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1" r:id="rId4"/>
    <p:sldMasterId id="2147483719" r:id="rId5"/>
  </p:sldMasterIdLst>
  <p:notesMasterIdLst>
    <p:notesMasterId r:id="rId37"/>
  </p:notesMasterIdLst>
  <p:sldIdLst>
    <p:sldId id="309" r:id="rId6"/>
    <p:sldId id="2472" r:id="rId7"/>
    <p:sldId id="2473" r:id="rId8"/>
    <p:sldId id="302" r:id="rId9"/>
    <p:sldId id="305" r:id="rId10"/>
    <p:sldId id="2442" r:id="rId11"/>
    <p:sldId id="2467" r:id="rId12"/>
    <p:sldId id="2455" r:id="rId13"/>
    <p:sldId id="2468" r:id="rId14"/>
    <p:sldId id="2413" r:id="rId15"/>
    <p:sldId id="2469" r:id="rId16"/>
    <p:sldId id="2417" r:id="rId17"/>
    <p:sldId id="2470" r:id="rId18"/>
    <p:sldId id="2420" r:id="rId19"/>
    <p:sldId id="2471" r:id="rId20"/>
    <p:sldId id="2456" r:id="rId21"/>
    <p:sldId id="308" r:id="rId22"/>
    <p:sldId id="280" r:id="rId23"/>
    <p:sldId id="2457" r:id="rId24"/>
    <p:sldId id="2458" r:id="rId25"/>
    <p:sldId id="2466" r:id="rId26"/>
    <p:sldId id="2459" r:id="rId27"/>
    <p:sldId id="2460" r:id="rId28"/>
    <p:sldId id="2461" r:id="rId29"/>
    <p:sldId id="2465" r:id="rId30"/>
    <p:sldId id="303" r:id="rId31"/>
    <p:sldId id="2463" r:id="rId32"/>
    <p:sldId id="292" r:id="rId33"/>
    <p:sldId id="2462" r:id="rId34"/>
    <p:sldId id="2464" r:id="rId35"/>
    <p:sldId id="30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878AF2-4C1F-4FE7-8844-C4E86612D097}">
          <p14:sldIdLst>
            <p14:sldId id="309"/>
            <p14:sldId id="2472"/>
            <p14:sldId id="2473"/>
            <p14:sldId id="302"/>
            <p14:sldId id="305"/>
            <p14:sldId id="2442"/>
            <p14:sldId id="2467"/>
            <p14:sldId id="2455"/>
            <p14:sldId id="2468"/>
            <p14:sldId id="2413"/>
            <p14:sldId id="2469"/>
            <p14:sldId id="2417"/>
            <p14:sldId id="2470"/>
            <p14:sldId id="2420"/>
            <p14:sldId id="2471"/>
            <p14:sldId id="2456"/>
            <p14:sldId id="308"/>
            <p14:sldId id="280"/>
            <p14:sldId id="2457"/>
            <p14:sldId id="2458"/>
            <p14:sldId id="2466"/>
            <p14:sldId id="2459"/>
            <p14:sldId id="2460"/>
            <p14:sldId id="2461"/>
            <p14:sldId id="2465"/>
            <p14:sldId id="303"/>
            <p14:sldId id="2463"/>
            <p14:sldId id="292"/>
            <p14:sldId id="2462"/>
            <p14:sldId id="2464"/>
            <p14:sldId id="3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CBCE"/>
    <a:srgbClr val="FFFFFF"/>
    <a:srgbClr val="00A651"/>
    <a:srgbClr val="00B8F1"/>
    <a:srgbClr val="89D4EB"/>
    <a:srgbClr val="750B35"/>
    <a:srgbClr val="67C1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0" autoAdjust="0"/>
    <p:restoredTop sz="96807" autoAdjust="0"/>
  </p:normalViewPr>
  <p:slideViewPr>
    <p:cSldViewPr snapToGrid="0" snapToObjects="1">
      <p:cViewPr varScale="1">
        <p:scale>
          <a:sx n="63" d="100"/>
          <a:sy n="63" d="100"/>
        </p:scale>
        <p:origin x="952" y="52"/>
      </p:cViewPr>
      <p:guideLst/>
    </p:cSldViewPr>
  </p:slideViewPr>
  <p:outlineViewPr>
    <p:cViewPr>
      <p:scale>
        <a:sx n="33" d="100"/>
        <a:sy n="33" d="100"/>
      </p:scale>
      <p:origin x="0" y="-59976"/>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E5363D-2F21-D441-952A-1291316A7365}" type="datetimeFigureOut">
              <a:rPr lang="en-US" smtClean="0"/>
              <a:t>10/1/2021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3EDDC3-63FA-5343-B6AC-DF2A6C434689}" type="slidenum">
              <a:rPr lang="en-US" smtClean="0"/>
              <a:t>‹#›</a:t>
            </a:fld>
            <a:endParaRPr lang="en-US" dirty="0"/>
          </a:p>
        </p:txBody>
      </p:sp>
    </p:spTree>
    <p:extLst>
      <p:ext uri="{BB962C8B-B14F-4D97-AF65-F5344CB8AC3E}">
        <p14:creationId xmlns:p14="http://schemas.microsoft.com/office/powerpoint/2010/main" val="1278061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a:p>
        </p:txBody>
      </p:sp>
      <p:sp>
        <p:nvSpPr>
          <p:cNvPr id="33796" name="Slide Number Placeholder 3"/>
          <p:cNvSpPr>
            <a:spLocks noGrp="1"/>
          </p:cNvSpPr>
          <p:nvPr>
            <p:ph type="sldNum" sz="quarter" idx="5"/>
          </p:nvPr>
        </p:nvSpPr>
        <p:spPr>
          <a:noFill/>
        </p:spPr>
        <p:txBody>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fld id="{A3CB4092-01C2-4B06-94B5-69BBE01C8342}" type="slidenum">
              <a:rPr lang="en-US" sz="1200" smtClean="0">
                <a:latin typeface="Arial" charset="0"/>
              </a:rPr>
              <a:pPr/>
              <a:t>4</a:t>
            </a:fld>
            <a:endParaRPr lang="en-US" sz="12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a:p>
        </p:txBody>
      </p:sp>
      <p:sp>
        <p:nvSpPr>
          <p:cNvPr id="33796" name="Slide Number Placeholder 3"/>
          <p:cNvSpPr>
            <a:spLocks noGrp="1"/>
          </p:cNvSpPr>
          <p:nvPr>
            <p:ph type="sldNum" sz="quarter" idx="5"/>
          </p:nvPr>
        </p:nvSpPr>
        <p:spPr>
          <a:noFill/>
        </p:spPr>
        <p:txBody>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fld id="{A3CB4092-01C2-4B06-94B5-69BBE01C8342}" type="slidenum">
              <a:rPr lang="en-US" sz="1200" smtClean="0">
                <a:latin typeface="Arial" charset="0"/>
              </a:rPr>
              <a:pPr/>
              <a:t>31</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a:p>
        </p:txBody>
      </p:sp>
      <p:sp>
        <p:nvSpPr>
          <p:cNvPr id="33796" name="Slide Number Placeholder 3"/>
          <p:cNvSpPr>
            <a:spLocks noGrp="1"/>
          </p:cNvSpPr>
          <p:nvPr>
            <p:ph type="sldNum" sz="quarter" idx="5"/>
          </p:nvPr>
        </p:nvSpPr>
        <p:spPr>
          <a:noFill/>
        </p:spPr>
        <p:txBody>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fld id="{A3CB4092-01C2-4B06-94B5-69BBE01C8342}" type="slidenum">
              <a:rPr lang="en-US" sz="1200" smtClean="0">
                <a:latin typeface="Arial" charset="0"/>
              </a:rPr>
              <a:pPr/>
              <a:t>5</a:t>
            </a:fld>
            <a:endParaRPr lang="en-US" sz="1200">
              <a:latin typeface="Arial" charset="0"/>
            </a:endParaRPr>
          </a:p>
        </p:txBody>
      </p:sp>
    </p:spTree>
    <p:extLst>
      <p:ext uri="{BB962C8B-B14F-4D97-AF65-F5344CB8AC3E}">
        <p14:creationId xmlns:p14="http://schemas.microsoft.com/office/powerpoint/2010/main" val="2291039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dirty="0"/>
          </a:p>
        </p:txBody>
      </p:sp>
      <p:sp>
        <p:nvSpPr>
          <p:cNvPr id="33796" name="Slide Number Placeholder 3"/>
          <p:cNvSpPr>
            <a:spLocks noGrp="1"/>
          </p:cNvSpPr>
          <p:nvPr>
            <p:ph type="sldNum" sz="quarter" idx="5"/>
          </p:nvPr>
        </p:nvSpPr>
        <p:spPr>
          <a:noFill/>
        </p:spPr>
        <p:txBody>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fld id="{A3CB4092-01C2-4B06-94B5-69BBE01C8342}" type="slidenum">
              <a:rPr lang="en-US" sz="1200" smtClean="0">
                <a:latin typeface="Arial" charset="0"/>
              </a:rPr>
              <a:pPr/>
              <a:t>8</a:t>
            </a:fld>
            <a:endParaRPr lang="en-US" sz="1200" dirty="0">
              <a:latin typeface="Arial" charset="0"/>
            </a:endParaRPr>
          </a:p>
        </p:txBody>
      </p:sp>
    </p:spTree>
    <p:extLst>
      <p:ext uri="{BB962C8B-B14F-4D97-AF65-F5344CB8AC3E}">
        <p14:creationId xmlns:p14="http://schemas.microsoft.com/office/powerpoint/2010/main" val="403861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dirty="0"/>
          </a:p>
        </p:txBody>
      </p:sp>
      <p:sp>
        <p:nvSpPr>
          <p:cNvPr id="33796" name="Slide Number Placeholder 3"/>
          <p:cNvSpPr>
            <a:spLocks noGrp="1"/>
          </p:cNvSpPr>
          <p:nvPr>
            <p:ph type="sldNum" sz="quarter" idx="5"/>
          </p:nvPr>
        </p:nvSpPr>
        <p:spPr>
          <a:noFill/>
        </p:spPr>
        <p:txBody>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fld id="{A3CB4092-01C2-4B06-94B5-69BBE01C8342}" type="slidenum">
              <a:rPr lang="en-US" sz="1200" smtClean="0">
                <a:latin typeface="Arial" charset="0"/>
              </a:rPr>
              <a:pPr/>
              <a:t>10</a:t>
            </a:fld>
            <a:endParaRPr lang="en-US" sz="1200" dirty="0">
              <a:latin typeface="Arial" charset="0"/>
            </a:endParaRPr>
          </a:p>
        </p:txBody>
      </p:sp>
    </p:spTree>
    <p:extLst>
      <p:ext uri="{BB962C8B-B14F-4D97-AF65-F5344CB8AC3E}">
        <p14:creationId xmlns:p14="http://schemas.microsoft.com/office/powerpoint/2010/main" val="333983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dirty="0"/>
          </a:p>
        </p:txBody>
      </p:sp>
      <p:sp>
        <p:nvSpPr>
          <p:cNvPr id="33796" name="Slide Number Placeholder 3"/>
          <p:cNvSpPr>
            <a:spLocks noGrp="1"/>
          </p:cNvSpPr>
          <p:nvPr>
            <p:ph type="sldNum" sz="quarter" idx="5"/>
          </p:nvPr>
        </p:nvSpPr>
        <p:spPr>
          <a:noFill/>
        </p:spPr>
        <p:txBody>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fld id="{A3CB4092-01C2-4B06-94B5-69BBE01C8342}" type="slidenum">
              <a:rPr lang="en-US" sz="1200" smtClean="0">
                <a:latin typeface="Arial" charset="0"/>
              </a:rPr>
              <a:pPr/>
              <a:t>12</a:t>
            </a:fld>
            <a:endParaRPr lang="en-US" sz="1200" dirty="0">
              <a:latin typeface="Arial" charset="0"/>
            </a:endParaRPr>
          </a:p>
        </p:txBody>
      </p:sp>
    </p:spTree>
    <p:extLst>
      <p:ext uri="{BB962C8B-B14F-4D97-AF65-F5344CB8AC3E}">
        <p14:creationId xmlns:p14="http://schemas.microsoft.com/office/powerpoint/2010/main" val="3675335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dirty="0"/>
          </a:p>
        </p:txBody>
      </p:sp>
      <p:sp>
        <p:nvSpPr>
          <p:cNvPr id="33796" name="Slide Number Placeholder 3"/>
          <p:cNvSpPr>
            <a:spLocks noGrp="1"/>
          </p:cNvSpPr>
          <p:nvPr>
            <p:ph type="sldNum" sz="quarter" idx="5"/>
          </p:nvPr>
        </p:nvSpPr>
        <p:spPr>
          <a:noFill/>
        </p:spPr>
        <p:txBody>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fld id="{A3CB4092-01C2-4B06-94B5-69BBE01C8342}" type="slidenum">
              <a:rPr lang="en-US" sz="1200" smtClean="0">
                <a:latin typeface="Arial" charset="0"/>
              </a:rPr>
              <a:pPr/>
              <a:t>14</a:t>
            </a:fld>
            <a:endParaRPr lang="en-US" sz="1200" dirty="0">
              <a:latin typeface="Arial" charset="0"/>
            </a:endParaRPr>
          </a:p>
        </p:txBody>
      </p:sp>
    </p:spTree>
    <p:extLst>
      <p:ext uri="{BB962C8B-B14F-4D97-AF65-F5344CB8AC3E}">
        <p14:creationId xmlns:p14="http://schemas.microsoft.com/office/powerpoint/2010/main" val="1886017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a:p>
        </p:txBody>
      </p:sp>
      <p:sp>
        <p:nvSpPr>
          <p:cNvPr id="33796" name="Slide Number Placeholder 3"/>
          <p:cNvSpPr>
            <a:spLocks noGrp="1"/>
          </p:cNvSpPr>
          <p:nvPr>
            <p:ph type="sldNum" sz="quarter" idx="5"/>
          </p:nvPr>
        </p:nvSpPr>
        <p:spPr>
          <a:noFill/>
        </p:spPr>
        <p:txBody>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fld id="{A3CB4092-01C2-4B06-94B5-69BBE01C8342}" type="slidenum">
              <a:rPr lang="en-US" sz="1200" smtClean="0">
                <a:latin typeface="Arial" charset="0"/>
              </a:rPr>
              <a:pPr/>
              <a:t>18</a:t>
            </a:fld>
            <a:endParaRPr lang="en-US"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a:p>
        </p:txBody>
      </p:sp>
      <p:sp>
        <p:nvSpPr>
          <p:cNvPr id="33796" name="Slide Number Placeholder 3"/>
          <p:cNvSpPr>
            <a:spLocks noGrp="1"/>
          </p:cNvSpPr>
          <p:nvPr>
            <p:ph type="sldNum" sz="quarter" idx="5"/>
          </p:nvPr>
        </p:nvSpPr>
        <p:spPr>
          <a:noFill/>
        </p:spPr>
        <p:txBody>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fld id="{A3CB4092-01C2-4B06-94B5-69BBE01C8342}" type="slidenum">
              <a:rPr lang="en-US" sz="1200" smtClean="0">
                <a:latin typeface="Arial" charset="0"/>
              </a:rPr>
              <a:pPr/>
              <a:t>26</a:t>
            </a:fld>
            <a:endParaRPr lang="en-US" sz="12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a:p>
        </p:txBody>
      </p:sp>
      <p:sp>
        <p:nvSpPr>
          <p:cNvPr id="33796" name="Slide Number Placeholder 3"/>
          <p:cNvSpPr>
            <a:spLocks noGrp="1"/>
          </p:cNvSpPr>
          <p:nvPr>
            <p:ph type="sldNum" sz="quarter" idx="5"/>
          </p:nvPr>
        </p:nvSpPr>
        <p:spPr>
          <a:noFill/>
        </p:spPr>
        <p:txBody>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fld id="{A3CB4092-01C2-4B06-94B5-69BBE01C8342}" type="slidenum">
              <a:rPr lang="en-US" sz="1200" smtClean="0">
                <a:latin typeface="Arial" charset="0"/>
              </a:rPr>
              <a:pPr/>
              <a:t>28</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Title Option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3298A30-B339-449A-A302-571C8DD919C7}"/>
              </a:ext>
            </a:extLst>
          </p:cNvPr>
          <p:cNvGrpSpPr/>
          <p:nvPr/>
        </p:nvGrpSpPr>
        <p:grpSpPr>
          <a:xfrm>
            <a:off x="0" y="0"/>
            <a:ext cx="12192000" cy="6858000"/>
            <a:chOff x="0" y="0"/>
            <a:chExt cx="12192000" cy="6858000"/>
          </a:xfrm>
        </p:grpSpPr>
        <p:pic>
          <p:nvPicPr>
            <p:cNvPr id="25" name="Picture 24" descr="A close up of a piece of paper&#10;&#10;Description automatically generated">
              <a:extLst>
                <a:ext uri="{FF2B5EF4-FFF2-40B4-BE49-F238E27FC236}">
                  <a16:creationId xmlns:a16="http://schemas.microsoft.com/office/drawing/2014/main" id="{D19EC563-B1F2-4B59-A478-353992333B87}"/>
                </a:ext>
              </a:extLst>
            </p:cNvPr>
            <p:cNvPicPr>
              <a:picLocks noChangeAspect="1"/>
            </p:cNvPicPr>
            <p:nvPr userDrawn="1"/>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A45CC40A-A5C6-4FD8-AC7B-686CBBC75F3B}"/>
                </a:ext>
              </a:extLst>
            </p:cNvPr>
            <p:cNvSpPr/>
            <p:nvPr userDrawn="1"/>
          </p:nvSpPr>
          <p:spPr>
            <a:xfrm>
              <a:off x="0" y="0"/>
              <a:ext cx="5631255" cy="2288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15B55777-6308-4572-8F78-E056499D592C}"/>
              </a:ext>
            </a:extLst>
          </p:cNvPr>
          <p:cNvSpPr/>
          <p:nvPr/>
        </p:nvSpPr>
        <p:spPr>
          <a:xfrm flipH="1" flipV="1">
            <a:off x="0" y="0"/>
            <a:ext cx="12191999" cy="6858000"/>
          </a:xfrm>
          <a:custGeom>
            <a:avLst/>
            <a:gdLst>
              <a:gd name="connsiteX0" fmla="*/ 12191999 w 12191999"/>
              <a:gd name="connsiteY0" fmla="*/ 6858000 h 6858000"/>
              <a:gd name="connsiteX1" fmla="*/ 0 w 12191999"/>
              <a:gd name="connsiteY1" fmla="*/ 6858000 h 6858000"/>
              <a:gd name="connsiteX2" fmla="*/ 0 w 12191999"/>
              <a:gd name="connsiteY2" fmla="*/ 0 h 6858000"/>
              <a:gd name="connsiteX3" fmla="*/ 12191999 w 12191999"/>
              <a:gd name="connsiteY3" fmla="*/ 0 h 6858000"/>
            </a:gdLst>
            <a:ahLst/>
            <a:cxnLst>
              <a:cxn ang="0">
                <a:pos x="connsiteX0" y="connsiteY0"/>
              </a:cxn>
              <a:cxn ang="0">
                <a:pos x="connsiteX1" y="connsiteY1"/>
              </a:cxn>
              <a:cxn ang="0">
                <a:pos x="connsiteX2" y="connsiteY2"/>
              </a:cxn>
              <a:cxn ang="0">
                <a:pos x="connsiteX3" y="connsiteY3"/>
              </a:cxn>
            </a:cxnLst>
            <a:rect l="l" t="t" r="r" b="b"/>
            <a:pathLst>
              <a:path w="12191999" h="6858000">
                <a:moveTo>
                  <a:pt x="12191999" y="6858000"/>
                </a:moveTo>
                <a:lnTo>
                  <a:pt x="0" y="6858000"/>
                </a:lnTo>
                <a:lnTo>
                  <a:pt x="0" y="0"/>
                </a:lnTo>
                <a:lnTo>
                  <a:pt x="12191999" y="0"/>
                </a:lnTo>
                <a:close/>
              </a:path>
            </a:pathLst>
          </a:custGeom>
          <a:gradFill flip="none" rotWithShape="1">
            <a:gsLst>
              <a:gs pos="55000">
                <a:srgbClr val="FFFFFF">
                  <a:alpha val="40000"/>
                </a:srgbClr>
              </a:gs>
              <a:gs pos="38000">
                <a:srgbClr val="FFFFFF">
                  <a:alpha val="94000"/>
                </a:srgbClr>
              </a:gs>
              <a:gs pos="9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accent1"/>
              </a:solidFill>
            </a:endParaRPr>
          </a:p>
        </p:txBody>
      </p:sp>
      <p:sp>
        <p:nvSpPr>
          <p:cNvPr id="19" name="Rectangle 18">
            <a:extLst>
              <a:ext uri="{FF2B5EF4-FFF2-40B4-BE49-F238E27FC236}">
                <a16:creationId xmlns:a16="http://schemas.microsoft.com/office/drawing/2014/main" id="{E6EDAFF6-9D4C-4B01-BB5E-C9DE18B306D1}"/>
              </a:ext>
            </a:extLst>
          </p:cNvPr>
          <p:cNvSpPr/>
          <p:nvPr/>
        </p:nvSpPr>
        <p:spPr>
          <a:xfrm>
            <a:off x="0" y="1"/>
            <a:ext cx="5863472" cy="6858000"/>
          </a:xfrm>
          <a:prstGeom prst="rect">
            <a:avLst/>
          </a:prstGeom>
          <a:gradFill>
            <a:gsLst>
              <a:gs pos="54000">
                <a:srgbClr val="FFFFFF">
                  <a:alpha val="56000"/>
                </a:srgbClr>
              </a:gs>
              <a:gs pos="16000">
                <a:schemeClr val="bg1"/>
              </a:gs>
              <a:gs pos="97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6" name="Text Placeholder 20">
            <a:extLst>
              <a:ext uri="{FF2B5EF4-FFF2-40B4-BE49-F238E27FC236}">
                <a16:creationId xmlns:a16="http://schemas.microsoft.com/office/drawing/2014/main" id="{F917BD43-F62A-46DA-9F0A-2ADE62D120A1}"/>
              </a:ext>
            </a:extLst>
          </p:cNvPr>
          <p:cNvSpPr>
            <a:spLocks noGrp="1"/>
          </p:cNvSpPr>
          <p:nvPr>
            <p:ph type="body" sz="quarter" idx="12"/>
          </p:nvPr>
        </p:nvSpPr>
        <p:spPr>
          <a:xfrm>
            <a:off x="696684" y="1628777"/>
            <a:ext cx="6229051" cy="2218044"/>
          </a:xfrm>
          <a:prstGeom prst="rect">
            <a:avLst/>
          </a:prstGeom>
        </p:spPr>
        <p:txBody>
          <a:bodyPr tIns="0" bIns="0" anchor="b"/>
          <a:lstStyle>
            <a:lvl1pPr marL="0" indent="0" algn="l">
              <a:lnSpc>
                <a:spcPct val="80000"/>
              </a:lnSpc>
              <a:spcBef>
                <a:spcPts val="0"/>
              </a:spcBef>
              <a:buNone/>
              <a:defRPr sz="3600" b="1" cap="none" baseline="0">
                <a:solidFill>
                  <a:schemeClr val="accent1"/>
                </a:solidFill>
                <a:latin typeface="+mj-lt"/>
              </a:defRPr>
            </a:lvl1pPr>
          </a:lstStyle>
          <a:p>
            <a:pPr lvl="0"/>
            <a:r>
              <a:rPr lang="en-US"/>
              <a:t>Edit Master text styles</a:t>
            </a:r>
          </a:p>
        </p:txBody>
      </p:sp>
      <p:sp>
        <p:nvSpPr>
          <p:cNvPr id="9" name="Text Placeholder 20">
            <a:extLst>
              <a:ext uri="{FF2B5EF4-FFF2-40B4-BE49-F238E27FC236}">
                <a16:creationId xmlns:a16="http://schemas.microsoft.com/office/drawing/2014/main" id="{F817AFCC-2AE6-4BB5-B8A9-E11573BF40CB}"/>
              </a:ext>
            </a:extLst>
          </p:cNvPr>
          <p:cNvSpPr>
            <a:spLocks noGrp="1"/>
          </p:cNvSpPr>
          <p:nvPr>
            <p:ph type="body" sz="quarter" idx="13"/>
          </p:nvPr>
        </p:nvSpPr>
        <p:spPr>
          <a:xfrm>
            <a:off x="696684" y="4095179"/>
            <a:ext cx="6229051" cy="1105059"/>
          </a:xfrm>
          <a:prstGeom prst="rect">
            <a:avLst/>
          </a:prstGeom>
        </p:spPr>
        <p:txBody>
          <a:bodyPr tIns="0" bIns="0"/>
          <a:lstStyle>
            <a:lvl1pPr marL="0" indent="0" algn="l">
              <a:buNone/>
              <a:defRPr sz="2400" b="0">
                <a:solidFill>
                  <a:schemeClr val="tx2"/>
                </a:solidFill>
              </a:defRPr>
            </a:lvl1pPr>
          </a:lstStyle>
          <a:p>
            <a:pPr lvl="0"/>
            <a:r>
              <a:rPr lang="en-US"/>
              <a:t>Edit Master text styles</a:t>
            </a:r>
          </a:p>
        </p:txBody>
      </p:sp>
      <p:cxnSp>
        <p:nvCxnSpPr>
          <p:cNvPr id="29" name="Straight Connector 28">
            <a:extLst>
              <a:ext uri="{FF2B5EF4-FFF2-40B4-BE49-F238E27FC236}">
                <a16:creationId xmlns:a16="http://schemas.microsoft.com/office/drawing/2014/main" id="{8F5FEC0B-8B3C-4DD6-8041-272F470D202B}"/>
              </a:ext>
            </a:extLst>
          </p:cNvPr>
          <p:cNvCxnSpPr>
            <a:cxnSpLocks/>
          </p:cNvCxnSpPr>
          <p:nvPr/>
        </p:nvCxnSpPr>
        <p:spPr>
          <a:xfrm>
            <a:off x="696684" y="3945823"/>
            <a:ext cx="10627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Text Placeholder 20">
            <a:extLst>
              <a:ext uri="{FF2B5EF4-FFF2-40B4-BE49-F238E27FC236}">
                <a16:creationId xmlns:a16="http://schemas.microsoft.com/office/drawing/2014/main" id="{84FCB035-8166-4F20-A74E-13D41EA86104}"/>
              </a:ext>
            </a:extLst>
          </p:cNvPr>
          <p:cNvSpPr>
            <a:spLocks noGrp="1"/>
          </p:cNvSpPr>
          <p:nvPr>
            <p:ph type="body" sz="quarter" idx="14"/>
          </p:nvPr>
        </p:nvSpPr>
        <p:spPr>
          <a:xfrm>
            <a:off x="696683" y="6217920"/>
            <a:ext cx="4998720" cy="153888"/>
          </a:xfrm>
          <a:prstGeom prst="rect">
            <a:avLst/>
          </a:prstGeom>
        </p:spPr>
        <p:txBody>
          <a:bodyPr anchor="b" anchorCtr="0">
            <a:noAutofit/>
          </a:bodyPr>
          <a:lstStyle>
            <a:lvl1pPr marL="0" indent="0" algn="l">
              <a:buNone/>
              <a:defRPr sz="1000" b="0">
                <a:solidFill>
                  <a:schemeClr val="accent1"/>
                </a:solidFill>
              </a:defRPr>
            </a:lvl1pPr>
          </a:lstStyle>
          <a:p>
            <a:pPr lvl="0"/>
            <a:r>
              <a:rPr lang="en-US"/>
              <a:t>Edit Master text styles</a:t>
            </a:r>
          </a:p>
        </p:txBody>
      </p:sp>
      <p:sp>
        <p:nvSpPr>
          <p:cNvPr id="24" name="Rectangle 23">
            <a:extLst>
              <a:ext uri="{FF2B5EF4-FFF2-40B4-BE49-F238E27FC236}">
                <a16:creationId xmlns:a16="http://schemas.microsoft.com/office/drawing/2014/main" id="{734970EE-8F41-47AC-9452-5F8A41F8EEDE}"/>
              </a:ext>
            </a:extLst>
          </p:cNvPr>
          <p:cNvSpPr/>
          <p:nvPr/>
        </p:nvSpPr>
        <p:spPr>
          <a:xfrm>
            <a:off x="696683" y="6489460"/>
            <a:ext cx="104703" cy="133774"/>
          </a:xfrm>
          <a:prstGeom prst="rect">
            <a:avLst/>
          </a:prstGeom>
        </p:spPr>
        <p:txBody>
          <a:bodyPr wrap="square" lIns="0" tIns="0" rIns="0" bIns="0" anchor="ctr">
            <a:noAutofit/>
          </a:bodyPr>
          <a:lstStyle/>
          <a:p>
            <a:pPr algn="ctr"/>
            <a:r>
              <a:rPr lang="en-US" sz="800" dirty="0">
                <a:solidFill>
                  <a:schemeClr val="bg1">
                    <a:lumMod val="50000"/>
                  </a:schemeClr>
                </a:solidFill>
              </a:rPr>
              <a:t>©</a:t>
            </a:r>
          </a:p>
        </p:txBody>
      </p:sp>
      <p:pic>
        <p:nvPicPr>
          <p:cNvPr id="13" name="Picture 12">
            <a:extLst>
              <a:ext uri="{FF2B5EF4-FFF2-40B4-BE49-F238E27FC236}">
                <a16:creationId xmlns:a16="http://schemas.microsoft.com/office/drawing/2014/main" id="{717CE679-AF86-45E3-8645-40E185AB8EE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699" r="9076"/>
          <a:stretch/>
        </p:blipFill>
        <p:spPr>
          <a:xfrm>
            <a:off x="445798" y="182499"/>
            <a:ext cx="3534377" cy="1322099"/>
          </a:xfrm>
          <a:prstGeom prst="rect">
            <a:avLst/>
          </a:prstGeom>
        </p:spPr>
      </p:pic>
    </p:spTree>
    <p:extLst>
      <p:ext uri="{BB962C8B-B14F-4D97-AF65-F5344CB8AC3E}">
        <p14:creationId xmlns:p14="http://schemas.microsoft.com/office/powerpoint/2010/main" val="340302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3_Title Option 1">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7BC036F-0A2B-4C65-A8A7-57A81A766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19">
            <a:extLst>
              <a:ext uri="{FF2B5EF4-FFF2-40B4-BE49-F238E27FC236}">
                <a16:creationId xmlns:a16="http://schemas.microsoft.com/office/drawing/2014/main" id="{CFA6D27B-DDBF-4459-AD24-349E380D81D3}"/>
              </a:ext>
            </a:extLst>
          </p:cNvPr>
          <p:cNvSpPr/>
          <p:nvPr/>
        </p:nvSpPr>
        <p:spPr>
          <a:xfrm>
            <a:off x="1" y="-654"/>
            <a:ext cx="12191999" cy="6858654"/>
          </a:xfrm>
          <a:prstGeom prst="rect">
            <a:avLst/>
          </a:prstGeom>
          <a:gradFill flip="none" rotWithShape="1">
            <a:gsLst>
              <a:gs pos="54000">
                <a:srgbClr val="FFFFFF">
                  <a:alpha val="56000"/>
                </a:srgbClr>
              </a:gs>
              <a:gs pos="16000">
                <a:schemeClr val="bg1"/>
              </a:gs>
              <a:gs pos="97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solidFill>
                <a:schemeClr val="accent1"/>
              </a:solidFill>
            </a:endParaRPr>
          </a:p>
        </p:txBody>
      </p:sp>
      <p:sp>
        <p:nvSpPr>
          <p:cNvPr id="6" name="Text Placeholder 20">
            <a:extLst>
              <a:ext uri="{FF2B5EF4-FFF2-40B4-BE49-F238E27FC236}">
                <a16:creationId xmlns:a16="http://schemas.microsoft.com/office/drawing/2014/main" id="{F917BD43-F62A-46DA-9F0A-2ADE62D120A1}"/>
              </a:ext>
            </a:extLst>
          </p:cNvPr>
          <p:cNvSpPr>
            <a:spLocks noGrp="1"/>
          </p:cNvSpPr>
          <p:nvPr>
            <p:ph type="body" sz="quarter" idx="12"/>
          </p:nvPr>
        </p:nvSpPr>
        <p:spPr>
          <a:xfrm>
            <a:off x="696684" y="1628777"/>
            <a:ext cx="6229051" cy="2218044"/>
          </a:xfrm>
          <a:prstGeom prst="rect">
            <a:avLst/>
          </a:prstGeom>
        </p:spPr>
        <p:txBody>
          <a:bodyPr tIns="0" bIns="0" anchor="b"/>
          <a:lstStyle>
            <a:lvl1pPr marL="0" indent="0" algn="l">
              <a:lnSpc>
                <a:spcPct val="80000"/>
              </a:lnSpc>
              <a:spcBef>
                <a:spcPts val="0"/>
              </a:spcBef>
              <a:buNone/>
              <a:defRPr sz="3600" b="1" cap="none" baseline="0">
                <a:solidFill>
                  <a:schemeClr val="accent6"/>
                </a:solidFill>
                <a:latin typeface="+mj-lt"/>
              </a:defRPr>
            </a:lvl1pPr>
          </a:lstStyle>
          <a:p>
            <a:pPr lvl="0"/>
            <a:r>
              <a:rPr lang="en-US"/>
              <a:t>Edit Master text styles</a:t>
            </a:r>
          </a:p>
        </p:txBody>
      </p:sp>
      <p:sp>
        <p:nvSpPr>
          <p:cNvPr id="9" name="Text Placeholder 20">
            <a:extLst>
              <a:ext uri="{FF2B5EF4-FFF2-40B4-BE49-F238E27FC236}">
                <a16:creationId xmlns:a16="http://schemas.microsoft.com/office/drawing/2014/main" id="{F817AFCC-2AE6-4BB5-B8A9-E11573BF40CB}"/>
              </a:ext>
            </a:extLst>
          </p:cNvPr>
          <p:cNvSpPr>
            <a:spLocks noGrp="1"/>
          </p:cNvSpPr>
          <p:nvPr>
            <p:ph type="body" sz="quarter" idx="13"/>
          </p:nvPr>
        </p:nvSpPr>
        <p:spPr>
          <a:xfrm>
            <a:off x="696684" y="4095179"/>
            <a:ext cx="6229051" cy="1105059"/>
          </a:xfrm>
          <a:prstGeom prst="rect">
            <a:avLst/>
          </a:prstGeom>
        </p:spPr>
        <p:txBody>
          <a:bodyPr tIns="0" bIns="0"/>
          <a:lstStyle>
            <a:lvl1pPr marL="0" indent="0" algn="l">
              <a:buNone/>
              <a:defRPr sz="2400" b="0">
                <a:solidFill>
                  <a:schemeClr val="tx2"/>
                </a:solidFill>
              </a:defRPr>
            </a:lvl1pPr>
          </a:lstStyle>
          <a:p>
            <a:pPr lvl="0"/>
            <a:r>
              <a:rPr lang="en-US"/>
              <a:t>Edit Master text styles</a:t>
            </a:r>
          </a:p>
        </p:txBody>
      </p:sp>
      <p:cxnSp>
        <p:nvCxnSpPr>
          <p:cNvPr id="29" name="Straight Connector 28">
            <a:extLst>
              <a:ext uri="{FF2B5EF4-FFF2-40B4-BE49-F238E27FC236}">
                <a16:creationId xmlns:a16="http://schemas.microsoft.com/office/drawing/2014/main" id="{8F5FEC0B-8B3C-4DD6-8041-272F470D202B}"/>
              </a:ext>
            </a:extLst>
          </p:cNvPr>
          <p:cNvCxnSpPr>
            <a:cxnSpLocks/>
          </p:cNvCxnSpPr>
          <p:nvPr/>
        </p:nvCxnSpPr>
        <p:spPr>
          <a:xfrm>
            <a:off x="696684" y="3945823"/>
            <a:ext cx="10627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2" name="Group 4">
            <a:extLst>
              <a:ext uri="{FF2B5EF4-FFF2-40B4-BE49-F238E27FC236}">
                <a16:creationId xmlns:a16="http://schemas.microsoft.com/office/drawing/2014/main" id="{5779791F-11C4-404A-8BE7-83CDACFD23E2}"/>
              </a:ext>
            </a:extLst>
          </p:cNvPr>
          <p:cNvGrpSpPr>
            <a:grpSpLocks noChangeAspect="1"/>
          </p:cNvGrpSpPr>
          <p:nvPr/>
        </p:nvGrpSpPr>
        <p:grpSpPr bwMode="auto">
          <a:xfrm>
            <a:off x="696683" y="675834"/>
            <a:ext cx="2616956" cy="322809"/>
            <a:chOff x="329" y="2049"/>
            <a:chExt cx="1897" cy="234"/>
          </a:xfrm>
        </p:grpSpPr>
        <p:sp>
          <p:nvSpPr>
            <p:cNvPr id="43" name="Freeform 5">
              <a:extLst>
                <a:ext uri="{FF2B5EF4-FFF2-40B4-BE49-F238E27FC236}">
                  <a16:creationId xmlns:a16="http://schemas.microsoft.com/office/drawing/2014/main" id="{154BBB61-6DB3-4ED8-8DAE-A1452D4AF5FF}"/>
                </a:ext>
              </a:extLst>
            </p:cNvPr>
            <p:cNvSpPr>
              <a:spLocks noEditPoints="1"/>
            </p:cNvSpPr>
            <p:nvPr userDrawn="1"/>
          </p:nvSpPr>
          <p:spPr bwMode="auto">
            <a:xfrm>
              <a:off x="599" y="2053"/>
              <a:ext cx="207" cy="226"/>
            </a:xfrm>
            <a:custGeom>
              <a:avLst/>
              <a:gdLst>
                <a:gd name="T0" fmla="*/ 66 w 101"/>
                <a:gd name="T1" fmla="*/ 2 h 107"/>
                <a:gd name="T2" fmla="*/ 42 w 101"/>
                <a:gd name="T3" fmla="*/ 0 h 107"/>
                <a:gd name="T4" fmla="*/ 4 w 101"/>
                <a:gd name="T5" fmla="*/ 0 h 107"/>
                <a:gd name="T6" fmla="*/ 0 w 101"/>
                <a:gd name="T7" fmla="*/ 4 h 107"/>
                <a:gd name="T8" fmla="*/ 0 w 101"/>
                <a:gd name="T9" fmla="*/ 103 h 107"/>
                <a:gd name="T10" fmla="*/ 4 w 101"/>
                <a:gd name="T11" fmla="*/ 107 h 107"/>
                <a:gd name="T12" fmla="*/ 42 w 101"/>
                <a:gd name="T13" fmla="*/ 107 h 107"/>
                <a:gd name="T14" fmla="*/ 66 w 101"/>
                <a:gd name="T15" fmla="*/ 105 h 107"/>
                <a:gd name="T16" fmla="*/ 101 w 101"/>
                <a:gd name="T17" fmla="*/ 53 h 107"/>
                <a:gd name="T18" fmla="*/ 66 w 101"/>
                <a:gd name="T19" fmla="*/ 2 h 107"/>
                <a:gd name="T20" fmla="*/ 56 w 101"/>
                <a:gd name="T21" fmla="*/ 78 h 107"/>
                <a:gd name="T22" fmla="*/ 46 w 101"/>
                <a:gd name="T23" fmla="*/ 80 h 107"/>
                <a:gd name="T24" fmla="*/ 32 w 101"/>
                <a:gd name="T25" fmla="*/ 80 h 107"/>
                <a:gd name="T26" fmla="*/ 32 w 101"/>
                <a:gd name="T27" fmla="*/ 27 h 107"/>
                <a:gd name="T28" fmla="*/ 46 w 101"/>
                <a:gd name="T29" fmla="*/ 27 h 107"/>
                <a:gd name="T30" fmla="*/ 55 w 101"/>
                <a:gd name="T31" fmla="*/ 29 h 107"/>
                <a:gd name="T32" fmla="*/ 69 w 101"/>
                <a:gd name="T33" fmla="*/ 54 h 107"/>
                <a:gd name="T34" fmla="*/ 56 w 101"/>
                <a:gd name="T35" fmla="*/ 7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07">
                  <a:moveTo>
                    <a:pt x="66" y="2"/>
                  </a:moveTo>
                  <a:cubicBezTo>
                    <a:pt x="56" y="0"/>
                    <a:pt x="45" y="0"/>
                    <a:pt x="42" y="0"/>
                  </a:cubicBezTo>
                  <a:cubicBezTo>
                    <a:pt x="4" y="0"/>
                    <a:pt x="4" y="0"/>
                    <a:pt x="4" y="0"/>
                  </a:cubicBezTo>
                  <a:cubicBezTo>
                    <a:pt x="1" y="0"/>
                    <a:pt x="0" y="1"/>
                    <a:pt x="0" y="4"/>
                  </a:cubicBezTo>
                  <a:cubicBezTo>
                    <a:pt x="0" y="103"/>
                    <a:pt x="0" y="103"/>
                    <a:pt x="0" y="103"/>
                  </a:cubicBezTo>
                  <a:cubicBezTo>
                    <a:pt x="0" y="105"/>
                    <a:pt x="1" y="107"/>
                    <a:pt x="4" y="107"/>
                  </a:cubicBezTo>
                  <a:cubicBezTo>
                    <a:pt x="42" y="107"/>
                    <a:pt x="42" y="107"/>
                    <a:pt x="42" y="107"/>
                  </a:cubicBezTo>
                  <a:cubicBezTo>
                    <a:pt x="45" y="107"/>
                    <a:pt x="58" y="107"/>
                    <a:pt x="66" y="105"/>
                  </a:cubicBezTo>
                  <a:cubicBezTo>
                    <a:pt x="81" y="101"/>
                    <a:pt x="101" y="89"/>
                    <a:pt x="101" y="53"/>
                  </a:cubicBezTo>
                  <a:cubicBezTo>
                    <a:pt x="101" y="20"/>
                    <a:pt x="81" y="7"/>
                    <a:pt x="66" y="2"/>
                  </a:cubicBezTo>
                  <a:close/>
                  <a:moveTo>
                    <a:pt x="56" y="78"/>
                  </a:moveTo>
                  <a:cubicBezTo>
                    <a:pt x="52" y="80"/>
                    <a:pt x="47" y="80"/>
                    <a:pt x="46" y="80"/>
                  </a:cubicBezTo>
                  <a:cubicBezTo>
                    <a:pt x="32" y="80"/>
                    <a:pt x="32" y="80"/>
                    <a:pt x="32" y="80"/>
                  </a:cubicBezTo>
                  <a:cubicBezTo>
                    <a:pt x="32" y="27"/>
                    <a:pt x="32" y="27"/>
                    <a:pt x="32" y="27"/>
                  </a:cubicBezTo>
                  <a:cubicBezTo>
                    <a:pt x="46" y="27"/>
                    <a:pt x="46" y="27"/>
                    <a:pt x="46" y="27"/>
                  </a:cubicBezTo>
                  <a:cubicBezTo>
                    <a:pt x="48" y="27"/>
                    <a:pt x="52" y="27"/>
                    <a:pt x="55" y="29"/>
                  </a:cubicBezTo>
                  <a:cubicBezTo>
                    <a:pt x="62" y="31"/>
                    <a:pt x="69" y="38"/>
                    <a:pt x="69" y="54"/>
                  </a:cubicBezTo>
                  <a:cubicBezTo>
                    <a:pt x="69" y="70"/>
                    <a:pt x="61" y="76"/>
                    <a:pt x="56" y="78"/>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4" name="Freeform 6">
              <a:extLst>
                <a:ext uri="{FF2B5EF4-FFF2-40B4-BE49-F238E27FC236}">
                  <a16:creationId xmlns:a16="http://schemas.microsoft.com/office/drawing/2014/main" id="{664001C2-825D-40A3-9A94-9C14A6C64D3C}"/>
                </a:ext>
              </a:extLst>
            </p:cNvPr>
            <p:cNvSpPr>
              <a:spLocks/>
            </p:cNvSpPr>
            <p:nvPr userDrawn="1"/>
          </p:nvSpPr>
          <p:spPr bwMode="auto">
            <a:xfrm>
              <a:off x="1821" y="2049"/>
              <a:ext cx="199" cy="234"/>
            </a:xfrm>
            <a:custGeom>
              <a:avLst/>
              <a:gdLst>
                <a:gd name="T0" fmla="*/ 67 w 97"/>
                <a:gd name="T1" fmla="*/ 44 h 111"/>
                <a:gd name="T2" fmla="*/ 34 w 97"/>
                <a:gd name="T3" fmla="*/ 30 h 111"/>
                <a:gd name="T4" fmla="*/ 47 w 97"/>
                <a:gd name="T5" fmla="*/ 23 h 111"/>
                <a:gd name="T6" fmla="*/ 56 w 97"/>
                <a:gd name="T7" fmla="*/ 25 h 111"/>
                <a:gd name="T8" fmla="*/ 60 w 97"/>
                <a:gd name="T9" fmla="*/ 29 h 111"/>
                <a:gd name="T10" fmla="*/ 65 w 97"/>
                <a:gd name="T11" fmla="*/ 33 h 111"/>
                <a:gd name="T12" fmla="*/ 87 w 97"/>
                <a:gd name="T13" fmla="*/ 33 h 111"/>
                <a:gd name="T14" fmla="*/ 91 w 97"/>
                <a:gd name="T15" fmla="*/ 28 h 111"/>
                <a:gd name="T16" fmla="*/ 48 w 97"/>
                <a:gd name="T17" fmla="*/ 0 h 111"/>
                <a:gd name="T18" fmla="*/ 3 w 97"/>
                <a:gd name="T19" fmla="*/ 32 h 111"/>
                <a:gd name="T20" fmla="*/ 41 w 97"/>
                <a:gd name="T21" fmla="*/ 66 h 111"/>
                <a:gd name="T22" fmla="*/ 64 w 97"/>
                <a:gd name="T23" fmla="*/ 78 h 111"/>
                <a:gd name="T24" fmla="*/ 50 w 97"/>
                <a:gd name="T25" fmla="*/ 87 h 111"/>
                <a:gd name="T26" fmla="*/ 35 w 97"/>
                <a:gd name="T27" fmla="*/ 80 h 111"/>
                <a:gd name="T28" fmla="*/ 33 w 97"/>
                <a:gd name="T29" fmla="*/ 77 h 111"/>
                <a:gd name="T30" fmla="*/ 30 w 97"/>
                <a:gd name="T31" fmla="*/ 74 h 111"/>
                <a:gd name="T32" fmla="*/ 4 w 97"/>
                <a:gd name="T33" fmla="*/ 74 h 111"/>
                <a:gd name="T34" fmla="*/ 0 w 97"/>
                <a:gd name="T35" fmla="*/ 78 h 111"/>
                <a:gd name="T36" fmla="*/ 48 w 97"/>
                <a:gd name="T37" fmla="*/ 111 h 111"/>
                <a:gd name="T38" fmla="*/ 97 w 97"/>
                <a:gd name="T39" fmla="*/ 75 h 111"/>
                <a:gd name="T40" fmla="*/ 67 w 97"/>
                <a:gd name="T41"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11">
                  <a:moveTo>
                    <a:pt x="67" y="44"/>
                  </a:moveTo>
                  <a:cubicBezTo>
                    <a:pt x="52" y="39"/>
                    <a:pt x="35" y="38"/>
                    <a:pt x="34" y="30"/>
                  </a:cubicBezTo>
                  <a:cubicBezTo>
                    <a:pt x="34" y="24"/>
                    <a:pt x="44" y="23"/>
                    <a:pt x="47" y="23"/>
                  </a:cubicBezTo>
                  <a:cubicBezTo>
                    <a:pt x="50" y="23"/>
                    <a:pt x="54" y="24"/>
                    <a:pt x="56" y="25"/>
                  </a:cubicBezTo>
                  <a:cubicBezTo>
                    <a:pt x="58" y="26"/>
                    <a:pt x="59" y="27"/>
                    <a:pt x="60" y="29"/>
                  </a:cubicBezTo>
                  <a:cubicBezTo>
                    <a:pt x="61" y="31"/>
                    <a:pt x="61" y="33"/>
                    <a:pt x="65" y="33"/>
                  </a:cubicBezTo>
                  <a:cubicBezTo>
                    <a:pt x="69" y="33"/>
                    <a:pt x="87" y="33"/>
                    <a:pt x="87" y="33"/>
                  </a:cubicBezTo>
                  <a:cubicBezTo>
                    <a:pt x="89" y="33"/>
                    <a:pt x="91" y="31"/>
                    <a:pt x="91" y="28"/>
                  </a:cubicBezTo>
                  <a:cubicBezTo>
                    <a:pt x="87" y="3"/>
                    <a:pt x="62" y="0"/>
                    <a:pt x="48" y="0"/>
                  </a:cubicBezTo>
                  <a:cubicBezTo>
                    <a:pt x="25" y="0"/>
                    <a:pt x="3" y="7"/>
                    <a:pt x="3" y="32"/>
                  </a:cubicBezTo>
                  <a:cubicBezTo>
                    <a:pt x="3" y="54"/>
                    <a:pt x="24" y="61"/>
                    <a:pt x="41" y="66"/>
                  </a:cubicBezTo>
                  <a:cubicBezTo>
                    <a:pt x="60" y="71"/>
                    <a:pt x="64" y="73"/>
                    <a:pt x="64" y="78"/>
                  </a:cubicBezTo>
                  <a:cubicBezTo>
                    <a:pt x="64" y="85"/>
                    <a:pt x="54" y="87"/>
                    <a:pt x="50" y="87"/>
                  </a:cubicBezTo>
                  <a:cubicBezTo>
                    <a:pt x="45" y="87"/>
                    <a:pt x="37" y="86"/>
                    <a:pt x="35" y="80"/>
                  </a:cubicBezTo>
                  <a:cubicBezTo>
                    <a:pt x="34" y="79"/>
                    <a:pt x="34" y="78"/>
                    <a:pt x="33" y="77"/>
                  </a:cubicBezTo>
                  <a:cubicBezTo>
                    <a:pt x="33" y="76"/>
                    <a:pt x="32" y="74"/>
                    <a:pt x="30" y="74"/>
                  </a:cubicBezTo>
                  <a:cubicBezTo>
                    <a:pt x="4" y="74"/>
                    <a:pt x="4" y="74"/>
                    <a:pt x="4" y="74"/>
                  </a:cubicBezTo>
                  <a:cubicBezTo>
                    <a:pt x="2" y="74"/>
                    <a:pt x="0" y="76"/>
                    <a:pt x="0" y="78"/>
                  </a:cubicBezTo>
                  <a:cubicBezTo>
                    <a:pt x="2" y="102"/>
                    <a:pt x="27" y="111"/>
                    <a:pt x="48" y="111"/>
                  </a:cubicBezTo>
                  <a:cubicBezTo>
                    <a:pt x="72" y="111"/>
                    <a:pt x="97" y="100"/>
                    <a:pt x="97" y="75"/>
                  </a:cubicBezTo>
                  <a:cubicBezTo>
                    <a:pt x="97" y="56"/>
                    <a:pt x="82" y="48"/>
                    <a:pt x="67" y="44"/>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5" name="Freeform 7">
              <a:extLst>
                <a:ext uri="{FF2B5EF4-FFF2-40B4-BE49-F238E27FC236}">
                  <a16:creationId xmlns:a16="http://schemas.microsoft.com/office/drawing/2014/main" id="{5E2CC466-5166-416F-B8E4-4AB831C766CB}"/>
                </a:ext>
              </a:extLst>
            </p:cNvPr>
            <p:cNvSpPr>
              <a:spLocks/>
            </p:cNvSpPr>
            <p:nvPr userDrawn="1"/>
          </p:nvSpPr>
          <p:spPr bwMode="auto">
            <a:xfrm>
              <a:off x="792" y="2053"/>
              <a:ext cx="226" cy="226"/>
            </a:xfrm>
            <a:custGeom>
              <a:avLst/>
              <a:gdLst>
                <a:gd name="T0" fmla="*/ 106 w 110"/>
                <a:gd name="T1" fmla="*/ 0 h 107"/>
                <a:gd name="T2" fmla="*/ 82 w 110"/>
                <a:gd name="T3" fmla="*/ 0 h 107"/>
                <a:gd name="T4" fmla="*/ 77 w 110"/>
                <a:gd name="T5" fmla="*/ 4 h 107"/>
                <a:gd name="T6" fmla="*/ 55 w 110"/>
                <a:gd name="T7" fmla="*/ 63 h 107"/>
                <a:gd name="T8" fmla="*/ 33 w 110"/>
                <a:gd name="T9" fmla="*/ 4 h 107"/>
                <a:gd name="T10" fmla="*/ 27 w 110"/>
                <a:gd name="T11" fmla="*/ 0 h 107"/>
                <a:gd name="T12" fmla="*/ 3 w 110"/>
                <a:gd name="T13" fmla="*/ 0 h 107"/>
                <a:gd name="T14" fmla="*/ 1 w 110"/>
                <a:gd name="T15" fmla="*/ 4 h 107"/>
                <a:gd name="T16" fmla="*/ 37 w 110"/>
                <a:gd name="T17" fmla="*/ 103 h 107"/>
                <a:gd name="T18" fmla="*/ 43 w 110"/>
                <a:gd name="T19" fmla="*/ 107 h 107"/>
                <a:gd name="T20" fmla="*/ 67 w 110"/>
                <a:gd name="T21" fmla="*/ 107 h 107"/>
                <a:gd name="T22" fmla="*/ 72 w 110"/>
                <a:gd name="T23" fmla="*/ 103 h 107"/>
                <a:gd name="T24" fmla="*/ 109 w 110"/>
                <a:gd name="T25" fmla="*/ 4 h 107"/>
                <a:gd name="T26" fmla="*/ 106 w 110"/>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07">
                  <a:moveTo>
                    <a:pt x="106" y="0"/>
                  </a:moveTo>
                  <a:cubicBezTo>
                    <a:pt x="82" y="0"/>
                    <a:pt x="82" y="0"/>
                    <a:pt x="82" y="0"/>
                  </a:cubicBezTo>
                  <a:cubicBezTo>
                    <a:pt x="80" y="0"/>
                    <a:pt x="77" y="1"/>
                    <a:pt x="77" y="4"/>
                  </a:cubicBezTo>
                  <a:cubicBezTo>
                    <a:pt x="55" y="63"/>
                    <a:pt x="55" y="63"/>
                    <a:pt x="55" y="63"/>
                  </a:cubicBezTo>
                  <a:cubicBezTo>
                    <a:pt x="33" y="4"/>
                    <a:pt x="33" y="4"/>
                    <a:pt x="33" y="4"/>
                  </a:cubicBezTo>
                  <a:cubicBezTo>
                    <a:pt x="32" y="1"/>
                    <a:pt x="29" y="0"/>
                    <a:pt x="27" y="0"/>
                  </a:cubicBezTo>
                  <a:cubicBezTo>
                    <a:pt x="3" y="0"/>
                    <a:pt x="3" y="0"/>
                    <a:pt x="3" y="0"/>
                  </a:cubicBezTo>
                  <a:cubicBezTo>
                    <a:pt x="1" y="0"/>
                    <a:pt x="0" y="1"/>
                    <a:pt x="1" y="4"/>
                  </a:cubicBezTo>
                  <a:cubicBezTo>
                    <a:pt x="37" y="103"/>
                    <a:pt x="37" y="103"/>
                    <a:pt x="37" y="103"/>
                  </a:cubicBezTo>
                  <a:cubicBezTo>
                    <a:pt x="38" y="105"/>
                    <a:pt x="40" y="107"/>
                    <a:pt x="43" y="107"/>
                  </a:cubicBezTo>
                  <a:cubicBezTo>
                    <a:pt x="67" y="107"/>
                    <a:pt x="67" y="107"/>
                    <a:pt x="67" y="107"/>
                  </a:cubicBezTo>
                  <a:cubicBezTo>
                    <a:pt x="69" y="107"/>
                    <a:pt x="71" y="105"/>
                    <a:pt x="72" y="103"/>
                  </a:cubicBezTo>
                  <a:cubicBezTo>
                    <a:pt x="109" y="4"/>
                    <a:pt x="109" y="4"/>
                    <a:pt x="109" y="4"/>
                  </a:cubicBezTo>
                  <a:cubicBezTo>
                    <a:pt x="110" y="1"/>
                    <a:pt x="108" y="0"/>
                    <a:pt x="106"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6" name="Freeform 8">
              <a:extLst>
                <a:ext uri="{FF2B5EF4-FFF2-40B4-BE49-F238E27FC236}">
                  <a16:creationId xmlns:a16="http://schemas.microsoft.com/office/drawing/2014/main" id="{8B67DFBD-5A54-4FD5-8AB6-67BA5DCC7C00}"/>
                </a:ext>
              </a:extLst>
            </p:cNvPr>
            <p:cNvSpPr>
              <a:spLocks/>
            </p:cNvSpPr>
            <p:nvPr userDrawn="1"/>
          </p:nvSpPr>
          <p:spPr bwMode="auto">
            <a:xfrm>
              <a:off x="965" y="2053"/>
              <a:ext cx="230" cy="226"/>
            </a:xfrm>
            <a:custGeom>
              <a:avLst/>
              <a:gdLst>
                <a:gd name="T0" fmla="*/ 74 w 112"/>
                <a:gd name="T1" fmla="*/ 4 h 107"/>
                <a:gd name="T2" fmla="*/ 69 w 112"/>
                <a:gd name="T3" fmla="*/ 0 h 107"/>
                <a:gd name="T4" fmla="*/ 43 w 112"/>
                <a:gd name="T5" fmla="*/ 0 h 107"/>
                <a:gd name="T6" fmla="*/ 38 w 112"/>
                <a:gd name="T7" fmla="*/ 4 h 107"/>
                <a:gd name="T8" fmla="*/ 1 w 112"/>
                <a:gd name="T9" fmla="*/ 103 h 107"/>
                <a:gd name="T10" fmla="*/ 4 w 112"/>
                <a:gd name="T11" fmla="*/ 107 h 107"/>
                <a:gd name="T12" fmla="*/ 55 w 112"/>
                <a:gd name="T13" fmla="*/ 107 h 107"/>
                <a:gd name="T14" fmla="*/ 61 w 112"/>
                <a:gd name="T15" fmla="*/ 103 h 107"/>
                <a:gd name="T16" fmla="*/ 66 w 112"/>
                <a:gd name="T17" fmla="*/ 88 h 107"/>
                <a:gd name="T18" fmla="*/ 62 w 112"/>
                <a:gd name="T19" fmla="*/ 83 h 107"/>
                <a:gd name="T20" fmla="*/ 41 w 112"/>
                <a:gd name="T21" fmla="*/ 83 h 107"/>
                <a:gd name="T22" fmla="*/ 56 w 112"/>
                <a:gd name="T23" fmla="*/ 41 h 107"/>
                <a:gd name="T24" fmla="*/ 79 w 112"/>
                <a:gd name="T25" fmla="*/ 103 h 107"/>
                <a:gd name="T26" fmla="*/ 84 w 112"/>
                <a:gd name="T27" fmla="*/ 107 h 107"/>
                <a:gd name="T28" fmla="*/ 108 w 112"/>
                <a:gd name="T29" fmla="*/ 107 h 107"/>
                <a:gd name="T30" fmla="*/ 111 w 112"/>
                <a:gd name="T31" fmla="*/ 103 h 107"/>
                <a:gd name="T32" fmla="*/ 74 w 112"/>
                <a:gd name="T33"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7">
                  <a:moveTo>
                    <a:pt x="74" y="4"/>
                  </a:moveTo>
                  <a:cubicBezTo>
                    <a:pt x="74" y="1"/>
                    <a:pt x="71" y="0"/>
                    <a:pt x="69" y="0"/>
                  </a:cubicBezTo>
                  <a:cubicBezTo>
                    <a:pt x="43" y="0"/>
                    <a:pt x="43" y="0"/>
                    <a:pt x="43" y="0"/>
                  </a:cubicBezTo>
                  <a:cubicBezTo>
                    <a:pt x="41" y="0"/>
                    <a:pt x="38" y="1"/>
                    <a:pt x="38" y="4"/>
                  </a:cubicBezTo>
                  <a:cubicBezTo>
                    <a:pt x="1" y="103"/>
                    <a:pt x="1" y="103"/>
                    <a:pt x="1" y="103"/>
                  </a:cubicBezTo>
                  <a:cubicBezTo>
                    <a:pt x="0" y="105"/>
                    <a:pt x="1" y="107"/>
                    <a:pt x="4" y="107"/>
                  </a:cubicBezTo>
                  <a:cubicBezTo>
                    <a:pt x="55" y="107"/>
                    <a:pt x="55" y="107"/>
                    <a:pt x="55" y="107"/>
                  </a:cubicBezTo>
                  <a:cubicBezTo>
                    <a:pt x="57" y="107"/>
                    <a:pt x="60" y="105"/>
                    <a:pt x="61" y="103"/>
                  </a:cubicBezTo>
                  <a:cubicBezTo>
                    <a:pt x="66" y="88"/>
                    <a:pt x="66" y="88"/>
                    <a:pt x="66" y="88"/>
                  </a:cubicBezTo>
                  <a:cubicBezTo>
                    <a:pt x="67" y="85"/>
                    <a:pt x="65" y="83"/>
                    <a:pt x="62" y="83"/>
                  </a:cubicBezTo>
                  <a:cubicBezTo>
                    <a:pt x="41" y="83"/>
                    <a:pt x="41" y="83"/>
                    <a:pt x="41" y="83"/>
                  </a:cubicBezTo>
                  <a:cubicBezTo>
                    <a:pt x="56" y="41"/>
                    <a:pt x="56" y="41"/>
                    <a:pt x="56" y="41"/>
                  </a:cubicBezTo>
                  <a:cubicBezTo>
                    <a:pt x="79" y="103"/>
                    <a:pt x="79" y="103"/>
                    <a:pt x="79" y="103"/>
                  </a:cubicBezTo>
                  <a:cubicBezTo>
                    <a:pt x="80" y="105"/>
                    <a:pt x="82" y="107"/>
                    <a:pt x="84" y="107"/>
                  </a:cubicBezTo>
                  <a:cubicBezTo>
                    <a:pt x="108" y="107"/>
                    <a:pt x="108" y="107"/>
                    <a:pt x="108" y="107"/>
                  </a:cubicBezTo>
                  <a:cubicBezTo>
                    <a:pt x="111" y="107"/>
                    <a:pt x="112" y="105"/>
                    <a:pt x="111" y="103"/>
                  </a:cubicBezTo>
                  <a:lnTo>
                    <a:pt x="74" y="4"/>
                  </a:ln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7" name="Freeform 9">
              <a:extLst>
                <a:ext uri="{FF2B5EF4-FFF2-40B4-BE49-F238E27FC236}">
                  <a16:creationId xmlns:a16="http://schemas.microsoft.com/office/drawing/2014/main" id="{5473E528-4E38-4D8E-997B-A7BDBD24413A}"/>
                </a:ext>
              </a:extLst>
            </p:cNvPr>
            <p:cNvSpPr>
              <a:spLocks/>
            </p:cNvSpPr>
            <p:nvPr userDrawn="1"/>
          </p:nvSpPr>
          <p:spPr bwMode="auto">
            <a:xfrm>
              <a:off x="1199" y="2053"/>
              <a:ext cx="202" cy="226"/>
            </a:xfrm>
            <a:custGeom>
              <a:avLst/>
              <a:gdLst>
                <a:gd name="T0" fmla="*/ 94 w 98"/>
                <a:gd name="T1" fmla="*/ 0 h 107"/>
                <a:gd name="T2" fmla="*/ 70 w 98"/>
                <a:gd name="T3" fmla="*/ 0 h 107"/>
                <a:gd name="T4" fmla="*/ 66 w 98"/>
                <a:gd name="T5" fmla="*/ 4 h 107"/>
                <a:gd name="T6" fmla="*/ 66 w 98"/>
                <a:gd name="T7" fmla="*/ 55 h 107"/>
                <a:gd name="T8" fmla="*/ 34 w 98"/>
                <a:gd name="T9" fmla="*/ 3 h 107"/>
                <a:gd name="T10" fmla="*/ 27 w 98"/>
                <a:gd name="T11" fmla="*/ 0 h 107"/>
                <a:gd name="T12" fmla="*/ 4 w 98"/>
                <a:gd name="T13" fmla="*/ 0 h 107"/>
                <a:gd name="T14" fmla="*/ 0 w 98"/>
                <a:gd name="T15" fmla="*/ 4 h 107"/>
                <a:gd name="T16" fmla="*/ 0 w 98"/>
                <a:gd name="T17" fmla="*/ 103 h 107"/>
                <a:gd name="T18" fmla="*/ 5 w 98"/>
                <a:gd name="T19" fmla="*/ 107 h 107"/>
                <a:gd name="T20" fmla="*/ 28 w 98"/>
                <a:gd name="T21" fmla="*/ 107 h 107"/>
                <a:gd name="T22" fmla="*/ 33 w 98"/>
                <a:gd name="T23" fmla="*/ 103 h 107"/>
                <a:gd name="T24" fmla="*/ 33 w 98"/>
                <a:gd name="T25" fmla="*/ 53 h 107"/>
                <a:gd name="T26" fmla="*/ 64 w 98"/>
                <a:gd name="T27" fmla="*/ 103 h 107"/>
                <a:gd name="T28" fmla="*/ 70 w 98"/>
                <a:gd name="T29" fmla="*/ 107 h 107"/>
                <a:gd name="T30" fmla="*/ 94 w 98"/>
                <a:gd name="T31" fmla="*/ 107 h 107"/>
                <a:gd name="T32" fmla="*/ 98 w 98"/>
                <a:gd name="T33" fmla="*/ 103 h 107"/>
                <a:gd name="T34" fmla="*/ 98 w 98"/>
                <a:gd name="T35" fmla="*/ 4 h 107"/>
                <a:gd name="T36" fmla="*/ 94 w 98"/>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07">
                  <a:moveTo>
                    <a:pt x="94" y="0"/>
                  </a:moveTo>
                  <a:cubicBezTo>
                    <a:pt x="70" y="0"/>
                    <a:pt x="70" y="0"/>
                    <a:pt x="70" y="0"/>
                  </a:cubicBezTo>
                  <a:cubicBezTo>
                    <a:pt x="68" y="0"/>
                    <a:pt x="66" y="1"/>
                    <a:pt x="66" y="4"/>
                  </a:cubicBezTo>
                  <a:cubicBezTo>
                    <a:pt x="66" y="55"/>
                    <a:pt x="66" y="55"/>
                    <a:pt x="66" y="55"/>
                  </a:cubicBezTo>
                  <a:cubicBezTo>
                    <a:pt x="34" y="3"/>
                    <a:pt x="34" y="3"/>
                    <a:pt x="34" y="3"/>
                  </a:cubicBezTo>
                  <a:cubicBezTo>
                    <a:pt x="32" y="1"/>
                    <a:pt x="29" y="0"/>
                    <a:pt x="27" y="0"/>
                  </a:cubicBezTo>
                  <a:cubicBezTo>
                    <a:pt x="4" y="0"/>
                    <a:pt x="4" y="0"/>
                    <a:pt x="4" y="0"/>
                  </a:cubicBezTo>
                  <a:cubicBezTo>
                    <a:pt x="2" y="0"/>
                    <a:pt x="0" y="2"/>
                    <a:pt x="0" y="4"/>
                  </a:cubicBezTo>
                  <a:cubicBezTo>
                    <a:pt x="0" y="103"/>
                    <a:pt x="0" y="103"/>
                    <a:pt x="0" y="103"/>
                  </a:cubicBezTo>
                  <a:cubicBezTo>
                    <a:pt x="0" y="105"/>
                    <a:pt x="2" y="107"/>
                    <a:pt x="5" y="107"/>
                  </a:cubicBezTo>
                  <a:cubicBezTo>
                    <a:pt x="28" y="107"/>
                    <a:pt x="28" y="107"/>
                    <a:pt x="28" y="107"/>
                  </a:cubicBezTo>
                  <a:cubicBezTo>
                    <a:pt x="31" y="107"/>
                    <a:pt x="33" y="105"/>
                    <a:pt x="33" y="103"/>
                  </a:cubicBezTo>
                  <a:cubicBezTo>
                    <a:pt x="33" y="53"/>
                    <a:pt x="33" y="53"/>
                    <a:pt x="33" y="53"/>
                  </a:cubicBezTo>
                  <a:cubicBezTo>
                    <a:pt x="64" y="103"/>
                    <a:pt x="64" y="103"/>
                    <a:pt x="64" y="103"/>
                  </a:cubicBezTo>
                  <a:cubicBezTo>
                    <a:pt x="65" y="105"/>
                    <a:pt x="68" y="107"/>
                    <a:pt x="70" y="107"/>
                  </a:cubicBezTo>
                  <a:cubicBezTo>
                    <a:pt x="94" y="107"/>
                    <a:pt x="94" y="107"/>
                    <a:pt x="94" y="107"/>
                  </a:cubicBezTo>
                  <a:cubicBezTo>
                    <a:pt x="96" y="107"/>
                    <a:pt x="98" y="105"/>
                    <a:pt x="98" y="103"/>
                  </a:cubicBezTo>
                  <a:cubicBezTo>
                    <a:pt x="98" y="4"/>
                    <a:pt x="98" y="4"/>
                    <a:pt x="98" y="4"/>
                  </a:cubicBezTo>
                  <a:cubicBezTo>
                    <a:pt x="98" y="1"/>
                    <a:pt x="96" y="0"/>
                    <a:pt x="94"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8" name="Freeform 10">
              <a:extLst>
                <a:ext uri="{FF2B5EF4-FFF2-40B4-BE49-F238E27FC236}">
                  <a16:creationId xmlns:a16="http://schemas.microsoft.com/office/drawing/2014/main" id="{C50CA49B-D057-43EE-9181-FC0F61B9ADF8}"/>
                </a:ext>
              </a:extLst>
            </p:cNvPr>
            <p:cNvSpPr>
              <a:spLocks/>
            </p:cNvSpPr>
            <p:nvPr userDrawn="1"/>
          </p:nvSpPr>
          <p:spPr bwMode="auto">
            <a:xfrm>
              <a:off x="2016" y="2053"/>
              <a:ext cx="196" cy="226"/>
            </a:xfrm>
            <a:custGeom>
              <a:avLst/>
              <a:gdLst>
                <a:gd name="T0" fmla="*/ 95 w 95"/>
                <a:gd name="T1" fmla="*/ 23 h 107"/>
                <a:gd name="T2" fmla="*/ 95 w 95"/>
                <a:gd name="T3" fmla="*/ 4 h 107"/>
                <a:gd name="T4" fmla="*/ 91 w 95"/>
                <a:gd name="T5" fmla="*/ 0 h 107"/>
                <a:gd name="T6" fmla="*/ 5 w 95"/>
                <a:gd name="T7" fmla="*/ 0 h 107"/>
                <a:gd name="T8" fmla="*/ 0 w 95"/>
                <a:gd name="T9" fmla="*/ 4 h 107"/>
                <a:gd name="T10" fmla="*/ 0 w 95"/>
                <a:gd name="T11" fmla="*/ 23 h 107"/>
                <a:gd name="T12" fmla="*/ 5 w 95"/>
                <a:gd name="T13" fmla="*/ 27 h 107"/>
                <a:gd name="T14" fmla="*/ 32 w 95"/>
                <a:gd name="T15" fmla="*/ 27 h 107"/>
                <a:gd name="T16" fmla="*/ 32 w 95"/>
                <a:gd name="T17" fmla="*/ 103 h 107"/>
                <a:gd name="T18" fmla="*/ 36 w 95"/>
                <a:gd name="T19" fmla="*/ 107 h 107"/>
                <a:gd name="T20" fmla="*/ 60 w 95"/>
                <a:gd name="T21" fmla="*/ 107 h 107"/>
                <a:gd name="T22" fmla="*/ 64 w 95"/>
                <a:gd name="T23" fmla="*/ 103 h 107"/>
                <a:gd name="T24" fmla="*/ 64 w 95"/>
                <a:gd name="T25" fmla="*/ 27 h 107"/>
                <a:gd name="T26" fmla="*/ 91 w 95"/>
                <a:gd name="T27" fmla="*/ 27 h 107"/>
                <a:gd name="T28" fmla="*/ 95 w 95"/>
                <a:gd name="T29" fmla="*/ 2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5" y="23"/>
                  </a:moveTo>
                  <a:cubicBezTo>
                    <a:pt x="95" y="4"/>
                    <a:pt x="95" y="4"/>
                    <a:pt x="95" y="4"/>
                  </a:cubicBezTo>
                  <a:cubicBezTo>
                    <a:pt x="95" y="1"/>
                    <a:pt x="93" y="0"/>
                    <a:pt x="91" y="0"/>
                  </a:cubicBezTo>
                  <a:cubicBezTo>
                    <a:pt x="5" y="0"/>
                    <a:pt x="5" y="0"/>
                    <a:pt x="5" y="0"/>
                  </a:cubicBezTo>
                  <a:cubicBezTo>
                    <a:pt x="2" y="0"/>
                    <a:pt x="0" y="1"/>
                    <a:pt x="0" y="4"/>
                  </a:cubicBezTo>
                  <a:cubicBezTo>
                    <a:pt x="0" y="23"/>
                    <a:pt x="0" y="23"/>
                    <a:pt x="0" y="23"/>
                  </a:cubicBezTo>
                  <a:cubicBezTo>
                    <a:pt x="0" y="26"/>
                    <a:pt x="2" y="27"/>
                    <a:pt x="5" y="27"/>
                  </a:cubicBezTo>
                  <a:cubicBezTo>
                    <a:pt x="32" y="27"/>
                    <a:pt x="32" y="27"/>
                    <a:pt x="32" y="27"/>
                  </a:cubicBezTo>
                  <a:cubicBezTo>
                    <a:pt x="32" y="103"/>
                    <a:pt x="32" y="103"/>
                    <a:pt x="32" y="103"/>
                  </a:cubicBezTo>
                  <a:cubicBezTo>
                    <a:pt x="32" y="105"/>
                    <a:pt x="34" y="107"/>
                    <a:pt x="36" y="107"/>
                  </a:cubicBezTo>
                  <a:cubicBezTo>
                    <a:pt x="60" y="107"/>
                    <a:pt x="60" y="107"/>
                    <a:pt x="60" y="107"/>
                  </a:cubicBezTo>
                  <a:cubicBezTo>
                    <a:pt x="62" y="107"/>
                    <a:pt x="64" y="105"/>
                    <a:pt x="64" y="103"/>
                  </a:cubicBezTo>
                  <a:cubicBezTo>
                    <a:pt x="64" y="27"/>
                    <a:pt x="64" y="27"/>
                    <a:pt x="64" y="27"/>
                  </a:cubicBezTo>
                  <a:cubicBezTo>
                    <a:pt x="91" y="27"/>
                    <a:pt x="91" y="27"/>
                    <a:pt x="91" y="27"/>
                  </a:cubicBezTo>
                  <a:cubicBezTo>
                    <a:pt x="93" y="27"/>
                    <a:pt x="95" y="26"/>
                    <a:pt x="95" y="23"/>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9" name="Freeform 11">
              <a:extLst>
                <a:ext uri="{FF2B5EF4-FFF2-40B4-BE49-F238E27FC236}">
                  <a16:creationId xmlns:a16="http://schemas.microsoft.com/office/drawing/2014/main" id="{E3DE1E02-9820-4A11-9569-6F0DE2EE3B23}"/>
                </a:ext>
              </a:extLst>
            </p:cNvPr>
            <p:cNvSpPr>
              <a:spLocks/>
            </p:cNvSpPr>
            <p:nvPr userDrawn="1"/>
          </p:nvSpPr>
          <p:spPr bwMode="auto">
            <a:xfrm>
              <a:off x="1415" y="2053"/>
              <a:ext cx="196" cy="226"/>
            </a:xfrm>
            <a:custGeom>
              <a:avLst/>
              <a:gdLst>
                <a:gd name="T0" fmla="*/ 90 w 95"/>
                <a:gd name="T1" fmla="*/ 0 h 107"/>
                <a:gd name="T2" fmla="*/ 4 w 95"/>
                <a:gd name="T3" fmla="*/ 0 h 107"/>
                <a:gd name="T4" fmla="*/ 0 w 95"/>
                <a:gd name="T5" fmla="*/ 4 h 107"/>
                <a:gd name="T6" fmla="*/ 0 w 95"/>
                <a:gd name="T7" fmla="*/ 23 h 107"/>
                <a:gd name="T8" fmla="*/ 4 w 95"/>
                <a:gd name="T9" fmla="*/ 27 h 107"/>
                <a:gd name="T10" fmla="*/ 31 w 95"/>
                <a:gd name="T11" fmla="*/ 27 h 107"/>
                <a:gd name="T12" fmla="*/ 31 w 95"/>
                <a:gd name="T13" fmla="*/ 103 h 107"/>
                <a:gd name="T14" fmla="*/ 35 w 95"/>
                <a:gd name="T15" fmla="*/ 107 h 107"/>
                <a:gd name="T16" fmla="*/ 59 w 95"/>
                <a:gd name="T17" fmla="*/ 107 h 107"/>
                <a:gd name="T18" fmla="*/ 63 w 95"/>
                <a:gd name="T19" fmla="*/ 103 h 107"/>
                <a:gd name="T20" fmla="*/ 63 w 95"/>
                <a:gd name="T21" fmla="*/ 27 h 107"/>
                <a:gd name="T22" fmla="*/ 90 w 95"/>
                <a:gd name="T23" fmla="*/ 27 h 107"/>
                <a:gd name="T24" fmla="*/ 95 w 95"/>
                <a:gd name="T25" fmla="*/ 23 h 107"/>
                <a:gd name="T26" fmla="*/ 95 w 95"/>
                <a:gd name="T27" fmla="*/ 4 h 107"/>
                <a:gd name="T28" fmla="*/ 90 w 95"/>
                <a:gd name="T2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0" y="0"/>
                  </a:moveTo>
                  <a:cubicBezTo>
                    <a:pt x="4" y="0"/>
                    <a:pt x="4" y="0"/>
                    <a:pt x="4" y="0"/>
                  </a:cubicBezTo>
                  <a:cubicBezTo>
                    <a:pt x="2" y="0"/>
                    <a:pt x="0" y="1"/>
                    <a:pt x="0" y="4"/>
                  </a:cubicBezTo>
                  <a:cubicBezTo>
                    <a:pt x="0" y="23"/>
                    <a:pt x="0" y="23"/>
                    <a:pt x="0" y="23"/>
                  </a:cubicBezTo>
                  <a:cubicBezTo>
                    <a:pt x="0" y="26"/>
                    <a:pt x="2" y="27"/>
                    <a:pt x="4" y="27"/>
                  </a:cubicBezTo>
                  <a:cubicBezTo>
                    <a:pt x="31" y="27"/>
                    <a:pt x="31" y="27"/>
                    <a:pt x="31" y="27"/>
                  </a:cubicBezTo>
                  <a:cubicBezTo>
                    <a:pt x="31" y="103"/>
                    <a:pt x="31" y="103"/>
                    <a:pt x="31" y="103"/>
                  </a:cubicBezTo>
                  <a:cubicBezTo>
                    <a:pt x="31" y="105"/>
                    <a:pt x="33" y="107"/>
                    <a:pt x="35" y="107"/>
                  </a:cubicBezTo>
                  <a:cubicBezTo>
                    <a:pt x="59" y="107"/>
                    <a:pt x="59" y="107"/>
                    <a:pt x="59" y="107"/>
                  </a:cubicBezTo>
                  <a:cubicBezTo>
                    <a:pt x="61" y="107"/>
                    <a:pt x="63" y="105"/>
                    <a:pt x="63" y="103"/>
                  </a:cubicBezTo>
                  <a:cubicBezTo>
                    <a:pt x="63" y="27"/>
                    <a:pt x="63" y="27"/>
                    <a:pt x="63" y="27"/>
                  </a:cubicBezTo>
                  <a:cubicBezTo>
                    <a:pt x="90" y="27"/>
                    <a:pt x="90" y="27"/>
                    <a:pt x="90" y="27"/>
                  </a:cubicBezTo>
                  <a:cubicBezTo>
                    <a:pt x="93" y="27"/>
                    <a:pt x="95" y="26"/>
                    <a:pt x="95" y="23"/>
                  </a:cubicBezTo>
                  <a:cubicBezTo>
                    <a:pt x="95" y="4"/>
                    <a:pt x="95" y="4"/>
                    <a:pt x="95" y="4"/>
                  </a:cubicBezTo>
                  <a:cubicBezTo>
                    <a:pt x="95" y="1"/>
                    <a:pt x="93" y="0"/>
                    <a:pt x="90"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0" name="Freeform 12">
              <a:extLst>
                <a:ext uri="{FF2B5EF4-FFF2-40B4-BE49-F238E27FC236}">
                  <a16:creationId xmlns:a16="http://schemas.microsoft.com/office/drawing/2014/main" id="{1F300B56-ECE3-45FA-A6A7-0046273D3289}"/>
                </a:ext>
              </a:extLst>
            </p:cNvPr>
            <p:cNvSpPr>
              <a:spLocks/>
            </p:cNvSpPr>
            <p:nvPr userDrawn="1"/>
          </p:nvSpPr>
          <p:spPr bwMode="auto">
            <a:xfrm>
              <a:off x="1623" y="2053"/>
              <a:ext cx="187" cy="226"/>
            </a:xfrm>
            <a:custGeom>
              <a:avLst/>
              <a:gdLst>
                <a:gd name="T0" fmla="*/ 87 w 91"/>
                <a:gd name="T1" fmla="*/ 0 h 107"/>
                <a:gd name="T2" fmla="*/ 4 w 91"/>
                <a:gd name="T3" fmla="*/ 0 h 107"/>
                <a:gd name="T4" fmla="*/ 0 w 91"/>
                <a:gd name="T5" fmla="*/ 4 h 107"/>
                <a:gd name="T6" fmla="*/ 0 w 91"/>
                <a:gd name="T7" fmla="*/ 103 h 107"/>
                <a:gd name="T8" fmla="*/ 4 w 91"/>
                <a:gd name="T9" fmla="*/ 107 h 107"/>
                <a:gd name="T10" fmla="*/ 87 w 91"/>
                <a:gd name="T11" fmla="*/ 107 h 107"/>
                <a:gd name="T12" fmla="*/ 91 w 91"/>
                <a:gd name="T13" fmla="*/ 103 h 107"/>
                <a:gd name="T14" fmla="*/ 91 w 91"/>
                <a:gd name="T15" fmla="*/ 83 h 107"/>
                <a:gd name="T16" fmla="*/ 87 w 91"/>
                <a:gd name="T17" fmla="*/ 79 h 107"/>
                <a:gd name="T18" fmla="*/ 32 w 91"/>
                <a:gd name="T19" fmla="*/ 79 h 107"/>
                <a:gd name="T20" fmla="*/ 32 w 91"/>
                <a:gd name="T21" fmla="*/ 64 h 107"/>
                <a:gd name="T22" fmla="*/ 79 w 91"/>
                <a:gd name="T23" fmla="*/ 64 h 107"/>
                <a:gd name="T24" fmla="*/ 83 w 91"/>
                <a:gd name="T25" fmla="*/ 60 h 107"/>
                <a:gd name="T26" fmla="*/ 83 w 91"/>
                <a:gd name="T27" fmla="*/ 43 h 107"/>
                <a:gd name="T28" fmla="*/ 79 w 91"/>
                <a:gd name="T29" fmla="*/ 39 h 107"/>
                <a:gd name="T30" fmla="*/ 32 w 91"/>
                <a:gd name="T31" fmla="*/ 39 h 107"/>
                <a:gd name="T32" fmla="*/ 32 w 91"/>
                <a:gd name="T33" fmla="*/ 27 h 107"/>
                <a:gd name="T34" fmla="*/ 87 w 91"/>
                <a:gd name="T35" fmla="*/ 27 h 107"/>
                <a:gd name="T36" fmla="*/ 91 w 91"/>
                <a:gd name="T37" fmla="*/ 23 h 107"/>
                <a:gd name="T38" fmla="*/ 91 w 91"/>
                <a:gd name="T39" fmla="*/ 4 h 107"/>
                <a:gd name="T40" fmla="*/ 87 w 91"/>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107">
                  <a:moveTo>
                    <a:pt x="87" y="0"/>
                  </a:moveTo>
                  <a:cubicBezTo>
                    <a:pt x="4" y="0"/>
                    <a:pt x="4" y="0"/>
                    <a:pt x="4" y="0"/>
                  </a:cubicBezTo>
                  <a:cubicBezTo>
                    <a:pt x="2" y="0"/>
                    <a:pt x="0" y="1"/>
                    <a:pt x="0" y="4"/>
                  </a:cubicBezTo>
                  <a:cubicBezTo>
                    <a:pt x="0" y="103"/>
                    <a:pt x="0" y="103"/>
                    <a:pt x="0" y="103"/>
                  </a:cubicBezTo>
                  <a:cubicBezTo>
                    <a:pt x="0" y="105"/>
                    <a:pt x="2" y="107"/>
                    <a:pt x="4" y="107"/>
                  </a:cubicBezTo>
                  <a:cubicBezTo>
                    <a:pt x="87" y="107"/>
                    <a:pt x="87" y="107"/>
                    <a:pt x="87" y="107"/>
                  </a:cubicBezTo>
                  <a:cubicBezTo>
                    <a:pt x="89" y="107"/>
                    <a:pt x="91" y="105"/>
                    <a:pt x="91" y="103"/>
                  </a:cubicBezTo>
                  <a:cubicBezTo>
                    <a:pt x="91" y="83"/>
                    <a:pt x="91" y="83"/>
                    <a:pt x="91" y="83"/>
                  </a:cubicBezTo>
                  <a:cubicBezTo>
                    <a:pt x="91" y="81"/>
                    <a:pt x="89" y="79"/>
                    <a:pt x="87" y="79"/>
                  </a:cubicBezTo>
                  <a:cubicBezTo>
                    <a:pt x="32" y="79"/>
                    <a:pt x="32" y="79"/>
                    <a:pt x="32" y="79"/>
                  </a:cubicBezTo>
                  <a:cubicBezTo>
                    <a:pt x="32" y="64"/>
                    <a:pt x="32" y="64"/>
                    <a:pt x="32" y="64"/>
                  </a:cubicBezTo>
                  <a:cubicBezTo>
                    <a:pt x="79" y="64"/>
                    <a:pt x="79" y="64"/>
                    <a:pt x="79" y="64"/>
                  </a:cubicBezTo>
                  <a:cubicBezTo>
                    <a:pt x="81" y="64"/>
                    <a:pt x="83" y="62"/>
                    <a:pt x="83" y="60"/>
                  </a:cubicBezTo>
                  <a:cubicBezTo>
                    <a:pt x="83" y="43"/>
                    <a:pt x="83" y="43"/>
                    <a:pt x="83" y="43"/>
                  </a:cubicBezTo>
                  <a:cubicBezTo>
                    <a:pt x="83" y="41"/>
                    <a:pt x="81" y="39"/>
                    <a:pt x="79" y="39"/>
                  </a:cubicBezTo>
                  <a:cubicBezTo>
                    <a:pt x="32" y="39"/>
                    <a:pt x="32" y="39"/>
                    <a:pt x="32" y="39"/>
                  </a:cubicBezTo>
                  <a:cubicBezTo>
                    <a:pt x="32" y="27"/>
                    <a:pt x="32" y="27"/>
                    <a:pt x="32" y="27"/>
                  </a:cubicBezTo>
                  <a:cubicBezTo>
                    <a:pt x="87" y="27"/>
                    <a:pt x="87" y="27"/>
                    <a:pt x="87" y="27"/>
                  </a:cubicBezTo>
                  <a:cubicBezTo>
                    <a:pt x="89" y="27"/>
                    <a:pt x="91" y="26"/>
                    <a:pt x="91" y="23"/>
                  </a:cubicBezTo>
                  <a:cubicBezTo>
                    <a:pt x="91" y="4"/>
                    <a:pt x="91" y="4"/>
                    <a:pt x="91" y="4"/>
                  </a:cubicBezTo>
                  <a:cubicBezTo>
                    <a:pt x="91" y="1"/>
                    <a:pt x="89" y="0"/>
                    <a:pt x="87"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1" name="Freeform 13">
              <a:extLst>
                <a:ext uri="{FF2B5EF4-FFF2-40B4-BE49-F238E27FC236}">
                  <a16:creationId xmlns:a16="http://schemas.microsoft.com/office/drawing/2014/main" id="{1F0F1A16-71F2-4459-912D-36E11D7531C6}"/>
                </a:ext>
              </a:extLst>
            </p:cNvPr>
            <p:cNvSpPr>
              <a:spLocks/>
            </p:cNvSpPr>
            <p:nvPr userDrawn="1"/>
          </p:nvSpPr>
          <p:spPr bwMode="auto">
            <a:xfrm>
              <a:off x="329" y="2053"/>
              <a:ext cx="243" cy="226"/>
            </a:xfrm>
            <a:custGeom>
              <a:avLst/>
              <a:gdLst>
                <a:gd name="T0" fmla="*/ 113 w 118"/>
                <a:gd name="T1" fmla="*/ 0 h 107"/>
                <a:gd name="T2" fmla="*/ 75 w 118"/>
                <a:gd name="T3" fmla="*/ 0 h 107"/>
                <a:gd name="T4" fmla="*/ 68 w 118"/>
                <a:gd name="T5" fmla="*/ 3 h 107"/>
                <a:gd name="T6" fmla="*/ 1 w 118"/>
                <a:gd name="T7" fmla="*/ 103 h 107"/>
                <a:gd name="T8" fmla="*/ 3 w 118"/>
                <a:gd name="T9" fmla="*/ 107 h 107"/>
                <a:gd name="T10" fmla="*/ 62 w 118"/>
                <a:gd name="T11" fmla="*/ 107 h 107"/>
                <a:gd name="T12" fmla="*/ 68 w 118"/>
                <a:gd name="T13" fmla="*/ 103 h 107"/>
                <a:gd name="T14" fmla="*/ 80 w 118"/>
                <a:gd name="T15" fmla="*/ 86 h 107"/>
                <a:gd name="T16" fmla="*/ 78 w 118"/>
                <a:gd name="T17" fmla="*/ 80 h 107"/>
                <a:gd name="T18" fmla="*/ 54 w 118"/>
                <a:gd name="T19" fmla="*/ 80 h 107"/>
                <a:gd name="T20" fmla="*/ 85 w 118"/>
                <a:gd name="T21" fmla="*/ 33 h 107"/>
                <a:gd name="T22" fmla="*/ 85 w 118"/>
                <a:gd name="T23" fmla="*/ 103 h 107"/>
                <a:gd name="T24" fmla="*/ 90 w 118"/>
                <a:gd name="T25" fmla="*/ 107 h 107"/>
                <a:gd name="T26" fmla="*/ 113 w 118"/>
                <a:gd name="T27" fmla="*/ 107 h 107"/>
                <a:gd name="T28" fmla="*/ 118 w 118"/>
                <a:gd name="T29" fmla="*/ 103 h 107"/>
                <a:gd name="T30" fmla="*/ 118 w 118"/>
                <a:gd name="T31" fmla="*/ 4 h 107"/>
                <a:gd name="T32" fmla="*/ 113 w 118"/>
                <a:gd name="T3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07">
                  <a:moveTo>
                    <a:pt x="113" y="0"/>
                  </a:moveTo>
                  <a:cubicBezTo>
                    <a:pt x="75" y="0"/>
                    <a:pt x="75" y="0"/>
                    <a:pt x="75" y="0"/>
                  </a:cubicBezTo>
                  <a:cubicBezTo>
                    <a:pt x="73" y="0"/>
                    <a:pt x="70" y="1"/>
                    <a:pt x="68" y="3"/>
                  </a:cubicBezTo>
                  <a:cubicBezTo>
                    <a:pt x="1" y="103"/>
                    <a:pt x="1" y="103"/>
                    <a:pt x="1" y="103"/>
                  </a:cubicBezTo>
                  <a:cubicBezTo>
                    <a:pt x="0" y="105"/>
                    <a:pt x="1" y="107"/>
                    <a:pt x="3" y="107"/>
                  </a:cubicBezTo>
                  <a:cubicBezTo>
                    <a:pt x="62" y="107"/>
                    <a:pt x="62" y="107"/>
                    <a:pt x="62" y="107"/>
                  </a:cubicBezTo>
                  <a:cubicBezTo>
                    <a:pt x="64" y="107"/>
                    <a:pt x="67" y="105"/>
                    <a:pt x="68" y="103"/>
                  </a:cubicBezTo>
                  <a:cubicBezTo>
                    <a:pt x="68" y="103"/>
                    <a:pt x="79" y="88"/>
                    <a:pt x="80" y="86"/>
                  </a:cubicBezTo>
                  <a:cubicBezTo>
                    <a:pt x="82" y="83"/>
                    <a:pt x="82" y="80"/>
                    <a:pt x="78" y="80"/>
                  </a:cubicBezTo>
                  <a:cubicBezTo>
                    <a:pt x="54" y="80"/>
                    <a:pt x="54" y="80"/>
                    <a:pt x="54" y="80"/>
                  </a:cubicBezTo>
                  <a:cubicBezTo>
                    <a:pt x="85" y="33"/>
                    <a:pt x="85" y="33"/>
                    <a:pt x="85" y="33"/>
                  </a:cubicBezTo>
                  <a:cubicBezTo>
                    <a:pt x="85" y="103"/>
                    <a:pt x="85" y="103"/>
                    <a:pt x="85" y="103"/>
                  </a:cubicBezTo>
                  <a:cubicBezTo>
                    <a:pt x="85" y="105"/>
                    <a:pt x="87" y="107"/>
                    <a:pt x="90" y="107"/>
                  </a:cubicBezTo>
                  <a:cubicBezTo>
                    <a:pt x="113" y="107"/>
                    <a:pt x="113" y="107"/>
                    <a:pt x="113" y="107"/>
                  </a:cubicBezTo>
                  <a:cubicBezTo>
                    <a:pt x="116" y="107"/>
                    <a:pt x="118" y="105"/>
                    <a:pt x="118" y="103"/>
                  </a:cubicBezTo>
                  <a:cubicBezTo>
                    <a:pt x="118" y="4"/>
                    <a:pt x="118" y="4"/>
                    <a:pt x="118" y="4"/>
                  </a:cubicBezTo>
                  <a:cubicBezTo>
                    <a:pt x="118" y="1"/>
                    <a:pt x="116" y="0"/>
                    <a:pt x="113"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2" name="Freeform 14">
              <a:extLst>
                <a:ext uri="{FF2B5EF4-FFF2-40B4-BE49-F238E27FC236}">
                  <a16:creationId xmlns:a16="http://schemas.microsoft.com/office/drawing/2014/main" id="{A44C639A-247A-47FB-BD10-7D24AA9E7123}"/>
                </a:ext>
              </a:extLst>
            </p:cNvPr>
            <p:cNvSpPr>
              <a:spLocks noEditPoints="1"/>
            </p:cNvSpPr>
            <p:nvPr userDrawn="1"/>
          </p:nvSpPr>
          <p:spPr bwMode="auto">
            <a:xfrm>
              <a:off x="2166" y="2220"/>
              <a:ext cx="60" cy="61"/>
            </a:xfrm>
            <a:custGeom>
              <a:avLst/>
              <a:gdLst>
                <a:gd name="T0" fmla="*/ 14 w 29"/>
                <a:gd name="T1" fmla="*/ 0 h 29"/>
                <a:gd name="T2" fmla="*/ 0 w 29"/>
                <a:gd name="T3" fmla="*/ 15 h 29"/>
                <a:gd name="T4" fmla="*/ 14 w 29"/>
                <a:gd name="T5" fmla="*/ 29 h 29"/>
                <a:gd name="T6" fmla="*/ 29 w 29"/>
                <a:gd name="T7" fmla="*/ 15 h 29"/>
                <a:gd name="T8" fmla="*/ 14 w 29"/>
                <a:gd name="T9" fmla="*/ 0 h 29"/>
                <a:gd name="T10" fmla="*/ 14 w 29"/>
                <a:gd name="T11" fmla="*/ 28 h 29"/>
                <a:gd name="T12" fmla="*/ 1 w 29"/>
                <a:gd name="T13" fmla="*/ 15 h 29"/>
                <a:gd name="T14" fmla="*/ 14 w 29"/>
                <a:gd name="T15" fmla="*/ 2 h 29"/>
                <a:gd name="T16" fmla="*/ 27 w 29"/>
                <a:gd name="T17" fmla="*/ 15 h 29"/>
                <a:gd name="T18" fmla="*/ 14 w 29"/>
                <a:gd name="T1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4" y="0"/>
                  </a:moveTo>
                  <a:cubicBezTo>
                    <a:pt x="6" y="0"/>
                    <a:pt x="0" y="7"/>
                    <a:pt x="0" y="15"/>
                  </a:cubicBezTo>
                  <a:cubicBezTo>
                    <a:pt x="0" y="23"/>
                    <a:pt x="6" y="29"/>
                    <a:pt x="14" y="29"/>
                  </a:cubicBezTo>
                  <a:cubicBezTo>
                    <a:pt x="22" y="29"/>
                    <a:pt x="29" y="23"/>
                    <a:pt x="29" y="15"/>
                  </a:cubicBezTo>
                  <a:cubicBezTo>
                    <a:pt x="29" y="7"/>
                    <a:pt x="22" y="0"/>
                    <a:pt x="14" y="0"/>
                  </a:cubicBezTo>
                  <a:close/>
                  <a:moveTo>
                    <a:pt x="14" y="28"/>
                  </a:moveTo>
                  <a:cubicBezTo>
                    <a:pt x="7" y="28"/>
                    <a:pt x="1" y="22"/>
                    <a:pt x="1" y="15"/>
                  </a:cubicBezTo>
                  <a:cubicBezTo>
                    <a:pt x="1" y="7"/>
                    <a:pt x="7" y="2"/>
                    <a:pt x="14" y="2"/>
                  </a:cubicBezTo>
                  <a:cubicBezTo>
                    <a:pt x="22" y="2"/>
                    <a:pt x="27" y="7"/>
                    <a:pt x="27" y="15"/>
                  </a:cubicBezTo>
                  <a:cubicBezTo>
                    <a:pt x="27" y="22"/>
                    <a:pt x="22" y="28"/>
                    <a:pt x="14"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3" name="Freeform 15">
              <a:extLst>
                <a:ext uri="{FF2B5EF4-FFF2-40B4-BE49-F238E27FC236}">
                  <a16:creationId xmlns:a16="http://schemas.microsoft.com/office/drawing/2014/main" id="{02472E85-D721-4D9D-8236-ACF9F9F47E8C}"/>
                </a:ext>
              </a:extLst>
            </p:cNvPr>
            <p:cNvSpPr>
              <a:spLocks noEditPoints="1"/>
            </p:cNvSpPr>
            <p:nvPr userDrawn="1"/>
          </p:nvSpPr>
          <p:spPr bwMode="auto">
            <a:xfrm>
              <a:off x="2183" y="2235"/>
              <a:ext cx="29" cy="33"/>
            </a:xfrm>
            <a:custGeom>
              <a:avLst/>
              <a:gdLst>
                <a:gd name="T0" fmla="*/ 11 w 14"/>
                <a:gd name="T1" fmla="*/ 8 h 16"/>
                <a:gd name="T2" fmla="*/ 11 w 14"/>
                <a:gd name="T3" fmla="*/ 8 h 16"/>
                <a:gd name="T4" fmla="*/ 13 w 14"/>
                <a:gd name="T5" fmla="*/ 4 h 16"/>
                <a:gd name="T6" fmla="*/ 8 w 14"/>
                <a:gd name="T7" fmla="*/ 0 h 16"/>
                <a:gd name="T8" fmla="*/ 0 w 14"/>
                <a:gd name="T9" fmla="*/ 0 h 16"/>
                <a:gd name="T10" fmla="*/ 0 w 14"/>
                <a:gd name="T11" fmla="*/ 16 h 16"/>
                <a:gd name="T12" fmla="*/ 3 w 14"/>
                <a:gd name="T13" fmla="*/ 16 h 16"/>
                <a:gd name="T14" fmla="*/ 3 w 14"/>
                <a:gd name="T15" fmla="*/ 9 h 16"/>
                <a:gd name="T16" fmla="*/ 7 w 14"/>
                <a:gd name="T17" fmla="*/ 9 h 16"/>
                <a:gd name="T18" fmla="*/ 11 w 14"/>
                <a:gd name="T19" fmla="*/ 13 h 16"/>
                <a:gd name="T20" fmla="*/ 11 w 14"/>
                <a:gd name="T21" fmla="*/ 16 h 16"/>
                <a:gd name="T22" fmla="*/ 14 w 14"/>
                <a:gd name="T23" fmla="*/ 16 h 16"/>
                <a:gd name="T24" fmla="*/ 13 w 14"/>
                <a:gd name="T25" fmla="*/ 11 h 16"/>
                <a:gd name="T26" fmla="*/ 11 w 14"/>
                <a:gd name="T27" fmla="*/ 8 h 16"/>
                <a:gd name="T28" fmla="*/ 8 w 14"/>
                <a:gd name="T29" fmla="*/ 7 h 16"/>
                <a:gd name="T30" fmla="*/ 3 w 14"/>
                <a:gd name="T31" fmla="*/ 7 h 16"/>
                <a:gd name="T32" fmla="*/ 3 w 14"/>
                <a:gd name="T33" fmla="*/ 2 h 16"/>
                <a:gd name="T34" fmla="*/ 8 w 14"/>
                <a:gd name="T35" fmla="*/ 2 h 16"/>
                <a:gd name="T36" fmla="*/ 11 w 14"/>
                <a:gd name="T37" fmla="*/ 4 h 16"/>
                <a:gd name="T38" fmla="*/ 8 w 14"/>
                <a:gd name="T3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6">
                  <a:moveTo>
                    <a:pt x="11" y="8"/>
                  </a:moveTo>
                  <a:cubicBezTo>
                    <a:pt x="11" y="8"/>
                    <a:pt x="11" y="8"/>
                    <a:pt x="11" y="8"/>
                  </a:cubicBezTo>
                  <a:cubicBezTo>
                    <a:pt x="11" y="8"/>
                    <a:pt x="13" y="7"/>
                    <a:pt x="13" y="4"/>
                  </a:cubicBezTo>
                  <a:cubicBezTo>
                    <a:pt x="13" y="1"/>
                    <a:pt x="12" y="0"/>
                    <a:pt x="8" y="0"/>
                  </a:cubicBezTo>
                  <a:cubicBezTo>
                    <a:pt x="0" y="0"/>
                    <a:pt x="0" y="0"/>
                    <a:pt x="0" y="0"/>
                  </a:cubicBezTo>
                  <a:cubicBezTo>
                    <a:pt x="0" y="16"/>
                    <a:pt x="0" y="16"/>
                    <a:pt x="0" y="16"/>
                  </a:cubicBezTo>
                  <a:cubicBezTo>
                    <a:pt x="3" y="16"/>
                    <a:pt x="3" y="16"/>
                    <a:pt x="3" y="16"/>
                  </a:cubicBezTo>
                  <a:cubicBezTo>
                    <a:pt x="3" y="9"/>
                    <a:pt x="3" y="9"/>
                    <a:pt x="3" y="9"/>
                  </a:cubicBezTo>
                  <a:cubicBezTo>
                    <a:pt x="7" y="9"/>
                    <a:pt x="7" y="9"/>
                    <a:pt x="7" y="9"/>
                  </a:cubicBezTo>
                  <a:cubicBezTo>
                    <a:pt x="10" y="9"/>
                    <a:pt x="11" y="10"/>
                    <a:pt x="11" y="13"/>
                  </a:cubicBezTo>
                  <a:cubicBezTo>
                    <a:pt x="11" y="14"/>
                    <a:pt x="11" y="15"/>
                    <a:pt x="11" y="16"/>
                  </a:cubicBezTo>
                  <a:cubicBezTo>
                    <a:pt x="14" y="16"/>
                    <a:pt x="14" y="16"/>
                    <a:pt x="14" y="16"/>
                  </a:cubicBezTo>
                  <a:cubicBezTo>
                    <a:pt x="13" y="15"/>
                    <a:pt x="13" y="13"/>
                    <a:pt x="13" y="11"/>
                  </a:cubicBezTo>
                  <a:cubicBezTo>
                    <a:pt x="13" y="9"/>
                    <a:pt x="12" y="8"/>
                    <a:pt x="11" y="8"/>
                  </a:cubicBezTo>
                  <a:close/>
                  <a:moveTo>
                    <a:pt x="8" y="7"/>
                  </a:moveTo>
                  <a:cubicBezTo>
                    <a:pt x="3" y="7"/>
                    <a:pt x="3" y="7"/>
                    <a:pt x="3" y="7"/>
                  </a:cubicBezTo>
                  <a:cubicBezTo>
                    <a:pt x="3" y="2"/>
                    <a:pt x="3" y="2"/>
                    <a:pt x="3" y="2"/>
                  </a:cubicBezTo>
                  <a:cubicBezTo>
                    <a:pt x="8" y="2"/>
                    <a:pt x="8" y="2"/>
                    <a:pt x="8" y="2"/>
                  </a:cubicBezTo>
                  <a:cubicBezTo>
                    <a:pt x="9" y="2"/>
                    <a:pt x="11" y="2"/>
                    <a:pt x="11" y="4"/>
                  </a:cubicBezTo>
                  <a:cubicBezTo>
                    <a:pt x="11" y="6"/>
                    <a:pt x="10" y="7"/>
                    <a:pt x="8"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grpSp>
      <p:sp>
        <p:nvSpPr>
          <p:cNvPr id="25" name="TextBox 223">
            <a:extLst>
              <a:ext uri="{FF2B5EF4-FFF2-40B4-BE49-F238E27FC236}">
                <a16:creationId xmlns:a16="http://schemas.microsoft.com/office/drawing/2014/main" id="{F3F6EF61-E2D7-4671-BBA4-9F03BE0F6DD5}"/>
              </a:ext>
            </a:extLst>
          </p:cNvPr>
          <p:cNvSpPr txBox="1"/>
          <p:nvPr/>
        </p:nvSpPr>
        <p:spPr>
          <a:xfrm>
            <a:off x="642000" y="5891668"/>
            <a:ext cx="3561032" cy="153888"/>
          </a:xfrm>
          <a:prstGeom prst="rect">
            <a:avLst/>
          </a:prstGeom>
          <a:noFill/>
        </p:spPr>
        <p:txBody>
          <a:bodyPr wrap="square" lIns="0" tIns="0" rIns="0" bIns="0" rtlCol="0" anchor="ctr">
            <a:spAutoFit/>
          </a:bodyPr>
          <a:lstStyle/>
          <a:p>
            <a:pPr algn="l"/>
            <a:r>
              <a:rPr lang="en-US" sz="1000" kern="700" spc="40" baseline="0" dirty="0">
                <a:solidFill>
                  <a:schemeClr val="accent6"/>
                </a:solidFill>
              </a:rPr>
              <a:t>All Rights Reserved - ADVANTEST CORPORATION</a:t>
            </a:r>
          </a:p>
        </p:txBody>
      </p:sp>
    </p:spTree>
    <p:extLst>
      <p:ext uri="{BB962C8B-B14F-4D97-AF65-F5344CB8AC3E}">
        <p14:creationId xmlns:p14="http://schemas.microsoft.com/office/powerpoint/2010/main" val="27026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2_Title Option 1">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538BD9A-B734-4EFB-A626-8B927B69940A}"/>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1682925" y="0"/>
            <a:ext cx="10509075" cy="6858000"/>
          </a:xfrm>
          <a:prstGeom prst="rect">
            <a:avLst/>
          </a:prstGeom>
        </p:spPr>
      </p:pic>
      <p:sp>
        <p:nvSpPr>
          <p:cNvPr id="19" name="Rectangle 18">
            <a:extLst>
              <a:ext uri="{FF2B5EF4-FFF2-40B4-BE49-F238E27FC236}">
                <a16:creationId xmlns:a16="http://schemas.microsoft.com/office/drawing/2014/main" id="{E6EDAFF6-9D4C-4B01-BB5E-C9DE18B306D1}"/>
              </a:ext>
            </a:extLst>
          </p:cNvPr>
          <p:cNvSpPr/>
          <p:nvPr/>
        </p:nvSpPr>
        <p:spPr>
          <a:xfrm>
            <a:off x="0" y="1"/>
            <a:ext cx="5863472" cy="6858000"/>
          </a:xfrm>
          <a:prstGeom prst="rect">
            <a:avLst/>
          </a:prstGeom>
          <a:gradFill>
            <a:gsLst>
              <a:gs pos="54000">
                <a:srgbClr val="FFFFFF">
                  <a:alpha val="56000"/>
                </a:srgbClr>
              </a:gs>
              <a:gs pos="16000">
                <a:schemeClr val="bg1"/>
              </a:gs>
              <a:gs pos="97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6" name="Text Placeholder 20">
            <a:extLst>
              <a:ext uri="{FF2B5EF4-FFF2-40B4-BE49-F238E27FC236}">
                <a16:creationId xmlns:a16="http://schemas.microsoft.com/office/drawing/2014/main" id="{F917BD43-F62A-46DA-9F0A-2ADE62D120A1}"/>
              </a:ext>
            </a:extLst>
          </p:cNvPr>
          <p:cNvSpPr>
            <a:spLocks noGrp="1"/>
          </p:cNvSpPr>
          <p:nvPr>
            <p:ph type="body" sz="quarter" idx="12"/>
          </p:nvPr>
        </p:nvSpPr>
        <p:spPr>
          <a:xfrm>
            <a:off x="696684" y="1628777"/>
            <a:ext cx="6229051" cy="2218044"/>
          </a:xfrm>
          <a:prstGeom prst="rect">
            <a:avLst/>
          </a:prstGeom>
        </p:spPr>
        <p:txBody>
          <a:bodyPr tIns="0" bIns="0" anchor="b"/>
          <a:lstStyle>
            <a:lvl1pPr marL="0" indent="0" algn="l">
              <a:lnSpc>
                <a:spcPct val="80000"/>
              </a:lnSpc>
              <a:spcBef>
                <a:spcPts val="0"/>
              </a:spcBef>
              <a:buNone/>
              <a:defRPr sz="3600" b="1" cap="none" baseline="0">
                <a:solidFill>
                  <a:schemeClr val="accent6"/>
                </a:solidFill>
                <a:latin typeface="+mj-lt"/>
              </a:defRPr>
            </a:lvl1pPr>
          </a:lstStyle>
          <a:p>
            <a:pPr lvl="0"/>
            <a:r>
              <a:rPr lang="en-US"/>
              <a:t>Edit Master text styles</a:t>
            </a:r>
          </a:p>
        </p:txBody>
      </p:sp>
      <p:sp>
        <p:nvSpPr>
          <p:cNvPr id="9" name="Text Placeholder 20">
            <a:extLst>
              <a:ext uri="{FF2B5EF4-FFF2-40B4-BE49-F238E27FC236}">
                <a16:creationId xmlns:a16="http://schemas.microsoft.com/office/drawing/2014/main" id="{F817AFCC-2AE6-4BB5-B8A9-E11573BF40CB}"/>
              </a:ext>
            </a:extLst>
          </p:cNvPr>
          <p:cNvSpPr>
            <a:spLocks noGrp="1"/>
          </p:cNvSpPr>
          <p:nvPr>
            <p:ph type="body" sz="quarter" idx="13"/>
          </p:nvPr>
        </p:nvSpPr>
        <p:spPr>
          <a:xfrm>
            <a:off x="696684" y="4095179"/>
            <a:ext cx="6229051" cy="1105059"/>
          </a:xfrm>
          <a:prstGeom prst="rect">
            <a:avLst/>
          </a:prstGeom>
        </p:spPr>
        <p:txBody>
          <a:bodyPr tIns="0" bIns="0"/>
          <a:lstStyle>
            <a:lvl1pPr marL="0" indent="0" algn="l">
              <a:buNone/>
              <a:defRPr sz="2400" b="0">
                <a:solidFill>
                  <a:schemeClr val="tx2"/>
                </a:solidFill>
              </a:defRPr>
            </a:lvl1pPr>
          </a:lstStyle>
          <a:p>
            <a:pPr lvl="0"/>
            <a:r>
              <a:rPr lang="en-US"/>
              <a:t>Edit Master text styles</a:t>
            </a:r>
          </a:p>
        </p:txBody>
      </p:sp>
      <p:cxnSp>
        <p:nvCxnSpPr>
          <p:cNvPr id="29" name="Straight Connector 28">
            <a:extLst>
              <a:ext uri="{FF2B5EF4-FFF2-40B4-BE49-F238E27FC236}">
                <a16:creationId xmlns:a16="http://schemas.microsoft.com/office/drawing/2014/main" id="{8F5FEC0B-8B3C-4DD6-8041-272F470D202B}"/>
              </a:ext>
            </a:extLst>
          </p:cNvPr>
          <p:cNvCxnSpPr>
            <a:cxnSpLocks/>
          </p:cNvCxnSpPr>
          <p:nvPr/>
        </p:nvCxnSpPr>
        <p:spPr>
          <a:xfrm>
            <a:off x="696684" y="3945823"/>
            <a:ext cx="10627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2" name="Group 4">
            <a:extLst>
              <a:ext uri="{FF2B5EF4-FFF2-40B4-BE49-F238E27FC236}">
                <a16:creationId xmlns:a16="http://schemas.microsoft.com/office/drawing/2014/main" id="{5779791F-11C4-404A-8BE7-83CDACFD23E2}"/>
              </a:ext>
            </a:extLst>
          </p:cNvPr>
          <p:cNvGrpSpPr>
            <a:grpSpLocks noChangeAspect="1"/>
          </p:cNvGrpSpPr>
          <p:nvPr/>
        </p:nvGrpSpPr>
        <p:grpSpPr bwMode="auto">
          <a:xfrm>
            <a:off x="696683" y="675834"/>
            <a:ext cx="2616956" cy="322809"/>
            <a:chOff x="329" y="2049"/>
            <a:chExt cx="1897" cy="234"/>
          </a:xfrm>
        </p:grpSpPr>
        <p:sp>
          <p:nvSpPr>
            <p:cNvPr id="43" name="Freeform 5">
              <a:extLst>
                <a:ext uri="{FF2B5EF4-FFF2-40B4-BE49-F238E27FC236}">
                  <a16:creationId xmlns:a16="http://schemas.microsoft.com/office/drawing/2014/main" id="{154BBB61-6DB3-4ED8-8DAE-A1452D4AF5FF}"/>
                </a:ext>
              </a:extLst>
            </p:cNvPr>
            <p:cNvSpPr>
              <a:spLocks noEditPoints="1"/>
            </p:cNvSpPr>
            <p:nvPr userDrawn="1"/>
          </p:nvSpPr>
          <p:spPr bwMode="auto">
            <a:xfrm>
              <a:off x="599" y="2053"/>
              <a:ext cx="207" cy="226"/>
            </a:xfrm>
            <a:custGeom>
              <a:avLst/>
              <a:gdLst>
                <a:gd name="T0" fmla="*/ 66 w 101"/>
                <a:gd name="T1" fmla="*/ 2 h 107"/>
                <a:gd name="T2" fmla="*/ 42 w 101"/>
                <a:gd name="T3" fmla="*/ 0 h 107"/>
                <a:gd name="T4" fmla="*/ 4 w 101"/>
                <a:gd name="T5" fmla="*/ 0 h 107"/>
                <a:gd name="T6" fmla="*/ 0 w 101"/>
                <a:gd name="T7" fmla="*/ 4 h 107"/>
                <a:gd name="T8" fmla="*/ 0 w 101"/>
                <a:gd name="T9" fmla="*/ 103 h 107"/>
                <a:gd name="T10" fmla="*/ 4 w 101"/>
                <a:gd name="T11" fmla="*/ 107 h 107"/>
                <a:gd name="T12" fmla="*/ 42 w 101"/>
                <a:gd name="T13" fmla="*/ 107 h 107"/>
                <a:gd name="T14" fmla="*/ 66 w 101"/>
                <a:gd name="T15" fmla="*/ 105 h 107"/>
                <a:gd name="T16" fmla="*/ 101 w 101"/>
                <a:gd name="T17" fmla="*/ 53 h 107"/>
                <a:gd name="T18" fmla="*/ 66 w 101"/>
                <a:gd name="T19" fmla="*/ 2 h 107"/>
                <a:gd name="T20" fmla="*/ 56 w 101"/>
                <a:gd name="T21" fmla="*/ 78 h 107"/>
                <a:gd name="T22" fmla="*/ 46 w 101"/>
                <a:gd name="T23" fmla="*/ 80 h 107"/>
                <a:gd name="T24" fmla="*/ 32 w 101"/>
                <a:gd name="T25" fmla="*/ 80 h 107"/>
                <a:gd name="T26" fmla="*/ 32 w 101"/>
                <a:gd name="T27" fmla="*/ 27 h 107"/>
                <a:gd name="T28" fmla="*/ 46 w 101"/>
                <a:gd name="T29" fmla="*/ 27 h 107"/>
                <a:gd name="T30" fmla="*/ 55 w 101"/>
                <a:gd name="T31" fmla="*/ 29 h 107"/>
                <a:gd name="T32" fmla="*/ 69 w 101"/>
                <a:gd name="T33" fmla="*/ 54 h 107"/>
                <a:gd name="T34" fmla="*/ 56 w 101"/>
                <a:gd name="T35" fmla="*/ 7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07">
                  <a:moveTo>
                    <a:pt x="66" y="2"/>
                  </a:moveTo>
                  <a:cubicBezTo>
                    <a:pt x="56" y="0"/>
                    <a:pt x="45" y="0"/>
                    <a:pt x="42" y="0"/>
                  </a:cubicBezTo>
                  <a:cubicBezTo>
                    <a:pt x="4" y="0"/>
                    <a:pt x="4" y="0"/>
                    <a:pt x="4" y="0"/>
                  </a:cubicBezTo>
                  <a:cubicBezTo>
                    <a:pt x="1" y="0"/>
                    <a:pt x="0" y="1"/>
                    <a:pt x="0" y="4"/>
                  </a:cubicBezTo>
                  <a:cubicBezTo>
                    <a:pt x="0" y="103"/>
                    <a:pt x="0" y="103"/>
                    <a:pt x="0" y="103"/>
                  </a:cubicBezTo>
                  <a:cubicBezTo>
                    <a:pt x="0" y="105"/>
                    <a:pt x="1" y="107"/>
                    <a:pt x="4" y="107"/>
                  </a:cubicBezTo>
                  <a:cubicBezTo>
                    <a:pt x="42" y="107"/>
                    <a:pt x="42" y="107"/>
                    <a:pt x="42" y="107"/>
                  </a:cubicBezTo>
                  <a:cubicBezTo>
                    <a:pt x="45" y="107"/>
                    <a:pt x="58" y="107"/>
                    <a:pt x="66" y="105"/>
                  </a:cubicBezTo>
                  <a:cubicBezTo>
                    <a:pt x="81" y="101"/>
                    <a:pt x="101" y="89"/>
                    <a:pt x="101" y="53"/>
                  </a:cubicBezTo>
                  <a:cubicBezTo>
                    <a:pt x="101" y="20"/>
                    <a:pt x="81" y="7"/>
                    <a:pt x="66" y="2"/>
                  </a:cubicBezTo>
                  <a:close/>
                  <a:moveTo>
                    <a:pt x="56" y="78"/>
                  </a:moveTo>
                  <a:cubicBezTo>
                    <a:pt x="52" y="80"/>
                    <a:pt x="47" y="80"/>
                    <a:pt x="46" y="80"/>
                  </a:cubicBezTo>
                  <a:cubicBezTo>
                    <a:pt x="32" y="80"/>
                    <a:pt x="32" y="80"/>
                    <a:pt x="32" y="80"/>
                  </a:cubicBezTo>
                  <a:cubicBezTo>
                    <a:pt x="32" y="27"/>
                    <a:pt x="32" y="27"/>
                    <a:pt x="32" y="27"/>
                  </a:cubicBezTo>
                  <a:cubicBezTo>
                    <a:pt x="46" y="27"/>
                    <a:pt x="46" y="27"/>
                    <a:pt x="46" y="27"/>
                  </a:cubicBezTo>
                  <a:cubicBezTo>
                    <a:pt x="48" y="27"/>
                    <a:pt x="52" y="27"/>
                    <a:pt x="55" y="29"/>
                  </a:cubicBezTo>
                  <a:cubicBezTo>
                    <a:pt x="62" y="31"/>
                    <a:pt x="69" y="38"/>
                    <a:pt x="69" y="54"/>
                  </a:cubicBezTo>
                  <a:cubicBezTo>
                    <a:pt x="69" y="70"/>
                    <a:pt x="61" y="76"/>
                    <a:pt x="56" y="78"/>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4" name="Freeform 6">
              <a:extLst>
                <a:ext uri="{FF2B5EF4-FFF2-40B4-BE49-F238E27FC236}">
                  <a16:creationId xmlns:a16="http://schemas.microsoft.com/office/drawing/2014/main" id="{664001C2-825D-40A3-9A94-9C14A6C64D3C}"/>
                </a:ext>
              </a:extLst>
            </p:cNvPr>
            <p:cNvSpPr>
              <a:spLocks/>
            </p:cNvSpPr>
            <p:nvPr userDrawn="1"/>
          </p:nvSpPr>
          <p:spPr bwMode="auto">
            <a:xfrm>
              <a:off x="1821" y="2049"/>
              <a:ext cx="199" cy="234"/>
            </a:xfrm>
            <a:custGeom>
              <a:avLst/>
              <a:gdLst>
                <a:gd name="T0" fmla="*/ 67 w 97"/>
                <a:gd name="T1" fmla="*/ 44 h 111"/>
                <a:gd name="T2" fmla="*/ 34 w 97"/>
                <a:gd name="T3" fmla="*/ 30 h 111"/>
                <a:gd name="T4" fmla="*/ 47 w 97"/>
                <a:gd name="T5" fmla="*/ 23 h 111"/>
                <a:gd name="T6" fmla="*/ 56 w 97"/>
                <a:gd name="T7" fmla="*/ 25 h 111"/>
                <a:gd name="T8" fmla="*/ 60 w 97"/>
                <a:gd name="T9" fmla="*/ 29 h 111"/>
                <a:gd name="T10" fmla="*/ 65 w 97"/>
                <a:gd name="T11" fmla="*/ 33 h 111"/>
                <a:gd name="T12" fmla="*/ 87 w 97"/>
                <a:gd name="T13" fmla="*/ 33 h 111"/>
                <a:gd name="T14" fmla="*/ 91 w 97"/>
                <a:gd name="T15" fmla="*/ 28 h 111"/>
                <a:gd name="T16" fmla="*/ 48 w 97"/>
                <a:gd name="T17" fmla="*/ 0 h 111"/>
                <a:gd name="T18" fmla="*/ 3 w 97"/>
                <a:gd name="T19" fmla="*/ 32 h 111"/>
                <a:gd name="T20" fmla="*/ 41 w 97"/>
                <a:gd name="T21" fmla="*/ 66 h 111"/>
                <a:gd name="T22" fmla="*/ 64 w 97"/>
                <a:gd name="T23" fmla="*/ 78 h 111"/>
                <a:gd name="T24" fmla="*/ 50 w 97"/>
                <a:gd name="T25" fmla="*/ 87 h 111"/>
                <a:gd name="T26" fmla="*/ 35 w 97"/>
                <a:gd name="T27" fmla="*/ 80 h 111"/>
                <a:gd name="T28" fmla="*/ 33 w 97"/>
                <a:gd name="T29" fmla="*/ 77 h 111"/>
                <a:gd name="T30" fmla="*/ 30 w 97"/>
                <a:gd name="T31" fmla="*/ 74 h 111"/>
                <a:gd name="T32" fmla="*/ 4 w 97"/>
                <a:gd name="T33" fmla="*/ 74 h 111"/>
                <a:gd name="T34" fmla="*/ 0 w 97"/>
                <a:gd name="T35" fmla="*/ 78 h 111"/>
                <a:gd name="T36" fmla="*/ 48 w 97"/>
                <a:gd name="T37" fmla="*/ 111 h 111"/>
                <a:gd name="T38" fmla="*/ 97 w 97"/>
                <a:gd name="T39" fmla="*/ 75 h 111"/>
                <a:gd name="T40" fmla="*/ 67 w 97"/>
                <a:gd name="T41"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11">
                  <a:moveTo>
                    <a:pt x="67" y="44"/>
                  </a:moveTo>
                  <a:cubicBezTo>
                    <a:pt x="52" y="39"/>
                    <a:pt x="35" y="38"/>
                    <a:pt x="34" y="30"/>
                  </a:cubicBezTo>
                  <a:cubicBezTo>
                    <a:pt x="34" y="24"/>
                    <a:pt x="44" y="23"/>
                    <a:pt x="47" y="23"/>
                  </a:cubicBezTo>
                  <a:cubicBezTo>
                    <a:pt x="50" y="23"/>
                    <a:pt x="54" y="24"/>
                    <a:pt x="56" y="25"/>
                  </a:cubicBezTo>
                  <a:cubicBezTo>
                    <a:pt x="58" y="26"/>
                    <a:pt x="59" y="27"/>
                    <a:pt x="60" y="29"/>
                  </a:cubicBezTo>
                  <a:cubicBezTo>
                    <a:pt x="61" y="31"/>
                    <a:pt x="61" y="33"/>
                    <a:pt x="65" y="33"/>
                  </a:cubicBezTo>
                  <a:cubicBezTo>
                    <a:pt x="69" y="33"/>
                    <a:pt x="87" y="33"/>
                    <a:pt x="87" y="33"/>
                  </a:cubicBezTo>
                  <a:cubicBezTo>
                    <a:pt x="89" y="33"/>
                    <a:pt x="91" y="31"/>
                    <a:pt x="91" y="28"/>
                  </a:cubicBezTo>
                  <a:cubicBezTo>
                    <a:pt x="87" y="3"/>
                    <a:pt x="62" y="0"/>
                    <a:pt x="48" y="0"/>
                  </a:cubicBezTo>
                  <a:cubicBezTo>
                    <a:pt x="25" y="0"/>
                    <a:pt x="3" y="7"/>
                    <a:pt x="3" y="32"/>
                  </a:cubicBezTo>
                  <a:cubicBezTo>
                    <a:pt x="3" y="54"/>
                    <a:pt x="24" y="61"/>
                    <a:pt x="41" y="66"/>
                  </a:cubicBezTo>
                  <a:cubicBezTo>
                    <a:pt x="60" y="71"/>
                    <a:pt x="64" y="73"/>
                    <a:pt x="64" y="78"/>
                  </a:cubicBezTo>
                  <a:cubicBezTo>
                    <a:pt x="64" y="85"/>
                    <a:pt x="54" y="87"/>
                    <a:pt x="50" y="87"/>
                  </a:cubicBezTo>
                  <a:cubicBezTo>
                    <a:pt x="45" y="87"/>
                    <a:pt x="37" y="86"/>
                    <a:pt x="35" y="80"/>
                  </a:cubicBezTo>
                  <a:cubicBezTo>
                    <a:pt x="34" y="79"/>
                    <a:pt x="34" y="78"/>
                    <a:pt x="33" y="77"/>
                  </a:cubicBezTo>
                  <a:cubicBezTo>
                    <a:pt x="33" y="76"/>
                    <a:pt x="32" y="74"/>
                    <a:pt x="30" y="74"/>
                  </a:cubicBezTo>
                  <a:cubicBezTo>
                    <a:pt x="4" y="74"/>
                    <a:pt x="4" y="74"/>
                    <a:pt x="4" y="74"/>
                  </a:cubicBezTo>
                  <a:cubicBezTo>
                    <a:pt x="2" y="74"/>
                    <a:pt x="0" y="76"/>
                    <a:pt x="0" y="78"/>
                  </a:cubicBezTo>
                  <a:cubicBezTo>
                    <a:pt x="2" y="102"/>
                    <a:pt x="27" y="111"/>
                    <a:pt x="48" y="111"/>
                  </a:cubicBezTo>
                  <a:cubicBezTo>
                    <a:pt x="72" y="111"/>
                    <a:pt x="97" y="100"/>
                    <a:pt x="97" y="75"/>
                  </a:cubicBezTo>
                  <a:cubicBezTo>
                    <a:pt x="97" y="56"/>
                    <a:pt x="82" y="48"/>
                    <a:pt x="67" y="44"/>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5" name="Freeform 7">
              <a:extLst>
                <a:ext uri="{FF2B5EF4-FFF2-40B4-BE49-F238E27FC236}">
                  <a16:creationId xmlns:a16="http://schemas.microsoft.com/office/drawing/2014/main" id="{5E2CC466-5166-416F-B8E4-4AB831C766CB}"/>
                </a:ext>
              </a:extLst>
            </p:cNvPr>
            <p:cNvSpPr>
              <a:spLocks/>
            </p:cNvSpPr>
            <p:nvPr userDrawn="1"/>
          </p:nvSpPr>
          <p:spPr bwMode="auto">
            <a:xfrm>
              <a:off x="792" y="2053"/>
              <a:ext cx="226" cy="226"/>
            </a:xfrm>
            <a:custGeom>
              <a:avLst/>
              <a:gdLst>
                <a:gd name="T0" fmla="*/ 106 w 110"/>
                <a:gd name="T1" fmla="*/ 0 h 107"/>
                <a:gd name="T2" fmla="*/ 82 w 110"/>
                <a:gd name="T3" fmla="*/ 0 h 107"/>
                <a:gd name="T4" fmla="*/ 77 w 110"/>
                <a:gd name="T5" fmla="*/ 4 h 107"/>
                <a:gd name="T6" fmla="*/ 55 w 110"/>
                <a:gd name="T7" fmla="*/ 63 h 107"/>
                <a:gd name="T8" fmla="*/ 33 w 110"/>
                <a:gd name="T9" fmla="*/ 4 h 107"/>
                <a:gd name="T10" fmla="*/ 27 w 110"/>
                <a:gd name="T11" fmla="*/ 0 h 107"/>
                <a:gd name="T12" fmla="*/ 3 w 110"/>
                <a:gd name="T13" fmla="*/ 0 h 107"/>
                <a:gd name="T14" fmla="*/ 1 w 110"/>
                <a:gd name="T15" fmla="*/ 4 h 107"/>
                <a:gd name="T16" fmla="*/ 37 w 110"/>
                <a:gd name="T17" fmla="*/ 103 h 107"/>
                <a:gd name="T18" fmla="*/ 43 w 110"/>
                <a:gd name="T19" fmla="*/ 107 h 107"/>
                <a:gd name="T20" fmla="*/ 67 w 110"/>
                <a:gd name="T21" fmla="*/ 107 h 107"/>
                <a:gd name="T22" fmla="*/ 72 w 110"/>
                <a:gd name="T23" fmla="*/ 103 h 107"/>
                <a:gd name="T24" fmla="*/ 109 w 110"/>
                <a:gd name="T25" fmla="*/ 4 h 107"/>
                <a:gd name="T26" fmla="*/ 106 w 110"/>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07">
                  <a:moveTo>
                    <a:pt x="106" y="0"/>
                  </a:moveTo>
                  <a:cubicBezTo>
                    <a:pt x="82" y="0"/>
                    <a:pt x="82" y="0"/>
                    <a:pt x="82" y="0"/>
                  </a:cubicBezTo>
                  <a:cubicBezTo>
                    <a:pt x="80" y="0"/>
                    <a:pt x="77" y="1"/>
                    <a:pt x="77" y="4"/>
                  </a:cubicBezTo>
                  <a:cubicBezTo>
                    <a:pt x="55" y="63"/>
                    <a:pt x="55" y="63"/>
                    <a:pt x="55" y="63"/>
                  </a:cubicBezTo>
                  <a:cubicBezTo>
                    <a:pt x="33" y="4"/>
                    <a:pt x="33" y="4"/>
                    <a:pt x="33" y="4"/>
                  </a:cubicBezTo>
                  <a:cubicBezTo>
                    <a:pt x="32" y="1"/>
                    <a:pt x="29" y="0"/>
                    <a:pt x="27" y="0"/>
                  </a:cubicBezTo>
                  <a:cubicBezTo>
                    <a:pt x="3" y="0"/>
                    <a:pt x="3" y="0"/>
                    <a:pt x="3" y="0"/>
                  </a:cubicBezTo>
                  <a:cubicBezTo>
                    <a:pt x="1" y="0"/>
                    <a:pt x="0" y="1"/>
                    <a:pt x="1" y="4"/>
                  </a:cubicBezTo>
                  <a:cubicBezTo>
                    <a:pt x="37" y="103"/>
                    <a:pt x="37" y="103"/>
                    <a:pt x="37" y="103"/>
                  </a:cubicBezTo>
                  <a:cubicBezTo>
                    <a:pt x="38" y="105"/>
                    <a:pt x="40" y="107"/>
                    <a:pt x="43" y="107"/>
                  </a:cubicBezTo>
                  <a:cubicBezTo>
                    <a:pt x="67" y="107"/>
                    <a:pt x="67" y="107"/>
                    <a:pt x="67" y="107"/>
                  </a:cubicBezTo>
                  <a:cubicBezTo>
                    <a:pt x="69" y="107"/>
                    <a:pt x="71" y="105"/>
                    <a:pt x="72" y="103"/>
                  </a:cubicBezTo>
                  <a:cubicBezTo>
                    <a:pt x="109" y="4"/>
                    <a:pt x="109" y="4"/>
                    <a:pt x="109" y="4"/>
                  </a:cubicBezTo>
                  <a:cubicBezTo>
                    <a:pt x="110" y="1"/>
                    <a:pt x="108" y="0"/>
                    <a:pt x="106"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6" name="Freeform 8">
              <a:extLst>
                <a:ext uri="{FF2B5EF4-FFF2-40B4-BE49-F238E27FC236}">
                  <a16:creationId xmlns:a16="http://schemas.microsoft.com/office/drawing/2014/main" id="{8B67DFBD-5A54-4FD5-8AB6-67BA5DCC7C00}"/>
                </a:ext>
              </a:extLst>
            </p:cNvPr>
            <p:cNvSpPr>
              <a:spLocks/>
            </p:cNvSpPr>
            <p:nvPr userDrawn="1"/>
          </p:nvSpPr>
          <p:spPr bwMode="auto">
            <a:xfrm>
              <a:off x="965" y="2053"/>
              <a:ext cx="230" cy="226"/>
            </a:xfrm>
            <a:custGeom>
              <a:avLst/>
              <a:gdLst>
                <a:gd name="T0" fmla="*/ 74 w 112"/>
                <a:gd name="T1" fmla="*/ 4 h 107"/>
                <a:gd name="T2" fmla="*/ 69 w 112"/>
                <a:gd name="T3" fmla="*/ 0 h 107"/>
                <a:gd name="T4" fmla="*/ 43 w 112"/>
                <a:gd name="T5" fmla="*/ 0 h 107"/>
                <a:gd name="T6" fmla="*/ 38 w 112"/>
                <a:gd name="T7" fmla="*/ 4 h 107"/>
                <a:gd name="T8" fmla="*/ 1 w 112"/>
                <a:gd name="T9" fmla="*/ 103 h 107"/>
                <a:gd name="T10" fmla="*/ 4 w 112"/>
                <a:gd name="T11" fmla="*/ 107 h 107"/>
                <a:gd name="T12" fmla="*/ 55 w 112"/>
                <a:gd name="T13" fmla="*/ 107 h 107"/>
                <a:gd name="T14" fmla="*/ 61 w 112"/>
                <a:gd name="T15" fmla="*/ 103 h 107"/>
                <a:gd name="T16" fmla="*/ 66 w 112"/>
                <a:gd name="T17" fmla="*/ 88 h 107"/>
                <a:gd name="T18" fmla="*/ 62 w 112"/>
                <a:gd name="T19" fmla="*/ 83 h 107"/>
                <a:gd name="T20" fmla="*/ 41 w 112"/>
                <a:gd name="T21" fmla="*/ 83 h 107"/>
                <a:gd name="T22" fmla="*/ 56 w 112"/>
                <a:gd name="T23" fmla="*/ 41 h 107"/>
                <a:gd name="T24" fmla="*/ 79 w 112"/>
                <a:gd name="T25" fmla="*/ 103 h 107"/>
                <a:gd name="T26" fmla="*/ 84 w 112"/>
                <a:gd name="T27" fmla="*/ 107 h 107"/>
                <a:gd name="T28" fmla="*/ 108 w 112"/>
                <a:gd name="T29" fmla="*/ 107 h 107"/>
                <a:gd name="T30" fmla="*/ 111 w 112"/>
                <a:gd name="T31" fmla="*/ 103 h 107"/>
                <a:gd name="T32" fmla="*/ 74 w 112"/>
                <a:gd name="T33"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7">
                  <a:moveTo>
                    <a:pt x="74" y="4"/>
                  </a:moveTo>
                  <a:cubicBezTo>
                    <a:pt x="74" y="1"/>
                    <a:pt x="71" y="0"/>
                    <a:pt x="69" y="0"/>
                  </a:cubicBezTo>
                  <a:cubicBezTo>
                    <a:pt x="43" y="0"/>
                    <a:pt x="43" y="0"/>
                    <a:pt x="43" y="0"/>
                  </a:cubicBezTo>
                  <a:cubicBezTo>
                    <a:pt x="41" y="0"/>
                    <a:pt x="38" y="1"/>
                    <a:pt x="38" y="4"/>
                  </a:cubicBezTo>
                  <a:cubicBezTo>
                    <a:pt x="1" y="103"/>
                    <a:pt x="1" y="103"/>
                    <a:pt x="1" y="103"/>
                  </a:cubicBezTo>
                  <a:cubicBezTo>
                    <a:pt x="0" y="105"/>
                    <a:pt x="1" y="107"/>
                    <a:pt x="4" y="107"/>
                  </a:cubicBezTo>
                  <a:cubicBezTo>
                    <a:pt x="55" y="107"/>
                    <a:pt x="55" y="107"/>
                    <a:pt x="55" y="107"/>
                  </a:cubicBezTo>
                  <a:cubicBezTo>
                    <a:pt x="57" y="107"/>
                    <a:pt x="60" y="105"/>
                    <a:pt x="61" y="103"/>
                  </a:cubicBezTo>
                  <a:cubicBezTo>
                    <a:pt x="66" y="88"/>
                    <a:pt x="66" y="88"/>
                    <a:pt x="66" y="88"/>
                  </a:cubicBezTo>
                  <a:cubicBezTo>
                    <a:pt x="67" y="85"/>
                    <a:pt x="65" y="83"/>
                    <a:pt x="62" y="83"/>
                  </a:cubicBezTo>
                  <a:cubicBezTo>
                    <a:pt x="41" y="83"/>
                    <a:pt x="41" y="83"/>
                    <a:pt x="41" y="83"/>
                  </a:cubicBezTo>
                  <a:cubicBezTo>
                    <a:pt x="56" y="41"/>
                    <a:pt x="56" y="41"/>
                    <a:pt x="56" y="41"/>
                  </a:cubicBezTo>
                  <a:cubicBezTo>
                    <a:pt x="79" y="103"/>
                    <a:pt x="79" y="103"/>
                    <a:pt x="79" y="103"/>
                  </a:cubicBezTo>
                  <a:cubicBezTo>
                    <a:pt x="80" y="105"/>
                    <a:pt x="82" y="107"/>
                    <a:pt x="84" y="107"/>
                  </a:cubicBezTo>
                  <a:cubicBezTo>
                    <a:pt x="108" y="107"/>
                    <a:pt x="108" y="107"/>
                    <a:pt x="108" y="107"/>
                  </a:cubicBezTo>
                  <a:cubicBezTo>
                    <a:pt x="111" y="107"/>
                    <a:pt x="112" y="105"/>
                    <a:pt x="111" y="103"/>
                  </a:cubicBezTo>
                  <a:lnTo>
                    <a:pt x="74" y="4"/>
                  </a:ln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7" name="Freeform 9">
              <a:extLst>
                <a:ext uri="{FF2B5EF4-FFF2-40B4-BE49-F238E27FC236}">
                  <a16:creationId xmlns:a16="http://schemas.microsoft.com/office/drawing/2014/main" id="{5473E528-4E38-4D8E-997B-A7BDBD24413A}"/>
                </a:ext>
              </a:extLst>
            </p:cNvPr>
            <p:cNvSpPr>
              <a:spLocks/>
            </p:cNvSpPr>
            <p:nvPr userDrawn="1"/>
          </p:nvSpPr>
          <p:spPr bwMode="auto">
            <a:xfrm>
              <a:off x="1199" y="2053"/>
              <a:ext cx="202" cy="226"/>
            </a:xfrm>
            <a:custGeom>
              <a:avLst/>
              <a:gdLst>
                <a:gd name="T0" fmla="*/ 94 w 98"/>
                <a:gd name="T1" fmla="*/ 0 h 107"/>
                <a:gd name="T2" fmla="*/ 70 w 98"/>
                <a:gd name="T3" fmla="*/ 0 h 107"/>
                <a:gd name="T4" fmla="*/ 66 w 98"/>
                <a:gd name="T5" fmla="*/ 4 h 107"/>
                <a:gd name="T6" fmla="*/ 66 w 98"/>
                <a:gd name="T7" fmla="*/ 55 h 107"/>
                <a:gd name="T8" fmla="*/ 34 w 98"/>
                <a:gd name="T9" fmla="*/ 3 h 107"/>
                <a:gd name="T10" fmla="*/ 27 w 98"/>
                <a:gd name="T11" fmla="*/ 0 h 107"/>
                <a:gd name="T12" fmla="*/ 4 w 98"/>
                <a:gd name="T13" fmla="*/ 0 h 107"/>
                <a:gd name="T14" fmla="*/ 0 w 98"/>
                <a:gd name="T15" fmla="*/ 4 h 107"/>
                <a:gd name="T16" fmla="*/ 0 w 98"/>
                <a:gd name="T17" fmla="*/ 103 h 107"/>
                <a:gd name="T18" fmla="*/ 5 w 98"/>
                <a:gd name="T19" fmla="*/ 107 h 107"/>
                <a:gd name="T20" fmla="*/ 28 w 98"/>
                <a:gd name="T21" fmla="*/ 107 h 107"/>
                <a:gd name="T22" fmla="*/ 33 w 98"/>
                <a:gd name="T23" fmla="*/ 103 h 107"/>
                <a:gd name="T24" fmla="*/ 33 w 98"/>
                <a:gd name="T25" fmla="*/ 53 h 107"/>
                <a:gd name="T26" fmla="*/ 64 w 98"/>
                <a:gd name="T27" fmla="*/ 103 h 107"/>
                <a:gd name="T28" fmla="*/ 70 w 98"/>
                <a:gd name="T29" fmla="*/ 107 h 107"/>
                <a:gd name="T30" fmla="*/ 94 w 98"/>
                <a:gd name="T31" fmla="*/ 107 h 107"/>
                <a:gd name="T32" fmla="*/ 98 w 98"/>
                <a:gd name="T33" fmla="*/ 103 h 107"/>
                <a:gd name="T34" fmla="*/ 98 w 98"/>
                <a:gd name="T35" fmla="*/ 4 h 107"/>
                <a:gd name="T36" fmla="*/ 94 w 98"/>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07">
                  <a:moveTo>
                    <a:pt x="94" y="0"/>
                  </a:moveTo>
                  <a:cubicBezTo>
                    <a:pt x="70" y="0"/>
                    <a:pt x="70" y="0"/>
                    <a:pt x="70" y="0"/>
                  </a:cubicBezTo>
                  <a:cubicBezTo>
                    <a:pt x="68" y="0"/>
                    <a:pt x="66" y="1"/>
                    <a:pt x="66" y="4"/>
                  </a:cubicBezTo>
                  <a:cubicBezTo>
                    <a:pt x="66" y="55"/>
                    <a:pt x="66" y="55"/>
                    <a:pt x="66" y="55"/>
                  </a:cubicBezTo>
                  <a:cubicBezTo>
                    <a:pt x="34" y="3"/>
                    <a:pt x="34" y="3"/>
                    <a:pt x="34" y="3"/>
                  </a:cubicBezTo>
                  <a:cubicBezTo>
                    <a:pt x="32" y="1"/>
                    <a:pt x="29" y="0"/>
                    <a:pt x="27" y="0"/>
                  </a:cubicBezTo>
                  <a:cubicBezTo>
                    <a:pt x="4" y="0"/>
                    <a:pt x="4" y="0"/>
                    <a:pt x="4" y="0"/>
                  </a:cubicBezTo>
                  <a:cubicBezTo>
                    <a:pt x="2" y="0"/>
                    <a:pt x="0" y="2"/>
                    <a:pt x="0" y="4"/>
                  </a:cubicBezTo>
                  <a:cubicBezTo>
                    <a:pt x="0" y="103"/>
                    <a:pt x="0" y="103"/>
                    <a:pt x="0" y="103"/>
                  </a:cubicBezTo>
                  <a:cubicBezTo>
                    <a:pt x="0" y="105"/>
                    <a:pt x="2" y="107"/>
                    <a:pt x="5" y="107"/>
                  </a:cubicBezTo>
                  <a:cubicBezTo>
                    <a:pt x="28" y="107"/>
                    <a:pt x="28" y="107"/>
                    <a:pt x="28" y="107"/>
                  </a:cubicBezTo>
                  <a:cubicBezTo>
                    <a:pt x="31" y="107"/>
                    <a:pt x="33" y="105"/>
                    <a:pt x="33" y="103"/>
                  </a:cubicBezTo>
                  <a:cubicBezTo>
                    <a:pt x="33" y="53"/>
                    <a:pt x="33" y="53"/>
                    <a:pt x="33" y="53"/>
                  </a:cubicBezTo>
                  <a:cubicBezTo>
                    <a:pt x="64" y="103"/>
                    <a:pt x="64" y="103"/>
                    <a:pt x="64" y="103"/>
                  </a:cubicBezTo>
                  <a:cubicBezTo>
                    <a:pt x="65" y="105"/>
                    <a:pt x="68" y="107"/>
                    <a:pt x="70" y="107"/>
                  </a:cubicBezTo>
                  <a:cubicBezTo>
                    <a:pt x="94" y="107"/>
                    <a:pt x="94" y="107"/>
                    <a:pt x="94" y="107"/>
                  </a:cubicBezTo>
                  <a:cubicBezTo>
                    <a:pt x="96" y="107"/>
                    <a:pt x="98" y="105"/>
                    <a:pt x="98" y="103"/>
                  </a:cubicBezTo>
                  <a:cubicBezTo>
                    <a:pt x="98" y="4"/>
                    <a:pt x="98" y="4"/>
                    <a:pt x="98" y="4"/>
                  </a:cubicBezTo>
                  <a:cubicBezTo>
                    <a:pt x="98" y="1"/>
                    <a:pt x="96" y="0"/>
                    <a:pt x="94"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8" name="Freeform 10">
              <a:extLst>
                <a:ext uri="{FF2B5EF4-FFF2-40B4-BE49-F238E27FC236}">
                  <a16:creationId xmlns:a16="http://schemas.microsoft.com/office/drawing/2014/main" id="{C50CA49B-D057-43EE-9181-FC0F61B9ADF8}"/>
                </a:ext>
              </a:extLst>
            </p:cNvPr>
            <p:cNvSpPr>
              <a:spLocks/>
            </p:cNvSpPr>
            <p:nvPr userDrawn="1"/>
          </p:nvSpPr>
          <p:spPr bwMode="auto">
            <a:xfrm>
              <a:off x="2016" y="2053"/>
              <a:ext cx="196" cy="226"/>
            </a:xfrm>
            <a:custGeom>
              <a:avLst/>
              <a:gdLst>
                <a:gd name="T0" fmla="*/ 95 w 95"/>
                <a:gd name="T1" fmla="*/ 23 h 107"/>
                <a:gd name="T2" fmla="*/ 95 w 95"/>
                <a:gd name="T3" fmla="*/ 4 h 107"/>
                <a:gd name="T4" fmla="*/ 91 w 95"/>
                <a:gd name="T5" fmla="*/ 0 h 107"/>
                <a:gd name="T6" fmla="*/ 5 w 95"/>
                <a:gd name="T7" fmla="*/ 0 h 107"/>
                <a:gd name="T8" fmla="*/ 0 w 95"/>
                <a:gd name="T9" fmla="*/ 4 h 107"/>
                <a:gd name="T10" fmla="*/ 0 w 95"/>
                <a:gd name="T11" fmla="*/ 23 h 107"/>
                <a:gd name="T12" fmla="*/ 5 w 95"/>
                <a:gd name="T13" fmla="*/ 27 h 107"/>
                <a:gd name="T14" fmla="*/ 32 w 95"/>
                <a:gd name="T15" fmla="*/ 27 h 107"/>
                <a:gd name="T16" fmla="*/ 32 w 95"/>
                <a:gd name="T17" fmla="*/ 103 h 107"/>
                <a:gd name="T18" fmla="*/ 36 w 95"/>
                <a:gd name="T19" fmla="*/ 107 h 107"/>
                <a:gd name="T20" fmla="*/ 60 w 95"/>
                <a:gd name="T21" fmla="*/ 107 h 107"/>
                <a:gd name="T22" fmla="*/ 64 w 95"/>
                <a:gd name="T23" fmla="*/ 103 h 107"/>
                <a:gd name="T24" fmla="*/ 64 w 95"/>
                <a:gd name="T25" fmla="*/ 27 h 107"/>
                <a:gd name="T26" fmla="*/ 91 w 95"/>
                <a:gd name="T27" fmla="*/ 27 h 107"/>
                <a:gd name="T28" fmla="*/ 95 w 95"/>
                <a:gd name="T29" fmla="*/ 2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5" y="23"/>
                  </a:moveTo>
                  <a:cubicBezTo>
                    <a:pt x="95" y="4"/>
                    <a:pt x="95" y="4"/>
                    <a:pt x="95" y="4"/>
                  </a:cubicBezTo>
                  <a:cubicBezTo>
                    <a:pt x="95" y="1"/>
                    <a:pt x="93" y="0"/>
                    <a:pt x="91" y="0"/>
                  </a:cubicBezTo>
                  <a:cubicBezTo>
                    <a:pt x="5" y="0"/>
                    <a:pt x="5" y="0"/>
                    <a:pt x="5" y="0"/>
                  </a:cubicBezTo>
                  <a:cubicBezTo>
                    <a:pt x="2" y="0"/>
                    <a:pt x="0" y="1"/>
                    <a:pt x="0" y="4"/>
                  </a:cubicBezTo>
                  <a:cubicBezTo>
                    <a:pt x="0" y="23"/>
                    <a:pt x="0" y="23"/>
                    <a:pt x="0" y="23"/>
                  </a:cubicBezTo>
                  <a:cubicBezTo>
                    <a:pt x="0" y="26"/>
                    <a:pt x="2" y="27"/>
                    <a:pt x="5" y="27"/>
                  </a:cubicBezTo>
                  <a:cubicBezTo>
                    <a:pt x="32" y="27"/>
                    <a:pt x="32" y="27"/>
                    <a:pt x="32" y="27"/>
                  </a:cubicBezTo>
                  <a:cubicBezTo>
                    <a:pt x="32" y="103"/>
                    <a:pt x="32" y="103"/>
                    <a:pt x="32" y="103"/>
                  </a:cubicBezTo>
                  <a:cubicBezTo>
                    <a:pt x="32" y="105"/>
                    <a:pt x="34" y="107"/>
                    <a:pt x="36" y="107"/>
                  </a:cubicBezTo>
                  <a:cubicBezTo>
                    <a:pt x="60" y="107"/>
                    <a:pt x="60" y="107"/>
                    <a:pt x="60" y="107"/>
                  </a:cubicBezTo>
                  <a:cubicBezTo>
                    <a:pt x="62" y="107"/>
                    <a:pt x="64" y="105"/>
                    <a:pt x="64" y="103"/>
                  </a:cubicBezTo>
                  <a:cubicBezTo>
                    <a:pt x="64" y="27"/>
                    <a:pt x="64" y="27"/>
                    <a:pt x="64" y="27"/>
                  </a:cubicBezTo>
                  <a:cubicBezTo>
                    <a:pt x="91" y="27"/>
                    <a:pt x="91" y="27"/>
                    <a:pt x="91" y="27"/>
                  </a:cubicBezTo>
                  <a:cubicBezTo>
                    <a:pt x="93" y="27"/>
                    <a:pt x="95" y="26"/>
                    <a:pt x="95" y="23"/>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9" name="Freeform 11">
              <a:extLst>
                <a:ext uri="{FF2B5EF4-FFF2-40B4-BE49-F238E27FC236}">
                  <a16:creationId xmlns:a16="http://schemas.microsoft.com/office/drawing/2014/main" id="{E3DE1E02-9820-4A11-9569-6F0DE2EE3B23}"/>
                </a:ext>
              </a:extLst>
            </p:cNvPr>
            <p:cNvSpPr>
              <a:spLocks/>
            </p:cNvSpPr>
            <p:nvPr userDrawn="1"/>
          </p:nvSpPr>
          <p:spPr bwMode="auto">
            <a:xfrm>
              <a:off x="1415" y="2053"/>
              <a:ext cx="196" cy="226"/>
            </a:xfrm>
            <a:custGeom>
              <a:avLst/>
              <a:gdLst>
                <a:gd name="T0" fmla="*/ 90 w 95"/>
                <a:gd name="T1" fmla="*/ 0 h 107"/>
                <a:gd name="T2" fmla="*/ 4 w 95"/>
                <a:gd name="T3" fmla="*/ 0 h 107"/>
                <a:gd name="T4" fmla="*/ 0 w 95"/>
                <a:gd name="T5" fmla="*/ 4 h 107"/>
                <a:gd name="T6" fmla="*/ 0 w 95"/>
                <a:gd name="T7" fmla="*/ 23 h 107"/>
                <a:gd name="T8" fmla="*/ 4 w 95"/>
                <a:gd name="T9" fmla="*/ 27 h 107"/>
                <a:gd name="T10" fmla="*/ 31 w 95"/>
                <a:gd name="T11" fmla="*/ 27 h 107"/>
                <a:gd name="T12" fmla="*/ 31 w 95"/>
                <a:gd name="T13" fmla="*/ 103 h 107"/>
                <a:gd name="T14" fmla="*/ 35 w 95"/>
                <a:gd name="T15" fmla="*/ 107 h 107"/>
                <a:gd name="T16" fmla="*/ 59 w 95"/>
                <a:gd name="T17" fmla="*/ 107 h 107"/>
                <a:gd name="T18" fmla="*/ 63 w 95"/>
                <a:gd name="T19" fmla="*/ 103 h 107"/>
                <a:gd name="T20" fmla="*/ 63 w 95"/>
                <a:gd name="T21" fmla="*/ 27 h 107"/>
                <a:gd name="T22" fmla="*/ 90 w 95"/>
                <a:gd name="T23" fmla="*/ 27 h 107"/>
                <a:gd name="T24" fmla="*/ 95 w 95"/>
                <a:gd name="T25" fmla="*/ 23 h 107"/>
                <a:gd name="T26" fmla="*/ 95 w 95"/>
                <a:gd name="T27" fmla="*/ 4 h 107"/>
                <a:gd name="T28" fmla="*/ 90 w 95"/>
                <a:gd name="T2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0" y="0"/>
                  </a:moveTo>
                  <a:cubicBezTo>
                    <a:pt x="4" y="0"/>
                    <a:pt x="4" y="0"/>
                    <a:pt x="4" y="0"/>
                  </a:cubicBezTo>
                  <a:cubicBezTo>
                    <a:pt x="2" y="0"/>
                    <a:pt x="0" y="1"/>
                    <a:pt x="0" y="4"/>
                  </a:cubicBezTo>
                  <a:cubicBezTo>
                    <a:pt x="0" y="23"/>
                    <a:pt x="0" y="23"/>
                    <a:pt x="0" y="23"/>
                  </a:cubicBezTo>
                  <a:cubicBezTo>
                    <a:pt x="0" y="26"/>
                    <a:pt x="2" y="27"/>
                    <a:pt x="4" y="27"/>
                  </a:cubicBezTo>
                  <a:cubicBezTo>
                    <a:pt x="31" y="27"/>
                    <a:pt x="31" y="27"/>
                    <a:pt x="31" y="27"/>
                  </a:cubicBezTo>
                  <a:cubicBezTo>
                    <a:pt x="31" y="103"/>
                    <a:pt x="31" y="103"/>
                    <a:pt x="31" y="103"/>
                  </a:cubicBezTo>
                  <a:cubicBezTo>
                    <a:pt x="31" y="105"/>
                    <a:pt x="33" y="107"/>
                    <a:pt x="35" y="107"/>
                  </a:cubicBezTo>
                  <a:cubicBezTo>
                    <a:pt x="59" y="107"/>
                    <a:pt x="59" y="107"/>
                    <a:pt x="59" y="107"/>
                  </a:cubicBezTo>
                  <a:cubicBezTo>
                    <a:pt x="61" y="107"/>
                    <a:pt x="63" y="105"/>
                    <a:pt x="63" y="103"/>
                  </a:cubicBezTo>
                  <a:cubicBezTo>
                    <a:pt x="63" y="27"/>
                    <a:pt x="63" y="27"/>
                    <a:pt x="63" y="27"/>
                  </a:cubicBezTo>
                  <a:cubicBezTo>
                    <a:pt x="90" y="27"/>
                    <a:pt x="90" y="27"/>
                    <a:pt x="90" y="27"/>
                  </a:cubicBezTo>
                  <a:cubicBezTo>
                    <a:pt x="93" y="27"/>
                    <a:pt x="95" y="26"/>
                    <a:pt x="95" y="23"/>
                  </a:cubicBezTo>
                  <a:cubicBezTo>
                    <a:pt x="95" y="4"/>
                    <a:pt x="95" y="4"/>
                    <a:pt x="95" y="4"/>
                  </a:cubicBezTo>
                  <a:cubicBezTo>
                    <a:pt x="95" y="1"/>
                    <a:pt x="93" y="0"/>
                    <a:pt x="90"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0" name="Freeform 12">
              <a:extLst>
                <a:ext uri="{FF2B5EF4-FFF2-40B4-BE49-F238E27FC236}">
                  <a16:creationId xmlns:a16="http://schemas.microsoft.com/office/drawing/2014/main" id="{1F300B56-ECE3-45FA-A6A7-0046273D3289}"/>
                </a:ext>
              </a:extLst>
            </p:cNvPr>
            <p:cNvSpPr>
              <a:spLocks/>
            </p:cNvSpPr>
            <p:nvPr userDrawn="1"/>
          </p:nvSpPr>
          <p:spPr bwMode="auto">
            <a:xfrm>
              <a:off x="1623" y="2053"/>
              <a:ext cx="187" cy="226"/>
            </a:xfrm>
            <a:custGeom>
              <a:avLst/>
              <a:gdLst>
                <a:gd name="T0" fmla="*/ 87 w 91"/>
                <a:gd name="T1" fmla="*/ 0 h 107"/>
                <a:gd name="T2" fmla="*/ 4 w 91"/>
                <a:gd name="T3" fmla="*/ 0 h 107"/>
                <a:gd name="T4" fmla="*/ 0 w 91"/>
                <a:gd name="T5" fmla="*/ 4 h 107"/>
                <a:gd name="T6" fmla="*/ 0 w 91"/>
                <a:gd name="T7" fmla="*/ 103 h 107"/>
                <a:gd name="T8" fmla="*/ 4 w 91"/>
                <a:gd name="T9" fmla="*/ 107 h 107"/>
                <a:gd name="T10" fmla="*/ 87 w 91"/>
                <a:gd name="T11" fmla="*/ 107 h 107"/>
                <a:gd name="T12" fmla="*/ 91 w 91"/>
                <a:gd name="T13" fmla="*/ 103 h 107"/>
                <a:gd name="T14" fmla="*/ 91 w 91"/>
                <a:gd name="T15" fmla="*/ 83 h 107"/>
                <a:gd name="T16" fmla="*/ 87 w 91"/>
                <a:gd name="T17" fmla="*/ 79 h 107"/>
                <a:gd name="T18" fmla="*/ 32 w 91"/>
                <a:gd name="T19" fmla="*/ 79 h 107"/>
                <a:gd name="T20" fmla="*/ 32 w 91"/>
                <a:gd name="T21" fmla="*/ 64 h 107"/>
                <a:gd name="T22" fmla="*/ 79 w 91"/>
                <a:gd name="T23" fmla="*/ 64 h 107"/>
                <a:gd name="T24" fmla="*/ 83 w 91"/>
                <a:gd name="T25" fmla="*/ 60 h 107"/>
                <a:gd name="T26" fmla="*/ 83 w 91"/>
                <a:gd name="T27" fmla="*/ 43 h 107"/>
                <a:gd name="T28" fmla="*/ 79 w 91"/>
                <a:gd name="T29" fmla="*/ 39 h 107"/>
                <a:gd name="T30" fmla="*/ 32 w 91"/>
                <a:gd name="T31" fmla="*/ 39 h 107"/>
                <a:gd name="T32" fmla="*/ 32 w 91"/>
                <a:gd name="T33" fmla="*/ 27 h 107"/>
                <a:gd name="T34" fmla="*/ 87 w 91"/>
                <a:gd name="T35" fmla="*/ 27 h 107"/>
                <a:gd name="T36" fmla="*/ 91 w 91"/>
                <a:gd name="T37" fmla="*/ 23 h 107"/>
                <a:gd name="T38" fmla="*/ 91 w 91"/>
                <a:gd name="T39" fmla="*/ 4 h 107"/>
                <a:gd name="T40" fmla="*/ 87 w 91"/>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107">
                  <a:moveTo>
                    <a:pt x="87" y="0"/>
                  </a:moveTo>
                  <a:cubicBezTo>
                    <a:pt x="4" y="0"/>
                    <a:pt x="4" y="0"/>
                    <a:pt x="4" y="0"/>
                  </a:cubicBezTo>
                  <a:cubicBezTo>
                    <a:pt x="2" y="0"/>
                    <a:pt x="0" y="1"/>
                    <a:pt x="0" y="4"/>
                  </a:cubicBezTo>
                  <a:cubicBezTo>
                    <a:pt x="0" y="103"/>
                    <a:pt x="0" y="103"/>
                    <a:pt x="0" y="103"/>
                  </a:cubicBezTo>
                  <a:cubicBezTo>
                    <a:pt x="0" y="105"/>
                    <a:pt x="2" y="107"/>
                    <a:pt x="4" y="107"/>
                  </a:cubicBezTo>
                  <a:cubicBezTo>
                    <a:pt x="87" y="107"/>
                    <a:pt x="87" y="107"/>
                    <a:pt x="87" y="107"/>
                  </a:cubicBezTo>
                  <a:cubicBezTo>
                    <a:pt x="89" y="107"/>
                    <a:pt x="91" y="105"/>
                    <a:pt x="91" y="103"/>
                  </a:cubicBezTo>
                  <a:cubicBezTo>
                    <a:pt x="91" y="83"/>
                    <a:pt x="91" y="83"/>
                    <a:pt x="91" y="83"/>
                  </a:cubicBezTo>
                  <a:cubicBezTo>
                    <a:pt x="91" y="81"/>
                    <a:pt x="89" y="79"/>
                    <a:pt x="87" y="79"/>
                  </a:cubicBezTo>
                  <a:cubicBezTo>
                    <a:pt x="32" y="79"/>
                    <a:pt x="32" y="79"/>
                    <a:pt x="32" y="79"/>
                  </a:cubicBezTo>
                  <a:cubicBezTo>
                    <a:pt x="32" y="64"/>
                    <a:pt x="32" y="64"/>
                    <a:pt x="32" y="64"/>
                  </a:cubicBezTo>
                  <a:cubicBezTo>
                    <a:pt x="79" y="64"/>
                    <a:pt x="79" y="64"/>
                    <a:pt x="79" y="64"/>
                  </a:cubicBezTo>
                  <a:cubicBezTo>
                    <a:pt x="81" y="64"/>
                    <a:pt x="83" y="62"/>
                    <a:pt x="83" y="60"/>
                  </a:cubicBezTo>
                  <a:cubicBezTo>
                    <a:pt x="83" y="43"/>
                    <a:pt x="83" y="43"/>
                    <a:pt x="83" y="43"/>
                  </a:cubicBezTo>
                  <a:cubicBezTo>
                    <a:pt x="83" y="41"/>
                    <a:pt x="81" y="39"/>
                    <a:pt x="79" y="39"/>
                  </a:cubicBezTo>
                  <a:cubicBezTo>
                    <a:pt x="32" y="39"/>
                    <a:pt x="32" y="39"/>
                    <a:pt x="32" y="39"/>
                  </a:cubicBezTo>
                  <a:cubicBezTo>
                    <a:pt x="32" y="27"/>
                    <a:pt x="32" y="27"/>
                    <a:pt x="32" y="27"/>
                  </a:cubicBezTo>
                  <a:cubicBezTo>
                    <a:pt x="87" y="27"/>
                    <a:pt x="87" y="27"/>
                    <a:pt x="87" y="27"/>
                  </a:cubicBezTo>
                  <a:cubicBezTo>
                    <a:pt x="89" y="27"/>
                    <a:pt x="91" y="26"/>
                    <a:pt x="91" y="23"/>
                  </a:cubicBezTo>
                  <a:cubicBezTo>
                    <a:pt x="91" y="4"/>
                    <a:pt x="91" y="4"/>
                    <a:pt x="91" y="4"/>
                  </a:cubicBezTo>
                  <a:cubicBezTo>
                    <a:pt x="91" y="1"/>
                    <a:pt x="89" y="0"/>
                    <a:pt x="87"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1" name="Freeform 13">
              <a:extLst>
                <a:ext uri="{FF2B5EF4-FFF2-40B4-BE49-F238E27FC236}">
                  <a16:creationId xmlns:a16="http://schemas.microsoft.com/office/drawing/2014/main" id="{1F0F1A16-71F2-4459-912D-36E11D7531C6}"/>
                </a:ext>
              </a:extLst>
            </p:cNvPr>
            <p:cNvSpPr>
              <a:spLocks/>
            </p:cNvSpPr>
            <p:nvPr userDrawn="1"/>
          </p:nvSpPr>
          <p:spPr bwMode="auto">
            <a:xfrm>
              <a:off x="329" y="2053"/>
              <a:ext cx="243" cy="226"/>
            </a:xfrm>
            <a:custGeom>
              <a:avLst/>
              <a:gdLst>
                <a:gd name="T0" fmla="*/ 113 w 118"/>
                <a:gd name="T1" fmla="*/ 0 h 107"/>
                <a:gd name="T2" fmla="*/ 75 w 118"/>
                <a:gd name="T3" fmla="*/ 0 h 107"/>
                <a:gd name="T4" fmla="*/ 68 w 118"/>
                <a:gd name="T5" fmla="*/ 3 h 107"/>
                <a:gd name="T6" fmla="*/ 1 w 118"/>
                <a:gd name="T7" fmla="*/ 103 h 107"/>
                <a:gd name="T8" fmla="*/ 3 w 118"/>
                <a:gd name="T9" fmla="*/ 107 h 107"/>
                <a:gd name="T10" fmla="*/ 62 w 118"/>
                <a:gd name="T11" fmla="*/ 107 h 107"/>
                <a:gd name="T12" fmla="*/ 68 w 118"/>
                <a:gd name="T13" fmla="*/ 103 h 107"/>
                <a:gd name="T14" fmla="*/ 80 w 118"/>
                <a:gd name="T15" fmla="*/ 86 h 107"/>
                <a:gd name="T16" fmla="*/ 78 w 118"/>
                <a:gd name="T17" fmla="*/ 80 h 107"/>
                <a:gd name="T18" fmla="*/ 54 w 118"/>
                <a:gd name="T19" fmla="*/ 80 h 107"/>
                <a:gd name="T20" fmla="*/ 85 w 118"/>
                <a:gd name="T21" fmla="*/ 33 h 107"/>
                <a:gd name="T22" fmla="*/ 85 w 118"/>
                <a:gd name="T23" fmla="*/ 103 h 107"/>
                <a:gd name="T24" fmla="*/ 90 w 118"/>
                <a:gd name="T25" fmla="*/ 107 h 107"/>
                <a:gd name="T26" fmla="*/ 113 w 118"/>
                <a:gd name="T27" fmla="*/ 107 h 107"/>
                <a:gd name="T28" fmla="*/ 118 w 118"/>
                <a:gd name="T29" fmla="*/ 103 h 107"/>
                <a:gd name="T30" fmla="*/ 118 w 118"/>
                <a:gd name="T31" fmla="*/ 4 h 107"/>
                <a:gd name="T32" fmla="*/ 113 w 118"/>
                <a:gd name="T3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07">
                  <a:moveTo>
                    <a:pt x="113" y="0"/>
                  </a:moveTo>
                  <a:cubicBezTo>
                    <a:pt x="75" y="0"/>
                    <a:pt x="75" y="0"/>
                    <a:pt x="75" y="0"/>
                  </a:cubicBezTo>
                  <a:cubicBezTo>
                    <a:pt x="73" y="0"/>
                    <a:pt x="70" y="1"/>
                    <a:pt x="68" y="3"/>
                  </a:cubicBezTo>
                  <a:cubicBezTo>
                    <a:pt x="1" y="103"/>
                    <a:pt x="1" y="103"/>
                    <a:pt x="1" y="103"/>
                  </a:cubicBezTo>
                  <a:cubicBezTo>
                    <a:pt x="0" y="105"/>
                    <a:pt x="1" y="107"/>
                    <a:pt x="3" y="107"/>
                  </a:cubicBezTo>
                  <a:cubicBezTo>
                    <a:pt x="62" y="107"/>
                    <a:pt x="62" y="107"/>
                    <a:pt x="62" y="107"/>
                  </a:cubicBezTo>
                  <a:cubicBezTo>
                    <a:pt x="64" y="107"/>
                    <a:pt x="67" y="105"/>
                    <a:pt x="68" y="103"/>
                  </a:cubicBezTo>
                  <a:cubicBezTo>
                    <a:pt x="68" y="103"/>
                    <a:pt x="79" y="88"/>
                    <a:pt x="80" y="86"/>
                  </a:cubicBezTo>
                  <a:cubicBezTo>
                    <a:pt x="82" y="83"/>
                    <a:pt x="82" y="80"/>
                    <a:pt x="78" y="80"/>
                  </a:cubicBezTo>
                  <a:cubicBezTo>
                    <a:pt x="54" y="80"/>
                    <a:pt x="54" y="80"/>
                    <a:pt x="54" y="80"/>
                  </a:cubicBezTo>
                  <a:cubicBezTo>
                    <a:pt x="85" y="33"/>
                    <a:pt x="85" y="33"/>
                    <a:pt x="85" y="33"/>
                  </a:cubicBezTo>
                  <a:cubicBezTo>
                    <a:pt x="85" y="103"/>
                    <a:pt x="85" y="103"/>
                    <a:pt x="85" y="103"/>
                  </a:cubicBezTo>
                  <a:cubicBezTo>
                    <a:pt x="85" y="105"/>
                    <a:pt x="87" y="107"/>
                    <a:pt x="90" y="107"/>
                  </a:cubicBezTo>
                  <a:cubicBezTo>
                    <a:pt x="113" y="107"/>
                    <a:pt x="113" y="107"/>
                    <a:pt x="113" y="107"/>
                  </a:cubicBezTo>
                  <a:cubicBezTo>
                    <a:pt x="116" y="107"/>
                    <a:pt x="118" y="105"/>
                    <a:pt x="118" y="103"/>
                  </a:cubicBezTo>
                  <a:cubicBezTo>
                    <a:pt x="118" y="4"/>
                    <a:pt x="118" y="4"/>
                    <a:pt x="118" y="4"/>
                  </a:cubicBezTo>
                  <a:cubicBezTo>
                    <a:pt x="118" y="1"/>
                    <a:pt x="116" y="0"/>
                    <a:pt x="113"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2" name="Freeform 14">
              <a:extLst>
                <a:ext uri="{FF2B5EF4-FFF2-40B4-BE49-F238E27FC236}">
                  <a16:creationId xmlns:a16="http://schemas.microsoft.com/office/drawing/2014/main" id="{A44C639A-247A-47FB-BD10-7D24AA9E7123}"/>
                </a:ext>
              </a:extLst>
            </p:cNvPr>
            <p:cNvSpPr>
              <a:spLocks noEditPoints="1"/>
            </p:cNvSpPr>
            <p:nvPr userDrawn="1"/>
          </p:nvSpPr>
          <p:spPr bwMode="auto">
            <a:xfrm>
              <a:off x="2166" y="2220"/>
              <a:ext cx="60" cy="61"/>
            </a:xfrm>
            <a:custGeom>
              <a:avLst/>
              <a:gdLst>
                <a:gd name="T0" fmla="*/ 14 w 29"/>
                <a:gd name="T1" fmla="*/ 0 h 29"/>
                <a:gd name="T2" fmla="*/ 0 w 29"/>
                <a:gd name="T3" fmla="*/ 15 h 29"/>
                <a:gd name="T4" fmla="*/ 14 w 29"/>
                <a:gd name="T5" fmla="*/ 29 h 29"/>
                <a:gd name="T6" fmla="*/ 29 w 29"/>
                <a:gd name="T7" fmla="*/ 15 h 29"/>
                <a:gd name="T8" fmla="*/ 14 w 29"/>
                <a:gd name="T9" fmla="*/ 0 h 29"/>
                <a:gd name="T10" fmla="*/ 14 w 29"/>
                <a:gd name="T11" fmla="*/ 28 h 29"/>
                <a:gd name="T12" fmla="*/ 1 w 29"/>
                <a:gd name="T13" fmla="*/ 15 h 29"/>
                <a:gd name="T14" fmla="*/ 14 w 29"/>
                <a:gd name="T15" fmla="*/ 2 h 29"/>
                <a:gd name="T16" fmla="*/ 27 w 29"/>
                <a:gd name="T17" fmla="*/ 15 h 29"/>
                <a:gd name="T18" fmla="*/ 14 w 29"/>
                <a:gd name="T1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4" y="0"/>
                  </a:moveTo>
                  <a:cubicBezTo>
                    <a:pt x="6" y="0"/>
                    <a:pt x="0" y="7"/>
                    <a:pt x="0" y="15"/>
                  </a:cubicBezTo>
                  <a:cubicBezTo>
                    <a:pt x="0" y="23"/>
                    <a:pt x="6" y="29"/>
                    <a:pt x="14" y="29"/>
                  </a:cubicBezTo>
                  <a:cubicBezTo>
                    <a:pt x="22" y="29"/>
                    <a:pt x="29" y="23"/>
                    <a:pt x="29" y="15"/>
                  </a:cubicBezTo>
                  <a:cubicBezTo>
                    <a:pt x="29" y="7"/>
                    <a:pt x="22" y="0"/>
                    <a:pt x="14" y="0"/>
                  </a:cubicBezTo>
                  <a:close/>
                  <a:moveTo>
                    <a:pt x="14" y="28"/>
                  </a:moveTo>
                  <a:cubicBezTo>
                    <a:pt x="7" y="28"/>
                    <a:pt x="1" y="22"/>
                    <a:pt x="1" y="15"/>
                  </a:cubicBezTo>
                  <a:cubicBezTo>
                    <a:pt x="1" y="7"/>
                    <a:pt x="7" y="2"/>
                    <a:pt x="14" y="2"/>
                  </a:cubicBezTo>
                  <a:cubicBezTo>
                    <a:pt x="22" y="2"/>
                    <a:pt x="27" y="7"/>
                    <a:pt x="27" y="15"/>
                  </a:cubicBezTo>
                  <a:cubicBezTo>
                    <a:pt x="27" y="22"/>
                    <a:pt x="22" y="28"/>
                    <a:pt x="14"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3" name="Freeform 15">
              <a:extLst>
                <a:ext uri="{FF2B5EF4-FFF2-40B4-BE49-F238E27FC236}">
                  <a16:creationId xmlns:a16="http://schemas.microsoft.com/office/drawing/2014/main" id="{02472E85-D721-4D9D-8236-ACF9F9F47E8C}"/>
                </a:ext>
              </a:extLst>
            </p:cNvPr>
            <p:cNvSpPr>
              <a:spLocks noEditPoints="1"/>
            </p:cNvSpPr>
            <p:nvPr userDrawn="1"/>
          </p:nvSpPr>
          <p:spPr bwMode="auto">
            <a:xfrm>
              <a:off x="2183" y="2235"/>
              <a:ext cx="29" cy="33"/>
            </a:xfrm>
            <a:custGeom>
              <a:avLst/>
              <a:gdLst>
                <a:gd name="T0" fmla="*/ 11 w 14"/>
                <a:gd name="T1" fmla="*/ 8 h 16"/>
                <a:gd name="T2" fmla="*/ 11 w 14"/>
                <a:gd name="T3" fmla="*/ 8 h 16"/>
                <a:gd name="T4" fmla="*/ 13 w 14"/>
                <a:gd name="T5" fmla="*/ 4 h 16"/>
                <a:gd name="T6" fmla="*/ 8 w 14"/>
                <a:gd name="T7" fmla="*/ 0 h 16"/>
                <a:gd name="T8" fmla="*/ 0 w 14"/>
                <a:gd name="T9" fmla="*/ 0 h 16"/>
                <a:gd name="T10" fmla="*/ 0 w 14"/>
                <a:gd name="T11" fmla="*/ 16 h 16"/>
                <a:gd name="T12" fmla="*/ 3 w 14"/>
                <a:gd name="T13" fmla="*/ 16 h 16"/>
                <a:gd name="T14" fmla="*/ 3 w 14"/>
                <a:gd name="T15" fmla="*/ 9 h 16"/>
                <a:gd name="T16" fmla="*/ 7 w 14"/>
                <a:gd name="T17" fmla="*/ 9 h 16"/>
                <a:gd name="T18" fmla="*/ 11 w 14"/>
                <a:gd name="T19" fmla="*/ 13 h 16"/>
                <a:gd name="T20" fmla="*/ 11 w 14"/>
                <a:gd name="T21" fmla="*/ 16 h 16"/>
                <a:gd name="T22" fmla="*/ 14 w 14"/>
                <a:gd name="T23" fmla="*/ 16 h 16"/>
                <a:gd name="T24" fmla="*/ 13 w 14"/>
                <a:gd name="T25" fmla="*/ 11 h 16"/>
                <a:gd name="T26" fmla="*/ 11 w 14"/>
                <a:gd name="T27" fmla="*/ 8 h 16"/>
                <a:gd name="T28" fmla="*/ 8 w 14"/>
                <a:gd name="T29" fmla="*/ 7 h 16"/>
                <a:gd name="T30" fmla="*/ 3 w 14"/>
                <a:gd name="T31" fmla="*/ 7 h 16"/>
                <a:gd name="T32" fmla="*/ 3 w 14"/>
                <a:gd name="T33" fmla="*/ 2 h 16"/>
                <a:gd name="T34" fmla="*/ 8 w 14"/>
                <a:gd name="T35" fmla="*/ 2 h 16"/>
                <a:gd name="T36" fmla="*/ 11 w 14"/>
                <a:gd name="T37" fmla="*/ 4 h 16"/>
                <a:gd name="T38" fmla="*/ 8 w 14"/>
                <a:gd name="T3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6">
                  <a:moveTo>
                    <a:pt x="11" y="8"/>
                  </a:moveTo>
                  <a:cubicBezTo>
                    <a:pt x="11" y="8"/>
                    <a:pt x="11" y="8"/>
                    <a:pt x="11" y="8"/>
                  </a:cubicBezTo>
                  <a:cubicBezTo>
                    <a:pt x="11" y="8"/>
                    <a:pt x="13" y="7"/>
                    <a:pt x="13" y="4"/>
                  </a:cubicBezTo>
                  <a:cubicBezTo>
                    <a:pt x="13" y="1"/>
                    <a:pt x="12" y="0"/>
                    <a:pt x="8" y="0"/>
                  </a:cubicBezTo>
                  <a:cubicBezTo>
                    <a:pt x="0" y="0"/>
                    <a:pt x="0" y="0"/>
                    <a:pt x="0" y="0"/>
                  </a:cubicBezTo>
                  <a:cubicBezTo>
                    <a:pt x="0" y="16"/>
                    <a:pt x="0" y="16"/>
                    <a:pt x="0" y="16"/>
                  </a:cubicBezTo>
                  <a:cubicBezTo>
                    <a:pt x="3" y="16"/>
                    <a:pt x="3" y="16"/>
                    <a:pt x="3" y="16"/>
                  </a:cubicBezTo>
                  <a:cubicBezTo>
                    <a:pt x="3" y="9"/>
                    <a:pt x="3" y="9"/>
                    <a:pt x="3" y="9"/>
                  </a:cubicBezTo>
                  <a:cubicBezTo>
                    <a:pt x="7" y="9"/>
                    <a:pt x="7" y="9"/>
                    <a:pt x="7" y="9"/>
                  </a:cubicBezTo>
                  <a:cubicBezTo>
                    <a:pt x="10" y="9"/>
                    <a:pt x="11" y="10"/>
                    <a:pt x="11" y="13"/>
                  </a:cubicBezTo>
                  <a:cubicBezTo>
                    <a:pt x="11" y="14"/>
                    <a:pt x="11" y="15"/>
                    <a:pt x="11" y="16"/>
                  </a:cubicBezTo>
                  <a:cubicBezTo>
                    <a:pt x="14" y="16"/>
                    <a:pt x="14" y="16"/>
                    <a:pt x="14" y="16"/>
                  </a:cubicBezTo>
                  <a:cubicBezTo>
                    <a:pt x="13" y="15"/>
                    <a:pt x="13" y="13"/>
                    <a:pt x="13" y="11"/>
                  </a:cubicBezTo>
                  <a:cubicBezTo>
                    <a:pt x="13" y="9"/>
                    <a:pt x="12" y="8"/>
                    <a:pt x="11" y="8"/>
                  </a:cubicBezTo>
                  <a:close/>
                  <a:moveTo>
                    <a:pt x="8" y="7"/>
                  </a:moveTo>
                  <a:cubicBezTo>
                    <a:pt x="3" y="7"/>
                    <a:pt x="3" y="7"/>
                    <a:pt x="3" y="7"/>
                  </a:cubicBezTo>
                  <a:cubicBezTo>
                    <a:pt x="3" y="2"/>
                    <a:pt x="3" y="2"/>
                    <a:pt x="3" y="2"/>
                  </a:cubicBezTo>
                  <a:cubicBezTo>
                    <a:pt x="8" y="2"/>
                    <a:pt x="8" y="2"/>
                    <a:pt x="8" y="2"/>
                  </a:cubicBezTo>
                  <a:cubicBezTo>
                    <a:pt x="9" y="2"/>
                    <a:pt x="11" y="2"/>
                    <a:pt x="11" y="4"/>
                  </a:cubicBezTo>
                  <a:cubicBezTo>
                    <a:pt x="11" y="6"/>
                    <a:pt x="10" y="7"/>
                    <a:pt x="8"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grpSp>
      <p:sp>
        <p:nvSpPr>
          <p:cNvPr id="28" name="TextBox 223">
            <a:extLst>
              <a:ext uri="{FF2B5EF4-FFF2-40B4-BE49-F238E27FC236}">
                <a16:creationId xmlns:a16="http://schemas.microsoft.com/office/drawing/2014/main" id="{F4F8F25A-74A1-47A2-B815-F7D1E88F02F0}"/>
              </a:ext>
            </a:extLst>
          </p:cNvPr>
          <p:cNvSpPr txBox="1"/>
          <p:nvPr/>
        </p:nvSpPr>
        <p:spPr>
          <a:xfrm>
            <a:off x="642000" y="5891668"/>
            <a:ext cx="3561032" cy="153888"/>
          </a:xfrm>
          <a:prstGeom prst="rect">
            <a:avLst/>
          </a:prstGeom>
          <a:noFill/>
        </p:spPr>
        <p:txBody>
          <a:bodyPr wrap="square" lIns="0" tIns="0" rIns="0" bIns="0" rtlCol="0" anchor="ctr">
            <a:spAutoFit/>
          </a:bodyPr>
          <a:lstStyle/>
          <a:p>
            <a:pPr algn="l"/>
            <a:r>
              <a:rPr lang="en-US" sz="1000" kern="700" spc="40" baseline="0" dirty="0">
                <a:solidFill>
                  <a:schemeClr val="accent6"/>
                </a:solidFill>
              </a:rPr>
              <a:t>All Rights Reserved - ADVANTEST CORPORATION</a:t>
            </a:r>
          </a:p>
        </p:txBody>
      </p:sp>
    </p:spTree>
    <p:extLst>
      <p:ext uri="{BB962C8B-B14F-4D97-AF65-F5344CB8AC3E}">
        <p14:creationId xmlns:p14="http://schemas.microsoft.com/office/powerpoint/2010/main" val="258012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_Divider Option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BEC8A2-925B-4DCE-A807-CBC3F6F73C43}"/>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FCADE72D-AE10-4BB3-BE1F-A0ED9D58C09B}"/>
              </a:ext>
            </a:extLst>
          </p:cNvPr>
          <p:cNvSpPr/>
          <p:nvPr/>
        </p:nvSpPr>
        <p:spPr>
          <a:xfrm rot="10800000" flipH="1" flipV="1">
            <a:off x="1" y="-654"/>
            <a:ext cx="12191999" cy="6858654"/>
          </a:xfrm>
          <a:prstGeom prst="rect">
            <a:avLst/>
          </a:prstGeom>
          <a:gradFill flip="none" rotWithShape="1">
            <a:gsLst>
              <a:gs pos="70000">
                <a:srgbClr val="FFFFFF">
                  <a:alpha val="40000"/>
                </a:srgbClr>
              </a:gs>
              <a:gs pos="42000">
                <a:srgbClr val="FFFFFF">
                  <a:alpha val="94000"/>
                </a:srgbClr>
              </a:gs>
              <a:gs pos="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accent1"/>
              </a:solidFill>
            </a:endParaRPr>
          </a:p>
        </p:txBody>
      </p:sp>
      <p:sp>
        <p:nvSpPr>
          <p:cNvPr id="5" name="Text Placeholder 3"/>
          <p:cNvSpPr>
            <a:spLocks noGrp="1"/>
          </p:cNvSpPr>
          <p:nvPr>
            <p:ph type="body" sz="quarter" idx="11" hasCustomPrompt="1"/>
          </p:nvPr>
        </p:nvSpPr>
        <p:spPr>
          <a:xfrm>
            <a:off x="696684" y="3161585"/>
            <a:ext cx="10834917" cy="1295400"/>
          </a:xfrm>
          <a:prstGeom prst="rect">
            <a:avLst/>
          </a:prstGeom>
        </p:spPr>
        <p:txBody>
          <a:bodyPr anchor="b"/>
          <a:lstStyle>
            <a:lvl1pPr marL="0" indent="0" algn="l">
              <a:lnSpc>
                <a:spcPct val="80000"/>
              </a:lnSpc>
              <a:spcBef>
                <a:spcPts val="0"/>
              </a:spcBef>
              <a:buNone/>
              <a:defRPr sz="4400" b="1" cap="none" baseline="0">
                <a:solidFill>
                  <a:schemeClr val="accent6"/>
                </a:solidFill>
                <a:latin typeface="+mj-lt"/>
              </a:defRPr>
            </a:lvl1pPr>
          </a:lstStyle>
          <a:p>
            <a:pPr lvl="0"/>
            <a:r>
              <a:rPr lang="en-US" dirty="0"/>
              <a:t>Divider Title Goes Here</a:t>
            </a:r>
          </a:p>
        </p:txBody>
      </p:sp>
      <p:sp>
        <p:nvSpPr>
          <p:cNvPr id="3" name="Text Placeholder 2"/>
          <p:cNvSpPr>
            <a:spLocks noGrp="1"/>
          </p:cNvSpPr>
          <p:nvPr>
            <p:ph type="body" sz="quarter" idx="12" hasCustomPrompt="1"/>
          </p:nvPr>
        </p:nvSpPr>
        <p:spPr>
          <a:xfrm>
            <a:off x="696684" y="4755469"/>
            <a:ext cx="10834917" cy="533400"/>
          </a:xfrm>
          <a:prstGeom prst="rect">
            <a:avLst/>
          </a:prstGeom>
        </p:spPr>
        <p:txBody>
          <a:bodyPr anchor="t"/>
          <a:lstStyle>
            <a:lvl1pPr marL="0" indent="0" algn="l">
              <a:buNone/>
              <a:defRPr sz="2400">
                <a:solidFill>
                  <a:schemeClr val="tx2"/>
                </a:solidFill>
              </a:defRPr>
            </a:lvl1pPr>
          </a:lstStyle>
          <a:p>
            <a:pPr lvl="0"/>
            <a:r>
              <a:rPr lang="en-US" dirty="0"/>
              <a:t>Subtitle goes here</a:t>
            </a:r>
          </a:p>
        </p:txBody>
      </p:sp>
      <p:grpSp>
        <p:nvGrpSpPr>
          <p:cNvPr id="25" name="Group 4">
            <a:extLst>
              <a:ext uri="{FF2B5EF4-FFF2-40B4-BE49-F238E27FC236}">
                <a16:creationId xmlns:a16="http://schemas.microsoft.com/office/drawing/2014/main" id="{4DD0E9C7-3DCB-42FC-95AF-6018C8C30450}"/>
              </a:ext>
            </a:extLst>
          </p:cNvPr>
          <p:cNvGrpSpPr>
            <a:grpSpLocks noChangeAspect="1"/>
          </p:cNvGrpSpPr>
          <p:nvPr/>
        </p:nvGrpSpPr>
        <p:grpSpPr bwMode="auto">
          <a:xfrm>
            <a:off x="9194046" y="5887494"/>
            <a:ext cx="2616956" cy="322809"/>
            <a:chOff x="329" y="2049"/>
            <a:chExt cx="1897" cy="234"/>
          </a:xfrm>
        </p:grpSpPr>
        <p:sp>
          <p:nvSpPr>
            <p:cNvPr id="26" name="Freeform 5">
              <a:extLst>
                <a:ext uri="{FF2B5EF4-FFF2-40B4-BE49-F238E27FC236}">
                  <a16:creationId xmlns:a16="http://schemas.microsoft.com/office/drawing/2014/main" id="{5F424C3D-6AFF-4C1A-8843-D791DB7EBCDC}"/>
                </a:ext>
              </a:extLst>
            </p:cNvPr>
            <p:cNvSpPr>
              <a:spLocks noEditPoints="1"/>
            </p:cNvSpPr>
            <p:nvPr userDrawn="1"/>
          </p:nvSpPr>
          <p:spPr bwMode="auto">
            <a:xfrm>
              <a:off x="599" y="2053"/>
              <a:ext cx="207" cy="226"/>
            </a:xfrm>
            <a:custGeom>
              <a:avLst/>
              <a:gdLst>
                <a:gd name="T0" fmla="*/ 66 w 101"/>
                <a:gd name="T1" fmla="*/ 2 h 107"/>
                <a:gd name="T2" fmla="*/ 42 w 101"/>
                <a:gd name="T3" fmla="*/ 0 h 107"/>
                <a:gd name="T4" fmla="*/ 4 w 101"/>
                <a:gd name="T5" fmla="*/ 0 h 107"/>
                <a:gd name="T6" fmla="*/ 0 w 101"/>
                <a:gd name="T7" fmla="*/ 4 h 107"/>
                <a:gd name="T8" fmla="*/ 0 w 101"/>
                <a:gd name="T9" fmla="*/ 103 h 107"/>
                <a:gd name="T10" fmla="*/ 4 w 101"/>
                <a:gd name="T11" fmla="*/ 107 h 107"/>
                <a:gd name="T12" fmla="*/ 42 w 101"/>
                <a:gd name="T13" fmla="*/ 107 h 107"/>
                <a:gd name="T14" fmla="*/ 66 w 101"/>
                <a:gd name="T15" fmla="*/ 105 h 107"/>
                <a:gd name="T16" fmla="*/ 101 w 101"/>
                <a:gd name="T17" fmla="*/ 53 h 107"/>
                <a:gd name="T18" fmla="*/ 66 w 101"/>
                <a:gd name="T19" fmla="*/ 2 h 107"/>
                <a:gd name="T20" fmla="*/ 56 w 101"/>
                <a:gd name="T21" fmla="*/ 78 h 107"/>
                <a:gd name="T22" fmla="*/ 46 w 101"/>
                <a:gd name="T23" fmla="*/ 80 h 107"/>
                <a:gd name="T24" fmla="*/ 32 w 101"/>
                <a:gd name="T25" fmla="*/ 80 h 107"/>
                <a:gd name="T26" fmla="*/ 32 w 101"/>
                <a:gd name="T27" fmla="*/ 27 h 107"/>
                <a:gd name="T28" fmla="*/ 46 w 101"/>
                <a:gd name="T29" fmla="*/ 27 h 107"/>
                <a:gd name="T30" fmla="*/ 55 w 101"/>
                <a:gd name="T31" fmla="*/ 29 h 107"/>
                <a:gd name="T32" fmla="*/ 69 w 101"/>
                <a:gd name="T33" fmla="*/ 54 h 107"/>
                <a:gd name="T34" fmla="*/ 56 w 101"/>
                <a:gd name="T35" fmla="*/ 7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07">
                  <a:moveTo>
                    <a:pt x="66" y="2"/>
                  </a:moveTo>
                  <a:cubicBezTo>
                    <a:pt x="56" y="0"/>
                    <a:pt x="45" y="0"/>
                    <a:pt x="42" y="0"/>
                  </a:cubicBezTo>
                  <a:cubicBezTo>
                    <a:pt x="4" y="0"/>
                    <a:pt x="4" y="0"/>
                    <a:pt x="4" y="0"/>
                  </a:cubicBezTo>
                  <a:cubicBezTo>
                    <a:pt x="1" y="0"/>
                    <a:pt x="0" y="1"/>
                    <a:pt x="0" y="4"/>
                  </a:cubicBezTo>
                  <a:cubicBezTo>
                    <a:pt x="0" y="103"/>
                    <a:pt x="0" y="103"/>
                    <a:pt x="0" y="103"/>
                  </a:cubicBezTo>
                  <a:cubicBezTo>
                    <a:pt x="0" y="105"/>
                    <a:pt x="1" y="107"/>
                    <a:pt x="4" y="107"/>
                  </a:cubicBezTo>
                  <a:cubicBezTo>
                    <a:pt x="42" y="107"/>
                    <a:pt x="42" y="107"/>
                    <a:pt x="42" y="107"/>
                  </a:cubicBezTo>
                  <a:cubicBezTo>
                    <a:pt x="45" y="107"/>
                    <a:pt x="58" y="107"/>
                    <a:pt x="66" y="105"/>
                  </a:cubicBezTo>
                  <a:cubicBezTo>
                    <a:pt x="81" y="101"/>
                    <a:pt x="101" y="89"/>
                    <a:pt x="101" y="53"/>
                  </a:cubicBezTo>
                  <a:cubicBezTo>
                    <a:pt x="101" y="20"/>
                    <a:pt x="81" y="7"/>
                    <a:pt x="66" y="2"/>
                  </a:cubicBezTo>
                  <a:close/>
                  <a:moveTo>
                    <a:pt x="56" y="78"/>
                  </a:moveTo>
                  <a:cubicBezTo>
                    <a:pt x="52" y="80"/>
                    <a:pt x="47" y="80"/>
                    <a:pt x="46" y="80"/>
                  </a:cubicBezTo>
                  <a:cubicBezTo>
                    <a:pt x="32" y="80"/>
                    <a:pt x="32" y="80"/>
                    <a:pt x="32" y="80"/>
                  </a:cubicBezTo>
                  <a:cubicBezTo>
                    <a:pt x="32" y="27"/>
                    <a:pt x="32" y="27"/>
                    <a:pt x="32" y="27"/>
                  </a:cubicBezTo>
                  <a:cubicBezTo>
                    <a:pt x="46" y="27"/>
                    <a:pt x="46" y="27"/>
                    <a:pt x="46" y="27"/>
                  </a:cubicBezTo>
                  <a:cubicBezTo>
                    <a:pt x="48" y="27"/>
                    <a:pt x="52" y="27"/>
                    <a:pt x="55" y="29"/>
                  </a:cubicBezTo>
                  <a:cubicBezTo>
                    <a:pt x="62" y="31"/>
                    <a:pt x="69" y="38"/>
                    <a:pt x="69" y="54"/>
                  </a:cubicBezTo>
                  <a:cubicBezTo>
                    <a:pt x="69" y="70"/>
                    <a:pt x="61" y="76"/>
                    <a:pt x="56" y="78"/>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27" name="Freeform 6">
              <a:extLst>
                <a:ext uri="{FF2B5EF4-FFF2-40B4-BE49-F238E27FC236}">
                  <a16:creationId xmlns:a16="http://schemas.microsoft.com/office/drawing/2014/main" id="{1CB482B6-A6B7-4E31-B57E-1A7137DBF730}"/>
                </a:ext>
              </a:extLst>
            </p:cNvPr>
            <p:cNvSpPr>
              <a:spLocks/>
            </p:cNvSpPr>
            <p:nvPr userDrawn="1"/>
          </p:nvSpPr>
          <p:spPr bwMode="auto">
            <a:xfrm>
              <a:off x="1821" y="2049"/>
              <a:ext cx="199" cy="234"/>
            </a:xfrm>
            <a:custGeom>
              <a:avLst/>
              <a:gdLst>
                <a:gd name="T0" fmla="*/ 67 w 97"/>
                <a:gd name="T1" fmla="*/ 44 h 111"/>
                <a:gd name="T2" fmla="*/ 34 w 97"/>
                <a:gd name="T3" fmla="*/ 30 h 111"/>
                <a:gd name="T4" fmla="*/ 47 w 97"/>
                <a:gd name="T5" fmla="*/ 23 h 111"/>
                <a:gd name="T6" fmla="*/ 56 w 97"/>
                <a:gd name="T7" fmla="*/ 25 h 111"/>
                <a:gd name="T8" fmla="*/ 60 w 97"/>
                <a:gd name="T9" fmla="*/ 29 h 111"/>
                <a:gd name="T10" fmla="*/ 65 w 97"/>
                <a:gd name="T11" fmla="*/ 33 h 111"/>
                <a:gd name="T12" fmla="*/ 87 w 97"/>
                <a:gd name="T13" fmla="*/ 33 h 111"/>
                <a:gd name="T14" fmla="*/ 91 w 97"/>
                <a:gd name="T15" fmla="*/ 28 h 111"/>
                <a:gd name="T16" fmla="*/ 48 w 97"/>
                <a:gd name="T17" fmla="*/ 0 h 111"/>
                <a:gd name="T18" fmla="*/ 3 w 97"/>
                <a:gd name="T19" fmla="*/ 32 h 111"/>
                <a:gd name="T20" fmla="*/ 41 w 97"/>
                <a:gd name="T21" fmla="*/ 66 h 111"/>
                <a:gd name="T22" fmla="*/ 64 w 97"/>
                <a:gd name="T23" fmla="*/ 78 h 111"/>
                <a:gd name="T24" fmla="*/ 50 w 97"/>
                <a:gd name="T25" fmla="*/ 87 h 111"/>
                <a:gd name="T26" fmla="*/ 35 w 97"/>
                <a:gd name="T27" fmla="*/ 80 h 111"/>
                <a:gd name="T28" fmla="*/ 33 w 97"/>
                <a:gd name="T29" fmla="*/ 77 h 111"/>
                <a:gd name="T30" fmla="*/ 30 w 97"/>
                <a:gd name="T31" fmla="*/ 74 h 111"/>
                <a:gd name="T32" fmla="*/ 4 w 97"/>
                <a:gd name="T33" fmla="*/ 74 h 111"/>
                <a:gd name="T34" fmla="*/ 0 w 97"/>
                <a:gd name="T35" fmla="*/ 78 h 111"/>
                <a:gd name="T36" fmla="*/ 48 w 97"/>
                <a:gd name="T37" fmla="*/ 111 h 111"/>
                <a:gd name="T38" fmla="*/ 97 w 97"/>
                <a:gd name="T39" fmla="*/ 75 h 111"/>
                <a:gd name="T40" fmla="*/ 67 w 97"/>
                <a:gd name="T41"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11">
                  <a:moveTo>
                    <a:pt x="67" y="44"/>
                  </a:moveTo>
                  <a:cubicBezTo>
                    <a:pt x="52" y="39"/>
                    <a:pt x="35" y="38"/>
                    <a:pt x="34" y="30"/>
                  </a:cubicBezTo>
                  <a:cubicBezTo>
                    <a:pt x="34" y="24"/>
                    <a:pt x="44" y="23"/>
                    <a:pt x="47" y="23"/>
                  </a:cubicBezTo>
                  <a:cubicBezTo>
                    <a:pt x="50" y="23"/>
                    <a:pt x="54" y="24"/>
                    <a:pt x="56" y="25"/>
                  </a:cubicBezTo>
                  <a:cubicBezTo>
                    <a:pt x="58" y="26"/>
                    <a:pt x="59" y="27"/>
                    <a:pt x="60" y="29"/>
                  </a:cubicBezTo>
                  <a:cubicBezTo>
                    <a:pt x="61" y="31"/>
                    <a:pt x="61" y="33"/>
                    <a:pt x="65" y="33"/>
                  </a:cubicBezTo>
                  <a:cubicBezTo>
                    <a:pt x="69" y="33"/>
                    <a:pt x="87" y="33"/>
                    <a:pt x="87" y="33"/>
                  </a:cubicBezTo>
                  <a:cubicBezTo>
                    <a:pt x="89" y="33"/>
                    <a:pt x="91" y="31"/>
                    <a:pt x="91" y="28"/>
                  </a:cubicBezTo>
                  <a:cubicBezTo>
                    <a:pt x="87" y="3"/>
                    <a:pt x="62" y="0"/>
                    <a:pt x="48" y="0"/>
                  </a:cubicBezTo>
                  <a:cubicBezTo>
                    <a:pt x="25" y="0"/>
                    <a:pt x="3" y="7"/>
                    <a:pt x="3" y="32"/>
                  </a:cubicBezTo>
                  <a:cubicBezTo>
                    <a:pt x="3" y="54"/>
                    <a:pt x="24" y="61"/>
                    <a:pt x="41" y="66"/>
                  </a:cubicBezTo>
                  <a:cubicBezTo>
                    <a:pt x="60" y="71"/>
                    <a:pt x="64" y="73"/>
                    <a:pt x="64" y="78"/>
                  </a:cubicBezTo>
                  <a:cubicBezTo>
                    <a:pt x="64" y="85"/>
                    <a:pt x="54" y="87"/>
                    <a:pt x="50" y="87"/>
                  </a:cubicBezTo>
                  <a:cubicBezTo>
                    <a:pt x="45" y="87"/>
                    <a:pt x="37" y="86"/>
                    <a:pt x="35" y="80"/>
                  </a:cubicBezTo>
                  <a:cubicBezTo>
                    <a:pt x="34" y="79"/>
                    <a:pt x="34" y="78"/>
                    <a:pt x="33" y="77"/>
                  </a:cubicBezTo>
                  <a:cubicBezTo>
                    <a:pt x="33" y="76"/>
                    <a:pt x="32" y="74"/>
                    <a:pt x="30" y="74"/>
                  </a:cubicBezTo>
                  <a:cubicBezTo>
                    <a:pt x="4" y="74"/>
                    <a:pt x="4" y="74"/>
                    <a:pt x="4" y="74"/>
                  </a:cubicBezTo>
                  <a:cubicBezTo>
                    <a:pt x="2" y="74"/>
                    <a:pt x="0" y="76"/>
                    <a:pt x="0" y="78"/>
                  </a:cubicBezTo>
                  <a:cubicBezTo>
                    <a:pt x="2" y="102"/>
                    <a:pt x="27" y="111"/>
                    <a:pt x="48" y="111"/>
                  </a:cubicBezTo>
                  <a:cubicBezTo>
                    <a:pt x="72" y="111"/>
                    <a:pt x="97" y="100"/>
                    <a:pt x="97" y="75"/>
                  </a:cubicBezTo>
                  <a:cubicBezTo>
                    <a:pt x="97" y="56"/>
                    <a:pt x="82" y="48"/>
                    <a:pt x="67" y="44"/>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28" name="Freeform 7">
              <a:extLst>
                <a:ext uri="{FF2B5EF4-FFF2-40B4-BE49-F238E27FC236}">
                  <a16:creationId xmlns:a16="http://schemas.microsoft.com/office/drawing/2014/main" id="{F3F34EA9-C9F0-49A0-9D62-C4C1C4B5A450}"/>
                </a:ext>
              </a:extLst>
            </p:cNvPr>
            <p:cNvSpPr>
              <a:spLocks/>
            </p:cNvSpPr>
            <p:nvPr userDrawn="1"/>
          </p:nvSpPr>
          <p:spPr bwMode="auto">
            <a:xfrm>
              <a:off x="792" y="2053"/>
              <a:ext cx="226" cy="226"/>
            </a:xfrm>
            <a:custGeom>
              <a:avLst/>
              <a:gdLst>
                <a:gd name="T0" fmla="*/ 106 w 110"/>
                <a:gd name="T1" fmla="*/ 0 h 107"/>
                <a:gd name="T2" fmla="*/ 82 w 110"/>
                <a:gd name="T3" fmla="*/ 0 h 107"/>
                <a:gd name="T4" fmla="*/ 77 w 110"/>
                <a:gd name="T5" fmla="*/ 4 h 107"/>
                <a:gd name="T6" fmla="*/ 55 w 110"/>
                <a:gd name="T7" fmla="*/ 63 h 107"/>
                <a:gd name="T8" fmla="*/ 33 w 110"/>
                <a:gd name="T9" fmla="*/ 4 h 107"/>
                <a:gd name="T10" fmla="*/ 27 w 110"/>
                <a:gd name="T11" fmla="*/ 0 h 107"/>
                <a:gd name="T12" fmla="*/ 3 w 110"/>
                <a:gd name="T13" fmla="*/ 0 h 107"/>
                <a:gd name="T14" fmla="*/ 1 w 110"/>
                <a:gd name="T15" fmla="*/ 4 h 107"/>
                <a:gd name="T16" fmla="*/ 37 w 110"/>
                <a:gd name="T17" fmla="*/ 103 h 107"/>
                <a:gd name="T18" fmla="*/ 43 w 110"/>
                <a:gd name="T19" fmla="*/ 107 h 107"/>
                <a:gd name="T20" fmla="*/ 67 w 110"/>
                <a:gd name="T21" fmla="*/ 107 h 107"/>
                <a:gd name="T22" fmla="*/ 72 w 110"/>
                <a:gd name="T23" fmla="*/ 103 h 107"/>
                <a:gd name="T24" fmla="*/ 109 w 110"/>
                <a:gd name="T25" fmla="*/ 4 h 107"/>
                <a:gd name="T26" fmla="*/ 106 w 110"/>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07">
                  <a:moveTo>
                    <a:pt x="106" y="0"/>
                  </a:moveTo>
                  <a:cubicBezTo>
                    <a:pt x="82" y="0"/>
                    <a:pt x="82" y="0"/>
                    <a:pt x="82" y="0"/>
                  </a:cubicBezTo>
                  <a:cubicBezTo>
                    <a:pt x="80" y="0"/>
                    <a:pt x="77" y="1"/>
                    <a:pt x="77" y="4"/>
                  </a:cubicBezTo>
                  <a:cubicBezTo>
                    <a:pt x="55" y="63"/>
                    <a:pt x="55" y="63"/>
                    <a:pt x="55" y="63"/>
                  </a:cubicBezTo>
                  <a:cubicBezTo>
                    <a:pt x="33" y="4"/>
                    <a:pt x="33" y="4"/>
                    <a:pt x="33" y="4"/>
                  </a:cubicBezTo>
                  <a:cubicBezTo>
                    <a:pt x="32" y="1"/>
                    <a:pt x="29" y="0"/>
                    <a:pt x="27" y="0"/>
                  </a:cubicBezTo>
                  <a:cubicBezTo>
                    <a:pt x="3" y="0"/>
                    <a:pt x="3" y="0"/>
                    <a:pt x="3" y="0"/>
                  </a:cubicBezTo>
                  <a:cubicBezTo>
                    <a:pt x="1" y="0"/>
                    <a:pt x="0" y="1"/>
                    <a:pt x="1" y="4"/>
                  </a:cubicBezTo>
                  <a:cubicBezTo>
                    <a:pt x="37" y="103"/>
                    <a:pt x="37" y="103"/>
                    <a:pt x="37" y="103"/>
                  </a:cubicBezTo>
                  <a:cubicBezTo>
                    <a:pt x="38" y="105"/>
                    <a:pt x="40" y="107"/>
                    <a:pt x="43" y="107"/>
                  </a:cubicBezTo>
                  <a:cubicBezTo>
                    <a:pt x="67" y="107"/>
                    <a:pt x="67" y="107"/>
                    <a:pt x="67" y="107"/>
                  </a:cubicBezTo>
                  <a:cubicBezTo>
                    <a:pt x="69" y="107"/>
                    <a:pt x="71" y="105"/>
                    <a:pt x="72" y="103"/>
                  </a:cubicBezTo>
                  <a:cubicBezTo>
                    <a:pt x="109" y="4"/>
                    <a:pt x="109" y="4"/>
                    <a:pt x="109" y="4"/>
                  </a:cubicBezTo>
                  <a:cubicBezTo>
                    <a:pt x="110" y="1"/>
                    <a:pt x="108" y="0"/>
                    <a:pt x="106"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29" name="Freeform 8">
              <a:extLst>
                <a:ext uri="{FF2B5EF4-FFF2-40B4-BE49-F238E27FC236}">
                  <a16:creationId xmlns:a16="http://schemas.microsoft.com/office/drawing/2014/main" id="{F3060968-BAC4-43BA-88F6-8724AE965A08}"/>
                </a:ext>
              </a:extLst>
            </p:cNvPr>
            <p:cNvSpPr>
              <a:spLocks/>
            </p:cNvSpPr>
            <p:nvPr userDrawn="1"/>
          </p:nvSpPr>
          <p:spPr bwMode="auto">
            <a:xfrm>
              <a:off x="965" y="2053"/>
              <a:ext cx="230" cy="226"/>
            </a:xfrm>
            <a:custGeom>
              <a:avLst/>
              <a:gdLst>
                <a:gd name="T0" fmla="*/ 74 w 112"/>
                <a:gd name="T1" fmla="*/ 4 h 107"/>
                <a:gd name="T2" fmla="*/ 69 w 112"/>
                <a:gd name="T3" fmla="*/ 0 h 107"/>
                <a:gd name="T4" fmla="*/ 43 w 112"/>
                <a:gd name="T5" fmla="*/ 0 h 107"/>
                <a:gd name="T6" fmla="*/ 38 w 112"/>
                <a:gd name="T7" fmla="*/ 4 h 107"/>
                <a:gd name="T8" fmla="*/ 1 w 112"/>
                <a:gd name="T9" fmla="*/ 103 h 107"/>
                <a:gd name="T10" fmla="*/ 4 w 112"/>
                <a:gd name="T11" fmla="*/ 107 h 107"/>
                <a:gd name="T12" fmla="*/ 55 w 112"/>
                <a:gd name="T13" fmla="*/ 107 h 107"/>
                <a:gd name="T14" fmla="*/ 61 w 112"/>
                <a:gd name="T15" fmla="*/ 103 h 107"/>
                <a:gd name="T16" fmla="*/ 66 w 112"/>
                <a:gd name="T17" fmla="*/ 88 h 107"/>
                <a:gd name="T18" fmla="*/ 62 w 112"/>
                <a:gd name="T19" fmla="*/ 83 h 107"/>
                <a:gd name="T20" fmla="*/ 41 w 112"/>
                <a:gd name="T21" fmla="*/ 83 h 107"/>
                <a:gd name="T22" fmla="*/ 56 w 112"/>
                <a:gd name="T23" fmla="*/ 41 h 107"/>
                <a:gd name="T24" fmla="*/ 79 w 112"/>
                <a:gd name="T25" fmla="*/ 103 h 107"/>
                <a:gd name="T26" fmla="*/ 84 w 112"/>
                <a:gd name="T27" fmla="*/ 107 h 107"/>
                <a:gd name="T28" fmla="*/ 108 w 112"/>
                <a:gd name="T29" fmla="*/ 107 h 107"/>
                <a:gd name="T30" fmla="*/ 111 w 112"/>
                <a:gd name="T31" fmla="*/ 103 h 107"/>
                <a:gd name="T32" fmla="*/ 74 w 112"/>
                <a:gd name="T33"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7">
                  <a:moveTo>
                    <a:pt x="74" y="4"/>
                  </a:moveTo>
                  <a:cubicBezTo>
                    <a:pt x="74" y="1"/>
                    <a:pt x="71" y="0"/>
                    <a:pt x="69" y="0"/>
                  </a:cubicBezTo>
                  <a:cubicBezTo>
                    <a:pt x="43" y="0"/>
                    <a:pt x="43" y="0"/>
                    <a:pt x="43" y="0"/>
                  </a:cubicBezTo>
                  <a:cubicBezTo>
                    <a:pt x="41" y="0"/>
                    <a:pt x="38" y="1"/>
                    <a:pt x="38" y="4"/>
                  </a:cubicBezTo>
                  <a:cubicBezTo>
                    <a:pt x="1" y="103"/>
                    <a:pt x="1" y="103"/>
                    <a:pt x="1" y="103"/>
                  </a:cubicBezTo>
                  <a:cubicBezTo>
                    <a:pt x="0" y="105"/>
                    <a:pt x="1" y="107"/>
                    <a:pt x="4" y="107"/>
                  </a:cubicBezTo>
                  <a:cubicBezTo>
                    <a:pt x="55" y="107"/>
                    <a:pt x="55" y="107"/>
                    <a:pt x="55" y="107"/>
                  </a:cubicBezTo>
                  <a:cubicBezTo>
                    <a:pt x="57" y="107"/>
                    <a:pt x="60" y="105"/>
                    <a:pt x="61" y="103"/>
                  </a:cubicBezTo>
                  <a:cubicBezTo>
                    <a:pt x="66" y="88"/>
                    <a:pt x="66" y="88"/>
                    <a:pt x="66" y="88"/>
                  </a:cubicBezTo>
                  <a:cubicBezTo>
                    <a:pt x="67" y="85"/>
                    <a:pt x="65" y="83"/>
                    <a:pt x="62" y="83"/>
                  </a:cubicBezTo>
                  <a:cubicBezTo>
                    <a:pt x="41" y="83"/>
                    <a:pt x="41" y="83"/>
                    <a:pt x="41" y="83"/>
                  </a:cubicBezTo>
                  <a:cubicBezTo>
                    <a:pt x="56" y="41"/>
                    <a:pt x="56" y="41"/>
                    <a:pt x="56" y="41"/>
                  </a:cubicBezTo>
                  <a:cubicBezTo>
                    <a:pt x="79" y="103"/>
                    <a:pt x="79" y="103"/>
                    <a:pt x="79" y="103"/>
                  </a:cubicBezTo>
                  <a:cubicBezTo>
                    <a:pt x="80" y="105"/>
                    <a:pt x="82" y="107"/>
                    <a:pt x="84" y="107"/>
                  </a:cubicBezTo>
                  <a:cubicBezTo>
                    <a:pt x="108" y="107"/>
                    <a:pt x="108" y="107"/>
                    <a:pt x="108" y="107"/>
                  </a:cubicBezTo>
                  <a:cubicBezTo>
                    <a:pt x="111" y="107"/>
                    <a:pt x="112" y="105"/>
                    <a:pt x="111" y="103"/>
                  </a:cubicBezTo>
                  <a:lnTo>
                    <a:pt x="74" y="4"/>
                  </a:ln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30" name="Freeform 9">
              <a:extLst>
                <a:ext uri="{FF2B5EF4-FFF2-40B4-BE49-F238E27FC236}">
                  <a16:creationId xmlns:a16="http://schemas.microsoft.com/office/drawing/2014/main" id="{0F829865-291F-480D-BF16-B279648ADFCE}"/>
                </a:ext>
              </a:extLst>
            </p:cNvPr>
            <p:cNvSpPr>
              <a:spLocks/>
            </p:cNvSpPr>
            <p:nvPr userDrawn="1"/>
          </p:nvSpPr>
          <p:spPr bwMode="auto">
            <a:xfrm>
              <a:off x="1199" y="2053"/>
              <a:ext cx="202" cy="226"/>
            </a:xfrm>
            <a:custGeom>
              <a:avLst/>
              <a:gdLst>
                <a:gd name="T0" fmla="*/ 94 w 98"/>
                <a:gd name="T1" fmla="*/ 0 h 107"/>
                <a:gd name="T2" fmla="*/ 70 w 98"/>
                <a:gd name="T3" fmla="*/ 0 h 107"/>
                <a:gd name="T4" fmla="*/ 66 w 98"/>
                <a:gd name="T5" fmla="*/ 4 h 107"/>
                <a:gd name="T6" fmla="*/ 66 w 98"/>
                <a:gd name="T7" fmla="*/ 55 h 107"/>
                <a:gd name="T8" fmla="*/ 34 w 98"/>
                <a:gd name="T9" fmla="*/ 3 h 107"/>
                <a:gd name="T10" fmla="*/ 27 w 98"/>
                <a:gd name="T11" fmla="*/ 0 h 107"/>
                <a:gd name="T12" fmla="*/ 4 w 98"/>
                <a:gd name="T13" fmla="*/ 0 h 107"/>
                <a:gd name="T14" fmla="*/ 0 w 98"/>
                <a:gd name="T15" fmla="*/ 4 h 107"/>
                <a:gd name="T16" fmla="*/ 0 w 98"/>
                <a:gd name="T17" fmla="*/ 103 h 107"/>
                <a:gd name="T18" fmla="*/ 5 w 98"/>
                <a:gd name="T19" fmla="*/ 107 h 107"/>
                <a:gd name="T20" fmla="*/ 28 w 98"/>
                <a:gd name="T21" fmla="*/ 107 h 107"/>
                <a:gd name="T22" fmla="*/ 33 w 98"/>
                <a:gd name="T23" fmla="*/ 103 h 107"/>
                <a:gd name="T24" fmla="*/ 33 w 98"/>
                <a:gd name="T25" fmla="*/ 53 h 107"/>
                <a:gd name="T26" fmla="*/ 64 w 98"/>
                <a:gd name="T27" fmla="*/ 103 h 107"/>
                <a:gd name="T28" fmla="*/ 70 w 98"/>
                <a:gd name="T29" fmla="*/ 107 h 107"/>
                <a:gd name="T30" fmla="*/ 94 w 98"/>
                <a:gd name="T31" fmla="*/ 107 h 107"/>
                <a:gd name="T32" fmla="*/ 98 w 98"/>
                <a:gd name="T33" fmla="*/ 103 h 107"/>
                <a:gd name="T34" fmla="*/ 98 w 98"/>
                <a:gd name="T35" fmla="*/ 4 h 107"/>
                <a:gd name="T36" fmla="*/ 94 w 98"/>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07">
                  <a:moveTo>
                    <a:pt x="94" y="0"/>
                  </a:moveTo>
                  <a:cubicBezTo>
                    <a:pt x="70" y="0"/>
                    <a:pt x="70" y="0"/>
                    <a:pt x="70" y="0"/>
                  </a:cubicBezTo>
                  <a:cubicBezTo>
                    <a:pt x="68" y="0"/>
                    <a:pt x="66" y="1"/>
                    <a:pt x="66" y="4"/>
                  </a:cubicBezTo>
                  <a:cubicBezTo>
                    <a:pt x="66" y="55"/>
                    <a:pt x="66" y="55"/>
                    <a:pt x="66" y="55"/>
                  </a:cubicBezTo>
                  <a:cubicBezTo>
                    <a:pt x="34" y="3"/>
                    <a:pt x="34" y="3"/>
                    <a:pt x="34" y="3"/>
                  </a:cubicBezTo>
                  <a:cubicBezTo>
                    <a:pt x="32" y="1"/>
                    <a:pt x="29" y="0"/>
                    <a:pt x="27" y="0"/>
                  </a:cubicBezTo>
                  <a:cubicBezTo>
                    <a:pt x="4" y="0"/>
                    <a:pt x="4" y="0"/>
                    <a:pt x="4" y="0"/>
                  </a:cubicBezTo>
                  <a:cubicBezTo>
                    <a:pt x="2" y="0"/>
                    <a:pt x="0" y="2"/>
                    <a:pt x="0" y="4"/>
                  </a:cubicBezTo>
                  <a:cubicBezTo>
                    <a:pt x="0" y="103"/>
                    <a:pt x="0" y="103"/>
                    <a:pt x="0" y="103"/>
                  </a:cubicBezTo>
                  <a:cubicBezTo>
                    <a:pt x="0" y="105"/>
                    <a:pt x="2" y="107"/>
                    <a:pt x="5" y="107"/>
                  </a:cubicBezTo>
                  <a:cubicBezTo>
                    <a:pt x="28" y="107"/>
                    <a:pt x="28" y="107"/>
                    <a:pt x="28" y="107"/>
                  </a:cubicBezTo>
                  <a:cubicBezTo>
                    <a:pt x="31" y="107"/>
                    <a:pt x="33" y="105"/>
                    <a:pt x="33" y="103"/>
                  </a:cubicBezTo>
                  <a:cubicBezTo>
                    <a:pt x="33" y="53"/>
                    <a:pt x="33" y="53"/>
                    <a:pt x="33" y="53"/>
                  </a:cubicBezTo>
                  <a:cubicBezTo>
                    <a:pt x="64" y="103"/>
                    <a:pt x="64" y="103"/>
                    <a:pt x="64" y="103"/>
                  </a:cubicBezTo>
                  <a:cubicBezTo>
                    <a:pt x="65" y="105"/>
                    <a:pt x="68" y="107"/>
                    <a:pt x="70" y="107"/>
                  </a:cubicBezTo>
                  <a:cubicBezTo>
                    <a:pt x="94" y="107"/>
                    <a:pt x="94" y="107"/>
                    <a:pt x="94" y="107"/>
                  </a:cubicBezTo>
                  <a:cubicBezTo>
                    <a:pt x="96" y="107"/>
                    <a:pt x="98" y="105"/>
                    <a:pt x="98" y="103"/>
                  </a:cubicBezTo>
                  <a:cubicBezTo>
                    <a:pt x="98" y="4"/>
                    <a:pt x="98" y="4"/>
                    <a:pt x="98" y="4"/>
                  </a:cubicBezTo>
                  <a:cubicBezTo>
                    <a:pt x="98" y="1"/>
                    <a:pt x="96" y="0"/>
                    <a:pt x="94"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31" name="Freeform 10">
              <a:extLst>
                <a:ext uri="{FF2B5EF4-FFF2-40B4-BE49-F238E27FC236}">
                  <a16:creationId xmlns:a16="http://schemas.microsoft.com/office/drawing/2014/main" id="{025DC0AA-E288-48E7-818C-94FD814DB4C4}"/>
                </a:ext>
              </a:extLst>
            </p:cNvPr>
            <p:cNvSpPr>
              <a:spLocks/>
            </p:cNvSpPr>
            <p:nvPr userDrawn="1"/>
          </p:nvSpPr>
          <p:spPr bwMode="auto">
            <a:xfrm>
              <a:off x="2016" y="2053"/>
              <a:ext cx="196" cy="226"/>
            </a:xfrm>
            <a:custGeom>
              <a:avLst/>
              <a:gdLst>
                <a:gd name="T0" fmla="*/ 95 w 95"/>
                <a:gd name="T1" fmla="*/ 23 h 107"/>
                <a:gd name="T2" fmla="*/ 95 w 95"/>
                <a:gd name="T3" fmla="*/ 4 h 107"/>
                <a:gd name="T4" fmla="*/ 91 w 95"/>
                <a:gd name="T5" fmla="*/ 0 h 107"/>
                <a:gd name="T6" fmla="*/ 5 w 95"/>
                <a:gd name="T7" fmla="*/ 0 h 107"/>
                <a:gd name="T8" fmla="*/ 0 w 95"/>
                <a:gd name="T9" fmla="*/ 4 h 107"/>
                <a:gd name="T10" fmla="*/ 0 w 95"/>
                <a:gd name="T11" fmla="*/ 23 h 107"/>
                <a:gd name="T12" fmla="*/ 5 w 95"/>
                <a:gd name="T13" fmla="*/ 27 h 107"/>
                <a:gd name="T14" fmla="*/ 32 w 95"/>
                <a:gd name="T15" fmla="*/ 27 h 107"/>
                <a:gd name="T16" fmla="*/ 32 w 95"/>
                <a:gd name="T17" fmla="*/ 103 h 107"/>
                <a:gd name="T18" fmla="*/ 36 w 95"/>
                <a:gd name="T19" fmla="*/ 107 h 107"/>
                <a:gd name="T20" fmla="*/ 60 w 95"/>
                <a:gd name="T21" fmla="*/ 107 h 107"/>
                <a:gd name="T22" fmla="*/ 64 w 95"/>
                <a:gd name="T23" fmla="*/ 103 h 107"/>
                <a:gd name="T24" fmla="*/ 64 w 95"/>
                <a:gd name="T25" fmla="*/ 27 h 107"/>
                <a:gd name="T26" fmla="*/ 91 w 95"/>
                <a:gd name="T27" fmla="*/ 27 h 107"/>
                <a:gd name="T28" fmla="*/ 95 w 95"/>
                <a:gd name="T29" fmla="*/ 2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5" y="23"/>
                  </a:moveTo>
                  <a:cubicBezTo>
                    <a:pt x="95" y="4"/>
                    <a:pt x="95" y="4"/>
                    <a:pt x="95" y="4"/>
                  </a:cubicBezTo>
                  <a:cubicBezTo>
                    <a:pt x="95" y="1"/>
                    <a:pt x="93" y="0"/>
                    <a:pt x="91" y="0"/>
                  </a:cubicBezTo>
                  <a:cubicBezTo>
                    <a:pt x="5" y="0"/>
                    <a:pt x="5" y="0"/>
                    <a:pt x="5" y="0"/>
                  </a:cubicBezTo>
                  <a:cubicBezTo>
                    <a:pt x="2" y="0"/>
                    <a:pt x="0" y="1"/>
                    <a:pt x="0" y="4"/>
                  </a:cubicBezTo>
                  <a:cubicBezTo>
                    <a:pt x="0" y="23"/>
                    <a:pt x="0" y="23"/>
                    <a:pt x="0" y="23"/>
                  </a:cubicBezTo>
                  <a:cubicBezTo>
                    <a:pt x="0" y="26"/>
                    <a:pt x="2" y="27"/>
                    <a:pt x="5" y="27"/>
                  </a:cubicBezTo>
                  <a:cubicBezTo>
                    <a:pt x="32" y="27"/>
                    <a:pt x="32" y="27"/>
                    <a:pt x="32" y="27"/>
                  </a:cubicBezTo>
                  <a:cubicBezTo>
                    <a:pt x="32" y="103"/>
                    <a:pt x="32" y="103"/>
                    <a:pt x="32" y="103"/>
                  </a:cubicBezTo>
                  <a:cubicBezTo>
                    <a:pt x="32" y="105"/>
                    <a:pt x="34" y="107"/>
                    <a:pt x="36" y="107"/>
                  </a:cubicBezTo>
                  <a:cubicBezTo>
                    <a:pt x="60" y="107"/>
                    <a:pt x="60" y="107"/>
                    <a:pt x="60" y="107"/>
                  </a:cubicBezTo>
                  <a:cubicBezTo>
                    <a:pt x="62" y="107"/>
                    <a:pt x="64" y="105"/>
                    <a:pt x="64" y="103"/>
                  </a:cubicBezTo>
                  <a:cubicBezTo>
                    <a:pt x="64" y="27"/>
                    <a:pt x="64" y="27"/>
                    <a:pt x="64" y="27"/>
                  </a:cubicBezTo>
                  <a:cubicBezTo>
                    <a:pt x="91" y="27"/>
                    <a:pt x="91" y="27"/>
                    <a:pt x="91" y="27"/>
                  </a:cubicBezTo>
                  <a:cubicBezTo>
                    <a:pt x="93" y="27"/>
                    <a:pt x="95" y="26"/>
                    <a:pt x="95" y="23"/>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32" name="Freeform 11">
              <a:extLst>
                <a:ext uri="{FF2B5EF4-FFF2-40B4-BE49-F238E27FC236}">
                  <a16:creationId xmlns:a16="http://schemas.microsoft.com/office/drawing/2014/main" id="{A075B599-D4D0-4E98-80C4-DE621AB72BCB}"/>
                </a:ext>
              </a:extLst>
            </p:cNvPr>
            <p:cNvSpPr>
              <a:spLocks/>
            </p:cNvSpPr>
            <p:nvPr userDrawn="1"/>
          </p:nvSpPr>
          <p:spPr bwMode="auto">
            <a:xfrm>
              <a:off x="1415" y="2053"/>
              <a:ext cx="196" cy="226"/>
            </a:xfrm>
            <a:custGeom>
              <a:avLst/>
              <a:gdLst>
                <a:gd name="T0" fmla="*/ 90 w 95"/>
                <a:gd name="T1" fmla="*/ 0 h 107"/>
                <a:gd name="T2" fmla="*/ 4 w 95"/>
                <a:gd name="T3" fmla="*/ 0 h 107"/>
                <a:gd name="T4" fmla="*/ 0 w 95"/>
                <a:gd name="T5" fmla="*/ 4 h 107"/>
                <a:gd name="T6" fmla="*/ 0 w 95"/>
                <a:gd name="T7" fmla="*/ 23 h 107"/>
                <a:gd name="T8" fmla="*/ 4 w 95"/>
                <a:gd name="T9" fmla="*/ 27 h 107"/>
                <a:gd name="T10" fmla="*/ 31 w 95"/>
                <a:gd name="T11" fmla="*/ 27 h 107"/>
                <a:gd name="T12" fmla="*/ 31 w 95"/>
                <a:gd name="T13" fmla="*/ 103 h 107"/>
                <a:gd name="T14" fmla="*/ 35 w 95"/>
                <a:gd name="T15" fmla="*/ 107 h 107"/>
                <a:gd name="T16" fmla="*/ 59 w 95"/>
                <a:gd name="T17" fmla="*/ 107 h 107"/>
                <a:gd name="T18" fmla="*/ 63 w 95"/>
                <a:gd name="T19" fmla="*/ 103 h 107"/>
                <a:gd name="T20" fmla="*/ 63 w 95"/>
                <a:gd name="T21" fmla="*/ 27 h 107"/>
                <a:gd name="T22" fmla="*/ 90 w 95"/>
                <a:gd name="T23" fmla="*/ 27 h 107"/>
                <a:gd name="T24" fmla="*/ 95 w 95"/>
                <a:gd name="T25" fmla="*/ 23 h 107"/>
                <a:gd name="T26" fmla="*/ 95 w 95"/>
                <a:gd name="T27" fmla="*/ 4 h 107"/>
                <a:gd name="T28" fmla="*/ 90 w 95"/>
                <a:gd name="T2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0" y="0"/>
                  </a:moveTo>
                  <a:cubicBezTo>
                    <a:pt x="4" y="0"/>
                    <a:pt x="4" y="0"/>
                    <a:pt x="4" y="0"/>
                  </a:cubicBezTo>
                  <a:cubicBezTo>
                    <a:pt x="2" y="0"/>
                    <a:pt x="0" y="1"/>
                    <a:pt x="0" y="4"/>
                  </a:cubicBezTo>
                  <a:cubicBezTo>
                    <a:pt x="0" y="23"/>
                    <a:pt x="0" y="23"/>
                    <a:pt x="0" y="23"/>
                  </a:cubicBezTo>
                  <a:cubicBezTo>
                    <a:pt x="0" y="26"/>
                    <a:pt x="2" y="27"/>
                    <a:pt x="4" y="27"/>
                  </a:cubicBezTo>
                  <a:cubicBezTo>
                    <a:pt x="31" y="27"/>
                    <a:pt x="31" y="27"/>
                    <a:pt x="31" y="27"/>
                  </a:cubicBezTo>
                  <a:cubicBezTo>
                    <a:pt x="31" y="103"/>
                    <a:pt x="31" y="103"/>
                    <a:pt x="31" y="103"/>
                  </a:cubicBezTo>
                  <a:cubicBezTo>
                    <a:pt x="31" y="105"/>
                    <a:pt x="33" y="107"/>
                    <a:pt x="35" y="107"/>
                  </a:cubicBezTo>
                  <a:cubicBezTo>
                    <a:pt x="59" y="107"/>
                    <a:pt x="59" y="107"/>
                    <a:pt x="59" y="107"/>
                  </a:cubicBezTo>
                  <a:cubicBezTo>
                    <a:pt x="61" y="107"/>
                    <a:pt x="63" y="105"/>
                    <a:pt x="63" y="103"/>
                  </a:cubicBezTo>
                  <a:cubicBezTo>
                    <a:pt x="63" y="27"/>
                    <a:pt x="63" y="27"/>
                    <a:pt x="63" y="27"/>
                  </a:cubicBezTo>
                  <a:cubicBezTo>
                    <a:pt x="90" y="27"/>
                    <a:pt x="90" y="27"/>
                    <a:pt x="90" y="27"/>
                  </a:cubicBezTo>
                  <a:cubicBezTo>
                    <a:pt x="93" y="27"/>
                    <a:pt x="95" y="26"/>
                    <a:pt x="95" y="23"/>
                  </a:cubicBezTo>
                  <a:cubicBezTo>
                    <a:pt x="95" y="4"/>
                    <a:pt x="95" y="4"/>
                    <a:pt x="95" y="4"/>
                  </a:cubicBezTo>
                  <a:cubicBezTo>
                    <a:pt x="95" y="1"/>
                    <a:pt x="93" y="0"/>
                    <a:pt x="90"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33" name="Freeform 12">
              <a:extLst>
                <a:ext uri="{FF2B5EF4-FFF2-40B4-BE49-F238E27FC236}">
                  <a16:creationId xmlns:a16="http://schemas.microsoft.com/office/drawing/2014/main" id="{B46A4CA1-42E4-4EA4-B131-0F19D654E0DF}"/>
                </a:ext>
              </a:extLst>
            </p:cNvPr>
            <p:cNvSpPr>
              <a:spLocks/>
            </p:cNvSpPr>
            <p:nvPr userDrawn="1"/>
          </p:nvSpPr>
          <p:spPr bwMode="auto">
            <a:xfrm>
              <a:off x="1623" y="2053"/>
              <a:ext cx="187" cy="226"/>
            </a:xfrm>
            <a:custGeom>
              <a:avLst/>
              <a:gdLst>
                <a:gd name="T0" fmla="*/ 87 w 91"/>
                <a:gd name="T1" fmla="*/ 0 h 107"/>
                <a:gd name="T2" fmla="*/ 4 w 91"/>
                <a:gd name="T3" fmla="*/ 0 h 107"/>
                <a:gd name="T4" fmla="*/ 0 w 91"/>
                <a:gd name="T5" fmla="*/ 4 h 107"/>
                <a:gd name="T6" fmla="*/ 0 w 91"/>
                <a:gd name="T7" fmla="*/ 103 h 107"/>
                <a:gd name="T8" fmla="*/ 4 w 91"/>
                <a:gd name="T9" fmla="*/ 107 h 107"/>
                <a:gd name="T10" fmla="*/ 87 w 91"/>
                <a:gd name="T11" fmla="*/ 107 h 107"/>
                <a:gd name="T12" fmla="*/ 91 w 91"/>
                <a:gd name="T13" fmla="*/ 103 h 107"/>
                <a:gd name="T14" fmla="*/ 91 w 91"/>
                <a:gd name="T15" fmla="*/ 83 h 107"/>
                <a:gd name="T16" fmla="*/ 87 w 91"/>
                <a:gd name="T17" fmla="*/ 79 h 107"/>
                <a:gd name="T18" fmla="*/ 32 w 91"/>
                <a:gd name="T19" fmla="*/ 79 h 107"/>
                <a:gd name="T20" fmla="*/ 32 w 91"/>
                <a:gd name="T21" fmla="*/ 64 h 107"/>
                <a:gd name="T22" fmla="*/ 79 w 91"/>
                <a:gd name="T23" fmla="*/ 64 h 107"/>
                <a:gd name="T24" fmla="*/ 83 w 91"/>
                <a:gd name="T25" fmla="*/ 60 h 107"/>
                <a:gd name="T26" fmla="*/ 83 w 91"/>
                <a:gd name="T27" fmla="*/ 43 h 107"/>
                <a:gd name="T28" fmla="*/ 79 w 91"/>
                <a:gd name="T29" fmla="*/ 39 h 107"/>
                <a:gd name="T30" fmla="*/ 32 w 91"/>
                <a:gd name="T31" fmla="*/ 39 h 107"/>
                <a:gd name="T32" fmla="*/ 32 w 91"/>
                <a:gd name="T33" fmla="*/ 27 h 107"/>
                <a:gd name="T34" fmla="*/ 87 w 91"/>
                <a:gd name="T35" fmla="*/ 27 h 107"/>
                <a:gd name="T36" fmla="*/ 91 w 91"/>
                <a:gd name="T37" fmla="*/ 23 h 107"/>
                <a:gd name="T38" fmla="*/ 91 w 91"/>
                <a:gd name="T39" fmla="*/ 4 h 107"/>
                <a:gd name="T40" fmla="*/ 87 w 91"/>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107">
                  <a:moveTo>
                    <a:pt x="87" y="0"/>
                  </a:moveTo>
                  <a:cubicBezTo>
                    <a:pt x="4" y="0"/>
                    <a:pt x="4" y="0"/>
                    <a:pt x="4" y="0"/>
                  </a:cubicBezTo>
                  <a:cubicBezTo>
                    <a:pt x="2" y="0"/>
                    <a:pt x="0" y="1"/>
                    <a:pt x="0" y="4"/>
                  </a:cubicBezTo>
                  <a:cubicBezTo>
                    <a:pt x="0" y="103"/>
                    <a:pt x="0" y="103"/>
                    <a:pt x="0" y="103"/>
                  </a:cubicBezTo>
                  <a:cubicBezTo>
                    <a:pt x="0" y="105"/>
                    <a:pt x="2" y="107"/>
                    <a:pt x="4" y="107"/>
                  </a:cubicBezTo>
                  <a:cubicBezTo>
                    <a:pt x="87" y="107"/>
                    <a:pt x="87" y="107"/>
                    <a:pt x="87" y="107"/>
                  </a:cubicBezTo>
                  <a:cubicBezTo>
                    <a:pt x="89" y="107"/>
                    <a:pt x="91" y="105"/>
                    <a:pt x="91" y="103"/>
                  </a:cubicBezTo>
                  <a:cubicBezTo>
                    <a:pt x="91" y="83"/>
                    <a:pt x="91" y="83"/>
                    <a:pt x="91" y="83"/>
                  </a:cubicBezTo>
                  <a:cubicBezTo>
                    <a:pt x="91" y="81"/>
                    <a:pt x="89" y="79"/>
                    <a:pt x="87" y="79"/>
                  </a:cubicBezTo>
                  <a:cubicBezTo>
                    <a:pt x="32" y="79"/>
                    <a:pt x="32" y="79"/>
                    <a:pt x="32" y="79"/>
                  </a:cubicBezTo>
                  <a:cubicBezTo>
                    <a:pt x="32" y="64"/>
                    <a:pt x="32" y="64"/>
                    <a:pt x="32" y="64"/>
                  </a:cubicBezTo>
                  <a:cubicBezTo>
                    <a:pt x="79" y="64"/>
                    <a:pt x="79" y="64"/>
                    <a:pt x="79" y="64"/>
                  </a:cubicBezTo>
                  <a:cubicBezTo>
                    <a:pt x="81" y="64"/>
                    <a:pt x="83" y="62"/>
                    <a:pt x="83" y="60"/>
                  </a:cubicBezTo>
                  <a:cubicBezTo>
                    <a:pt x="83" y="43"/>
                    <a:pt x="83" y="43"/>
                    <a:pt x="83" y="43"/>
                  </a:cubicBezTo>
                  <a:cubicBezTo>
                    <a:pt x="83" y="41"/>
                    <a:pt x="81" y="39"/>
                    <a:pt x="79" y="39"/>
                  </a:cubicBezTo>
                  <a:cubicBezTo>
                    <a:pt x="32" y="39"/>
                    <a:pt x="32" y="39"/>
                    <a:pt x="32" y="39"/>
                  </a:cubicBezTo>
                  <a:cubicBezTo>
                    <a:pt x="32" y="27"/>
                    <a:pt x="32" y="27"/>
                    <a:pt x="32" y="27"/>
                  </a:cubicBezTo>
                  <a:cubicBezTo>
                    <a:pt x="87" y="27"/>
                    <a:pt x="87" y="27"/>
                    <a:pt x="87" y="27"/>
                  </a:cubicBezTo>
                  <a:cubicBezTo>
                    <a:pt x="89" y="27"/>
                    <a:pt x="91" y="26"/>
                    <a:pt x="91" y="23"/>
                  </a:cubicBezTo>
                  <a:cubicBezTo>
                    <a:pt x="91" y="4"/>
                    <a:pt x="91" y="4"/>
                    <a:pt x="91" y="4"/>
                  </a:cubicBezTo>
                  <a:cubicBezTo>
                    <a:pt x="91" y="1"/>
                    <a:pt x="89" y="0"/>
                    <a:pt x="87"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34" name="Freeform 13">
              <a:extLst>
                <a:ext uri="{FF2B5EF4-FFF2-40B4-BE49-F238E27FC236}">
                  <a16:creationId xmlns:a16="http://schemas.microsoft.com/office/drawing/2014/main" id="{C1897B38-0D3F-42EF-8D23-6723E0109B66}"/>
                </a:ext>
              </a:extLst>
            </p:cNvPr>
            <p:cNvSpPr>
              <a:spLocks/>
            </p:cNvSpPr>
            <p:nvPr userDrawn="1"/>
          </p:nvSpPr>
          <p:spPr bwMode="auto">
            <a:xfrm>
              <a:off x="329" y="2053"/>
              <a:ext cx="243" cy="226"/>
            </a:xfrm>
            <a:custGeom>
              <a:avLst/>
              <a:gdLst>
                <a:gd name="T0" fmla="*/ 113 w 118"/>
                <a:gd name="T1" fmla="*/ 0 h 107"/>
                <a:gd name="T2" fmla="*/ 75 w 118"/>
                <a:gd name="T3" fmla="*/ 0 h 107"/>
                <a:gd name="T4" fmla="*/ 68 w 118"/>
                <a:gd name="T5" fmla="*/ 3 h 107"/>
                <a:gd name="T6" fmla="*/ 1 w 118"/>
                <a:gd name="T7" fmla="*/ 103 h 107"/>
                <a:gd name="T8" fmla="*/ 3 w 118"/>
                <a:gd name="T9" fmla="*/ 107 h 107"/>
                <a:gd name="T10" fmla="*/ 62 w 118"/>
                <a:gd name="T11" fmla="*/ 107 h 107"/>
                <a:gd name="T12" fmla="*/ 68 w 118"/>
                <a:gd name="T13" fmla="*/ 103 h 107"/>
                <a:gd name="T14" fmla="*/ 80 w 118"/>
                <a:gd name="T15" fmla="*/ 86 h 107"/>
                <a:gd name="T16" fmla="*/ 78 w 118"/>
                <a:gd name="T17" fmla="*/ 80 h 107"/>
                <a:gd name="T18" fmla="*/ 54 w 118"/>
                <a:gd name="T19" fmla="*/ 80 h 107"/>
                <a:gd name="T20" fmla="*/ 85 w 118"/>
                <a:gd name="T21" fmla="*/ 33 h 107"/>
                <a:gd name="T22" fmla="*/ 85 w 118"/>
                <a:gd name="T23" fmla="*/ 103 h 107"/>
                <a:gd name="T24" fmla="*/ 90 w 118"/>
                <a:gd name="T25" fmla="*/ 107 h 107"/>
                <a:gd name="T26" fmla="*/ 113 w 118"/>
                <a:gd name="T27" fmla="*/ 107 h 107"/>
                <a:gd name="T28" fmla="*/ 118 w 118"/>
                <a:gd name="T29" fmla="*/ 103 h 107"/>
                <a:gd name="T30" fmla="*/ 118 w 118"/>
                <a:gd name="T31" fmla="*/ 4 h 107"/>
                <a:gd name="T32" fmla="*/ 113 w 118"/>
                <a:gd name="T3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07">
                  <a:moveTo>
                    <a:pt x="113" y="0"/>
                  </a:moveTo>
                  <a:cubicBezTo>
                    <a:pt x="75" y="0"/>
                    <a:pt x="75" y="0"/>
                    <a:pt x="75" y="0"/>
                  </a:cubicBezTo>
                  <a:cubicBezTo>
                    <a:pt x="73" y="0"/>
                    <a:pt x="70" y="1"/>
                    <a:pt x="68" y="3"/>
                  </a:cubicBezTo>
                  <a:cubicBezTo>
                    <a:pt x="1" y="103"/>
                    <a:pt x="1" y="103"/>
                    <a:pt x="1" y="103"/>
                  </a:cubicBezTo>
                  <a:cubicBezTo>
                    <a:pt x="0" y="105"/>
                    <a:pt x="1" y="107"/>
                    <a:pt x="3" y="107"/>
                  </a:cubicBezTo>
                  <a:cubicBezTo>
                    <a:pt x="62" y="107"/>
                    <a:pt x="62" y="107"/>
                    <a:pt x="62" y="107"/>
                  </a:cubicBezTo>
                  <a:cubicBezTo>
                    <a:pt x="64" y="107"/>
                    <a:pt x="67" y="105"/>
                    <a:pt x="68" y="103"/>
                  </a:cubicBezTo>
                  <a:cubicBezTo>
                    <a:pt x="68" y="103"/>
                    <a:pt x="79" y="88"/>
                    <a:pt x="80" y="86"/>
                  </a:cubicBezTo>
                  <a:cubicBezTo>
                    <a:pt x="82" y="83"/>
                    <a:pt x="82" y="80"/>
                    <a:pt x="78" y="80"/>
                  </a:cubicBezTo>
                  <a:cubicBezTo>
                    <a:pt x="54" y="80"/>
                    <a:pt x="54" y="80"/>
                    <a:pt x="54" y="80"/>
                  </a:cubicBezTo>
                  <a:cubicBezTo>
                    <a:pt x="85" y="33"/>
                    <a:pt x="85" y="33"/>
                    <a:pt x="85" y="33"/>
                  </a:cubicBezTo>
                  <a:cubicBezTo>
                    <a:pt x="85" y="103"/>
                    <a:pt x="85" y="103"/>
                    <a:pt x="85" y="103"/>
                  </a:cubicBezTo>
                  <a:cubicBezTo>
                    <a:pt x="85" y="105"/>
                    <a:pt x="87" y="107"/>
                    <a:pt x="90" y="107"/>
                  </a:cubicBezTo>
                  <a:cubicBezTo>
                    <a:pt x="113" y="107"/>
                    <a:pt x="113" y="107"/>
                    <a:pt x="113" y="107"/>
                  </a:cubicBezTo>
                  <a:cubicBezTo>
                    <a:pt x="116" y="107"/>
                    <a:pt x="118" y="105"/>
                    <a:pt x="118" y="103"/>
                  </a:cubicBezTo>
                  <a:cubicBezTo>
                    <a:pt x="118" y="4"/>
                    <a:pt x="118" y="4"/>
                    <a:pt x="118" y="4"/>
                  </a:cubicBezTo>
                  <a:cubicBezTo>
                    <a:pt x="118" y="1"/>
                    <a:pt x="116" y="0"/>
                    <a:pt x="113"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35" name="Freeform 14">
              <a:extLst>
                <a:ext uri="{FF2B5EF4-FFF2-40B4-BE49-F238E27FC236}">
                  <a16:creationId xmlns:a16="http://schemas.microsoft.com/office/drawing/2014/main" id="{971687A4-A392-408A-8B5B-5EFCC3E49087}"/>
                </a:ext>
              </a:extLst>
            </p:cNvPr>
            <p:cNvSpPr>
              <a:spLocks noEditPoints="1"/>
            </p:cNvSpPr>
            <p:nvPr userDrawn="1"/>
          </p:nvSpPr>
          <p:spPr bwMode="auto">
            <a:xfrm>
              <a:off x="2166" y="2220"/>
              <a:ext cx="60" cy="61"/>
            </a:xfrm>
            <a:custGeom>
              <a:avLst/>
              <a:gdLst>
                <a:gd name="T0" fmla="*/ 14 w 29"/>
                <a:gd name="T1" fmla="*/ 0 h 29"/>
                <a:gd name="T2" fmla="*/ 0 w 29"/>
                <a:gd name="T3" fmla="*/ 15 h 29"/>
                <a:gd name="T4" fmla="*/ 14 w 29"/>
                <a:gd name="T5" fmla="*/ 29 h 29"/>
                <a:gd name="T6" fmla="*/ 29 w 29"/>
                <a:gd name="T7" fmla="*/ 15 h 29"/>
                <a:gd name="T8" fmla="*/ 14 w 29"/>
                <a:gd name="T9" fmla="*/ 0 h 29"/>
                <a:gd name="T10" fmla="*/ 14 w 29"/>
                <a:gd name="T11" fmla="*/ 28 h 29"/>
                <a:gd name="T12" fmla="*/ 1 w 29"/>
                <a:gd name="T13" fmla="*/ 15 h 29"/>
                <a:gd name="T14" fmla="*/ 14 w 29"/>
                <a:gd name="T15" fmla="*/ 2 h 29"/>
                <a:gd name="T16" fmla="*/ 27 w 29"/>
                <a:gd name="T17" fmla="*/ 15 h 29"/>
                <a:gd name="T18" fmla="*/ 14 w 29"/>
                <a:gd name="T1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4" y="0"/>
                  </a:moveTo>
                  <a:cubicBezTo>
                    <a:pt x="6" y="0"/>
                    <a:pt x="0" y="7"/>
                    <a:pt x="0" y="15"/>
                  </a:cubicBezTo>
                  <a:cubicBezTo>
                    <a:pt x="0" y="23"/>
                    <a:pt x="6" y="29"/>
                    <a:pt x="14" y="29"/>
                  </a:cubicBezTo>
                  <a:cubicBezTo>
                    <a:pt x="22" y="29"/>
                    <a:pt x="29" y="23"/>
                    <a:pt x="29" y="15"/>
                  </a:cubicBezTo>
                  <a:cubicBezTo>
                    <a:pt x="29" y="7"/>
                    <a:pt x="22" y="0"/>
                    <a:pt x="14" y="0"/>
                  </a:cubicBezTo>
                  <a:close/>
                  <a:moveTo>
                    <a:pt x="14" y="28"/>
                  </a:moveTo>
                  <a:cubicBezTo>
                    <a:pt x="7" y="28"/>
                    <a:pt x="1" y="22"/>
                    <a:pt x="1" y="15"/>
                  </a:cubicBezTo>
                  <a:cubicBezTo>
                    <a:pt x="1" y="7"/>
                    <a:pt x="7" y="2"/>
                    <a:pt x="14" y="2"/>
                  </a:cubicBezTo>
                  <a:cubicBezTo>
                    <a:pt x="22" y="2"/>
                    <a:pt x="27" y="7"/>
                    <a:pt x="27" y="15"/>
                  </a:cubicBezTo>
                  <a:cubicBezTo>
                    <a:pt x="27" y="22"/>
                    <a:pt x="22" y="28"/>
                    <a:pt x="14"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36" name="Freeform 15">
              <a:extLst>
                <a:ext uri="{FF2B5EF4-FFF2-40B4-BE49-F238E27FC236}">
                  <a16:creationId xmlns:a16="http://schemas.microsoft.com/office/drawing/2014/main" id="{FBDEE6BC-0A53-45E7-AB1E-12BA94D74E5D}"/>
                </a:ext>
              </a:extLst>
            </p:cNvPr>
            <p:cNvSpPr>
              <a:spLocks noEditPoints="1"/>
            </p:cNvSpPr>
            <p:nvPr userDrawn="1"/>
          </p:nvSpPr>
          <p:spPr bwMode="auto">
            <a:xfrm>
              <a:off x="2183" y="2235"/>
              <a:ext cx="29" cy="33"/>
            </a:xfrm>
            <a:custGeom>
              <a:avLst/>
              <a:gdLst>
                <a:gd name="T0" fmla="*/ 11 w 14"/>
                <a:gd name="T1" fmla="*/ 8 h 16"/>
                <a:gd name="T2" fmla="*/ 11 w 14"/>
                <a:gd name="T3" fmla="*/ 8 h 16"/>
                <a:gd name="T4" fmla="*/ 13 w 14"/>
                <a:gd name="T5" fmla="*/ 4 h 16"/>
                <a:gd name="T6" fmla="*/ 8 w 14"/>
                <a:gd name="T7" fmla="*/ 0 h 16"/>
                <a:gd name="T8" fmla="*/ 0 w 14"/>
                <a:gd name="T9" fmla="*/ 0 h 16"/>
                <a:gd name="T10" fmla="*/ 0 w 14"/>
                <a:gd name="T11" fmla="*/ 16 h 16"/>
                <a:gd name="T12" fmla="*/ 3 w 14"/>
                <a:gd name="T13" fmla="*/ 16 h 16"/>
                <a:gd name="T14" fmla="*/ 3 w 14"/>
                <a:gd name="T15" fmla="*/ 9 h 16"/>
                <a:gd name="T16" fmla="*/ 7 w 14"/>
                <a:gd name="T17" fmla="*/ 9 h 16"/>
                <a:gd name="T18" fmla="*/ 11 w 14"/>
                <a:gd name="T19" fmla="*/ 13 h 16"/>
                <a:gd name="T20" fmla="*/ 11 w 14"/>
                <a:gd name="T21" fmla="*/ 16 h 16"/>
                <a:gd name="T22" fmla="*/ 14 w 14"/>
                <a:gd name="T23" fmla="*/ 16 h 16"/>
                <a:gd name="T24" fmla="*/ 13 w 14"/>
                <a:gd name="T25" fmla="*/ 11 h 16"/>
                <a:gd name="T26" fmla="*/ 11 w 14"/>
                <a:gd name="T27" fmla="*/ 8 h 16"/>
                <a:gd name="T28" fmla="*/ 8 w 14"/>
                <a:gd name="T29" fmla="*/ 7 h 16"/>
                <a:gd name="T30" fmla="*/ 3 w 14"/>
                <a:gd name="T31" fmla="*/ 7 h 16"/>
                <a:gd name="T32" fmla="*/ 3 w 14"/>
                <a:gd name="T33" fmla="*/ 2 h 16"/>
                <a:gd name="T34" fmla="*/ 8 w 14"/>
                <a:gd name="T35" fmla="*/ 2 h 16"/>
                <a:gd name="T36" fmla="*/ 11 w 14"/>
                <a:gd name="T37" fmla="*/ 4 h 16"/>
                <a:gd name="T38" fmla="*/ 8 w 14"/>
                <a:gd name="T3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6">
                  <a:moveTo>
                    <a:pt x="11" y="8"/>
                  </a:moveTo>
                  <a:cubicBezTo>
                    <a:pt x="11" y="8"/>
                    <a:pt x="11" y="8"/>
                    <a:pt x="11" y="8"/>
                  </a:cubicBezTo>
                  <a:cubicBezTo>
                    <a:pt x="11" y="8"/>
                    <a:pt x="13" y="7"/>
                    <a:pt x="13" y="4"/>
                  </a:cubicBezTo>
                  <a:cubicBezTo>
                    <a:pt x="13" y="1"/>
                    <a:pt x="12" y="0"/>
                    <a:pt x="8" y="0"/>
                  </a:cubicBezTo>
                  <a:cubicBezTo>
                    <a:pt x="0" y="0"/>
                    <a:pt x="0" y="0"/>
                    <a:pt x="0" y="0"/>
                  </a:cubicBezTo>
                  <a:cubicBezTo>
                    <a:pt x="0" y="16"/>
                    <a:pt x="0" y="16"/>
                    <a:pt x="0" y="16"/>
                  </a:cubicBezTo>
                  <a:cubicBezTo>
                    <a:pt x="3" y="16"/>
                    <a:pt x="3" y="16"/>
                    <a:pt x="3" y="16"/>
                  </a:cubicBezTo>
                  <a:cubicBezTo>
                    <a:pt x="3" y="9"/>
                    <a:pt x="3" y="9"/>
                    <a:pt x="3" y="9"/>
                  </a:cubicBezTo>
                  <a:cubicBezTo>
                    <a:pt x="7" y="9"/>
                    <a:pt x="7" y="9"/>
                    <a:pt x="7" y="9"/>
                  </a:cubicBezTo>
                  <a:cubicBezTo>
                    <a:pt x="10" y="9"/>
                    <a:pt x="11" y="10"/>
                    <a:pt x="11" y="13"/>
                  </a:cubicBezTo>
                  <a:cubicBezTo>
                    <a:pt x="11" y="14"/>
                    <a:pt x="11" y="15"/>
                    <a:pt x="11" y="16"/>
                  </a:cubicBezTo>
                  <a:cubicBezTo>
                    <a:pt x="14" y="16"/>
                    <a:pt x="14" y="16"/>
                    <a:pt x="14" y="16"/>
                  </a:cubicBezTo>
                  <a:cubicBezTo>
                    <a:pt x="13" y="15"/>
                    <a:pt x="13" y="13"/>
                    <a:pt x="13" y="11"/>
                  </a:cubicBezTo>
                  <a:cubicBezTo>
                    <a:pt x="13" y="9"/>
                    <a:pt x="12" y="8"/>
                    <a:pt x="11" y="8"/>
                  </a:cubicBezTo>
                  <a:close/>
                  <a:moveTo>
                    <a:pt x="8" y="7"/>
                  </a:moveTo>
                  <a:cubicBezTo>
                    <a:pt x="3" y="7"/>
                    <a:pt x="3" y="7"/>
                    <a:pt x="3" y="7"/>
                  </a:cubicBezTo>
                  <a:cubicBezTo>
                    <a:pt x="3" y="2"/>
                    <a:pt x="3" y="2"/>
                    <a:pt x="3" y="2"/>
                  </a:cubicBezTo>
                  <a:cubicBezTo>
                    <a:pt x="8" y="2"/>
                    <a:pt x="8" y="2"/>
                    <a:pt x="8" y="2"/>
                  </a:cubicBezTo>
                  <a:cubicBezTo>
                    <a:pt x="9" y="2"/>
                    <a:pt x="11" y="2"/>
                    <a:pt x="11" y="4"/>
                  </a:cubicBezTo>
                  <a:cubicBezTo>
                    <a:pt x="11" y="6"/>
                    <a:pt x="10" y="7"/>
                    <a:pt x="8"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grpSp>
      <p:cxnSp>
        <p:nvCxnSpPr>
          <p:cNvPr id="39" name="Straight Connector 38">
            <a:extLst>
              <a:ext uri="{FF2B5EF4-FFF2-40B4-BE49-F238E27FC236}">
                <a16:creationId xmlns:a16="http://schemas.microsoft.com/office/drawing/2014/main" id="{820E5FA8-BDAF-4CBD-BD85-F8BDEE4EF8EB}"/>
              </a:ext>
            </a:extLst>
          </p:cNvPr>
          <p:cNvCxnSpPr>
            <a:cxnSpLocks/>
          </p:cNvCxnSpPr>
          <p:nvPr/>
        </p:nvCxnSpPr>
        <p:spPr>
          <a:xfrm>
            <a:off x="696684" y="4585698"/>
            <a:ext cx="10627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Box 223">
            <a:extLst>
              <a:ext uri="{FF2B5EF4-FFF2-40B4-BE49-F238E27FC236}">
                <a16:creationId xmlns:a16="http://schemas.microsoft.com/office/drawing/2014/main" id="{A1A4817F-1FDF-4911-BB89-3A5DF073F009}"/>
              </a:ext>
            </a:extLst>
          </p:cNvPr>
          <p:cNvSpPr txBox="1"/>
          <p:nvPr/>
        </p:nvSpPr>
        <p:spPr>
          <a:xfrm>
            <a:off x="642000" y="5891668"/>
            <a:ext cx="3561032" cy="153888"/>
          </a:xfrm>
          <a:prstGeom prst="rect">
            <a:avLst/>
          </a:prstGeom>
          <a:noFill/>
        </p:spPr>
        <p:txBody>
          <a:bodyPr wrap="square" lIns="0" tIns="0" rIns="0" bIns="0" rtlCol="0" anchor="ctr">
            <a:spAutoFit/>
          </a:bodyPr>
          <a:lstStyle/>
          <a:p>
            <a:pPr algn="l"/>
            <a:r>
              <a:rPr lang="en-US" sz="1000" kern="700" spc="40" baseline="0" dirty="0">
                <a:solidFill>
                  <a:schemeClr val="accent6"/>
                </a:solidFill>
              </a:rPr>
              <a:t>All Rights Reserved - ADVANTEST CORPORATION</a:t>
            </a:r>
          </a:p>
        </p:txBody>
      </p:sp>
    </p:spTree>
    <p:extLst>
      <p:ext uri="{BB962C8B-B14F-4D97-AF65-F5344CB8AC3E}">
        <p14:creationId xmlns:p14="http://schemas.microsoft.com/office/powerpoint/2010/main" val="170053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5_Divider Op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F98D53-7AF9-4795-A9ED-3271B2E6B81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FCADE72D-AE10-4BB3-BE1F-A0ED9D58C09B}"/>
              </a:ext>
            </a:extLst>
          </p:cNvPr>
          <p:cNvSpPr/>
          <p:nvPr/>
        </p:nvSpPr>
        <p:spPr>
          <a:xfrm rot="10800000" flipH="1" flipV="1">
            <a:off x="1" y="-654"/>
            <a:ext cx="12191999" cy="6858654"/>
          </a:xfrm>
          <a:prstGeom prst="rect">
            <a:avLst/>
          </a:prstGeom>
          <a:gradFill flip="none" rotWithShape="1">
            <a:gsLst>
              <a:gs pos="70000">
                <a:srgbClr val="FFFFFF">
                  <a:alpha val="40000"/>
                </a:srgbClr>
              </a:gs>
              <a:gs pos="42000">
                <a:srgbClr val="FFFFFF">
                  <a:alpha val="94000"/>
                </a:srgbClr>
              </a:gs>
              <a:gs pos="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accent1"/>
              </a:solidFill>
            </a:endParaRPr>
          </a:p>
        </p:txBody>
      </p:sp>
      <p:sp>
        <p:nvSpPr>
          <p:cNvPr id="5" name="Text Placeholder 3"/>
          <p:cNvSpPr>
            <a:spLocks noGrp="1"/>
          </p:cNvSpPr>
          <p:nvPr>
            <p:ph type="body" sz="quarter" idx="11" hasCustomPrompt="1"/>
          </p:nvPr>
        </p:nvSpPr>
        <p:spPr>
          <a:xfrm>
            <a:off x="696684" y="3161585"/>
            <a:ext cx="10834917" cy="1295400"/>
          </a:xfrm>
          <a:prstGeom prst="rect">
            <a:avLst/>
          </a:prstGeom>
        </p:spPr>
        <p:txBody>
          <a:bodyPr anchor="b"/>
          <a:lstStyle>
            <a:lvl1pPr marL="0" indent="0" algn="l">
              <a:lnSpc>
                <a:spcPct val="80000"/>
              </a:lnSpc>
              <a:spcBef>
                <a:spcPts val="0"/>
              </a:spcBef>
              <a:buNone/>
              <a:defRPr sz="4400" b="1" cap="none" baseline="0">
                <a:solidFill>
                  <a:schemeClr val="accent6"/>
                </a:solidFill>
                <a:latin typeface="+mj-lt"/>
              </a:defRPr>
            </a:lvl1pPr>
          </a:lstStyle>
          <a:p>
            <a:pPr lvl="0"/>
            <a:r>
              <a:rPr lang="en-US" dirty="0"/>
              <a:t>Divider Title Goes Here</a:t>
            </a:r>
          </a:p>
        </p:txBody>
      </p:sp>
      <p:sp>
        <p:nvSpPr>
          <p:cNvPr id="3" name="Text Placeholder 2"/>
          <p:cNvSpPr>
            <a:spLocks noGrp="1"/>
          </p:cNvSpPr>
          <p:nvPr>
            <p:ph type="body" sz="quarter" idx="12" hasCustomPrompt="1"/>
          </p:nvPr>
        </p:nvSpPr>
        <p:spPr>
          <a:xfrm>
            <a:off x="696684" y="4755469"/>
            <a:ext cx="10834917" cy="533400"/>
          </a:xfrm>
          <a:prstGeom prst="rect">
            <a:avLst/>
          </a:prstGeom>
        </p:spPr>
        <p:txBody>
          <a:bodyPr anchor="t"/>
          <a:lstStyle>
            <a:lvl1pPr marL="0" indent="0" algn="l">
              <a:buNone/>
              <a:defRPr sz="2400">
                <a:solidFill>
                  <a:schemeClr val="tx2"/>
                </a:solidFill>
              </a:defRPr>
            </a:lvl1pPr>
          </a:lstStyle>
          <a:p>
            <a:pPr lvl="0"/>
            <a:r>
              <a:rPr lang="en-US" dirty="0"/>
              <a:t>Subtitle goes here</a:t>
            </a:r>
          </a:p>
        </p:txBody>
      </p:sp>
      <p:cxnSp>
        <p:nvCxnSpPr>
          <p:cNvPr id="39" name="Straight Connector 38">
            <a:extLst>
              <a:ext uri="{FF2B5EF4-FFF2-40B4-BE49-F238E27FC236}">
                <a16:creationId xmlns:a16="http://schemas.microsoft.com/office/drawing/2014/main" id="{820E5FA8-BDAF-4CBD-BD85-F8BDEE4EF8EB}"/>
              </a:ext>
            </a:extLst>
          </p:cNvPr>
          <p:cNvCxnSpPr>
            <a:cxnSpLocks/>
          </p:cNvCxnSpPr>
          <p:nvPr/>
        </p:nvCxnSpPr>
        <p:spPr>
          <a:xfrm>
            <a:off x="696684" y="4585698"/>
            <a:ext cx="10627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6" name="Group 4">
            <a:extLst>
              <a:ext uri="{FF2B5EF4-FFF2-40B4-BE49-F238E27FC236}">
                <a16:creationId xmlns:a16="http://schemas.microsoft.com/office/drawing/2014/main" id="{A6CD5BA2-B079-4D0B-BABE-C9B0F36E9FBA}"/>
              </a:ext>
            </a:extLst>
          </p:cNvPr>
          <p:cNvGrpSpPr>
            <a:grpSpLocks noChangeAspect="1"/>
          </p:cNvGrpSpPr>
          <p:nvPr/>
        </p:nvGrpSpPr>
        <p:grpSpPr bwMode="auto">
          <a:xfrm>
            <a:off x="9194046" y="5887494"/>
            <a:ext cx="2616956" cy="322809"/>
            <a:chOff x="329" y="2049"/>
            <a:chExt cx="1897" cy="234"/>
          </a:xfrm>
        </p:grpSpPr>
        <p:sp>
          <p:nvSpPr>
            <p:cNvPr id="47" name="Freeform 5">
              <a:extLst>
                <a:ext uri="{FF2B5EF4-FFF2-40B4-BE49-F238E27FC236}">
                  <a16:creationId xmlns:a16="http://schemas.microsoft.com/office/drawing/2014/main" id="{69C56C55-E9D0-49C4-8BEC-66E1E4F76FAC}"/>
                </a:ext>
              </a:extLst>
            </p:cNvPr>
            <p:cNvSpPr>
              <a:spLocks noEditPoints="1"/>
            </p:cNvSpPr>
            <p:nvPr userDrawn="1"/>
          </p:nvSpPr>
          <p:spPr bwMode="auto">
            <a:xfrm>
              <a:off x="599" y="2053"/>
              <a:ext cx="207" cy="226"/>
            </a:xfrm>
            <a:custGeom>
              <a:avLst/>
              <a:gdLst>
                <a:gd name="T0" fmla="*/ 66 w 101"/>
                <a:gd name="T1" fmla="*/ 2 h 107"/>
                <a:gd name="T2" fmla="*/ 42 w 101"/>
                <a:gd name="T3" fmla="*/ 0 h 107"/>
                <a:gd name="T4" fmla="*/ 4 w 101"/>
                <a:gd name="T5" fmla="*/ 0 h 107"/>
                <a:gd name="T6" fmla="*/ 0 w 101"/>
                <a:gd name="T7" fmla="*/ 4 h 107"/>
                <a:gd name="T8" fmla="*/ 0 w 101"/>
                <a:gd name="T9" fmla="*/ 103 h 107"/>
                <a:gd name="T10" fmla="*/ 4 w 101"/>
                <a:gd name="T11" fmla="*/ 107 h 107"/>
                <a:gd name="T12" fmla="*/ 42 w 101"/>
                <a:gd name="T13" fmla="*/ 107 h 107"/>
                <a:gd name="T14" fmla="*/ 66 w 101"/>
                <a:gd name="T15" fmla="*/ 105 h 107"/>
                <a:gd name="T16" fmla="*/ 101 w 101"/>
                <a:gd name="T17" fmla="*/ 53 h 107"/>
                <a:gd name="T18" fmla="*/ 66 w 101"/>
                <a:gd name="T19" fmla="*/ 2 h 107"/>
                <a:gd name="T20" fmla="*/ 56 w 101"/>
                <a:gd name="T21" fmla="*/ 78 h 107"/>
                <a:gd name="T22" fmla="*/ 46 w 101"/>
                <a:gd name="T23" fmla="*/ 80 h 107"/>
                <a:gd name="T24" fmla="*/ 32 w 101"/>
                <a:gd name="T25" fmla="*/ 80 h 107"/>
                <a:gd name="T26" fmla="*/ 32 w 101"/>
                <a:gd name="T27" fmla="*/ 27 h 107"/>
                <a:gd name="T28" fmla="*/ 46 w 101"/>
                <a:gd name="T29" fmla="*/ 27 h 107"/>
                <a:gd name="T30" fmla="*/ 55 w 101"/>
                <a:gd name="T31" fmla="*/ 29 h 107"/>
                <a:gd name="T32" fmla="*/ 69 w 101"/>
                <a:gd name="T33" fmla="*/ 54 h 107"/>
                <a:gd name="T34" fmla="*/ 56 w 101"/>
                <a:gd name="T35" fmla="*/ 7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07">
                  <a:moveTo>
                    <a:pt x="66" y="2"/>
                  </a:moveTo>
                  <a:cubicBezTo>
                    <a:pt x="56" y="0"/>
                    <a:pt x="45" y="0"/>
                    <a:pt x="42" y="0"/>
                  </a:cubicBezTo>
                  <a:cubicBezTo>
                    <a:pt x="4" y="0"/>
                    <a:pt x="4" y="0"/>
                    <a:pt x="4" y="0"/>
                  </a:cubicBezTo>
                  <a:cubicBezTo>
                    <a:pt x="1" y="0"/>
                    <a:pt x="0" y="1"/>
                    <a:pt x="0" y="4"/>
                  </a:cubicBezTo>
                  <a:cubicBezTo>
                    <a:pt x="0" y="103"/>
                    <a:pt x="0" y="103"/>
                    <a:pt x="0" y="103"/>
                  </a:cubicBezTo>
                  <a:cubicBezTo>
                    <a:pt x="0" y="105"/>
                    <a:pt x="1" y="107"/>
                    <a:pt x="4" y="107"/>
                  </a:cubicBezTo>
                  <a:cubicBezTo>
                    <a:pt x="42" y="107"/>
                    <a:pt x="42" y="107"/>
                    <a:pt x="42" y="107"/>
                  </a:cubicBezTo>
                  <a:cubicBezTo>
                    <a:pt x="45" y="107"/>
                    <a:pt x="58" y="107"/>
                    <a:pt x="66" y="105"/>
                  </a:cubicBezTo>
                  <a:cubicBezTo>
                    <a:pt x="81" y="101"/>
                    <a:pt x="101" y="89"/>
                    <a:pt x="101" y="53"/>
                  </a:cubicBezTo>
                  <a:cubicBezTo>
                    <a:pt x="101" y="20"/>
                    <a:pt x="81" y="7"/>
                    <a:pt x="66" y="2"/>
                  </a:cubicBezTo>
                  <a:close/>
                  <a:moveTo>
                    <a:pt x="56" y="78"/>
                  </a:moveTo>
                  <a:cubicBezTo>
                    <a:pt x="52" y="80"/>
                    <a:pt x="47" y="80"/>
                    <a:pt x="46" y="80"/>
                  </a:cubicBezTo>
                  <a:cubicBezTo>
                    <a:pt x="32" y="80"/>
                    <a:pt x="32" y="80"/>
                    <a:pt x="32" y="80"/>
                  </a:cubicBezTo>
                  <a:cubicBezTo>
                    <a:pt x="32" y="27"/>
                    <a:pt x="32" y="27"/>
                    <a:pt x="32" y="27"/>
                  </a:cubicBezTo>
                  <a:cubicBezTo>
                    <a:pt x="46" y="27"/>
                    <a:pt x="46" y="27"/>
                    <a:pt x="46" y="27"/>
                  </a:cubicBezTo>
                  <a:cubicBezTo>
                    <a:pt x="48" y="27"/>
                    <a:pt x="52" y="27"/>
                    <a:pt x="55" y="29"/>
                  </a:cubicBezTo>
                  <a:cubicBezTo>
                    <a:pt x="62" y="31"/>
                    <a:pt x="69" y="38"/>
                    <a:pt x="69" y="54"/>
                  </a:cubicBezTo>
                  <a:cubicBezTo>
                    <a:pt x="69" y="70"/>
                    <a:pt x="61" y="76"/>
                    <a:pt x="56" y="78"/>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8" name="Freeform 6">
              <a:extLst>
                <a:ext uri="{FF2B5EF4-FFF2-40B4-BE49-F238E27FC236}">
                  <a16:creationId xmlns:a16="http://schemas.microsoft.com/office/drawing/2014/main" id="{0E7C7407-033A-4EA0-8540-EE512CA500B1}"/>
                </a:ext>
              </a:extLst>
            </p:cNvPr>
            <p:cNvSpPr>
              <a:spLocks/>
            </p:cNvSpPr>
            <p:nvPr userDrawn="1"/>
          </p:nvSpPr>
          <p:spPr bwMode="auto">
            <a:xfrm>
              <a:off x="1821" y="2049"/>
              <a:ext cx="199" cy="234"/>
            </a:xfrm>
            <a:custGeom>
              <a:avLst/>
              <a:gdLst>
                <a:gd name="T0" fmla="*/ 67 w 97"/>
                <a:gd name="T1" fmla="*/ 44 h 111"/>
                <a:gd name="T2" fmla="*/ 34 w 97"/>
                <a:gd name="T3" fmla="*/ 30 h 111"/>
                <a:gd name="T4" fmla="*/ 47 w 97"/>
                <a:gd name="T5" fmla="*/ 23 h 111"/>
                <a:gd name="T6" fmla="*/ 56 w 97"/>
                <a:gd name="T7" fmla="*/ 25 h 111"/>
                <a:gd name="T8" fmla="*/ 60 w 97"/>
                <a:gd name="T9" fmla="*/ 29 h 111"/>
                <a:gd name="T10" fmla="*/ 65 w 97"/>
                <a:gd name="T11" fmla="*/ 33 h 111"/>
                <a:gd name="T12" fmla="*/ 87 w 97"/>
                <a:gd name="T13" fmla="*/ 33 h 111"/>
                <a:gd name="T14" fmla="*/ 91 w 97"/>
                <a:gd name="T15" fmla="*/ 28 h 111"/>
                <a:gd name="T16" fmla="*/ 48 w 97"/>
                <a:gd name="T17" fmla="*/ 0 h 111"/>
                <a:gd name="T18" fmla="*/ 3 w 97"/>
                <a:gd name="T19" fmla="*/ 32 h 111"/>
                <a:gd name="T20" fmla="*/ 41 w 97"/>
                <a:gd name="T21" fmla="*/ 66 h 111"/>
                <a:gd name="T22" fmla="*/ 64 w 97"/>
                <a:gd name="T23" fmla="*/ 78 h 111"/>
                <a:gd name="T24" fmla="*/ 50 w 97"/>
                <a:gd name="T25" fmla="*/ 87 h 111"/>
                <a:gd name="T26" fmla="*/ 35 w 97"/>
                <a:gd name="T27" fmla="*/ 80 h 111"/>
                <a:gd name="T28" fmla="*/ 33 w 97"/>
                <a:gd name="T29" fmla="*/ 77 h 111"/>
                <a:gd name="T30" fmla="*/ 30 w 97"/>
                <a:gd name="T31" fmla="*/ 74 h 111"/>
                <a:gd name="T32" fmla="*/ 4 w 97"/>
                <a:gd name="T33" fmla="*/ 74 h 111"/>
                <a:gd name="T34" fmla="*/ 0 w 97"/>
                <a:gd name="T35" fmla="*/ 78 h 111"/>
                <a:gd name="T36" fmla="*/ 48 w 97"/>
                <a:gd name="T37" fmla="*/ 111 h 111"/>
                <a:gd name="T38" fmla="*/ 97 w 97"/>
                <a:gd name="T39" fmla="*/ 75 h 111"/>
                <a:gd name="T40" fmla="*/ 67 w 97"/>
                <a:gd name="T41"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11">
                  <a:moveTo>
                    <a:pt x="67" y="44"/>
                  </a:moveTo>
                  <a:cubicBezTo>
                    <a:pt x="52" y="39"/>
                    <a:pt x="35" y="38"/>
                    <a:pt x="34" y="30"/>
                  </a:cubicBezTo>
                  <a:cubicBezTo>
                    <a:pt x="34" y="24"/>
                    <a:pt x="44" y="23"/>
                    <a:pt x="47" y="23"/>
                  </a:cubicBezTo>
                  <a:cubicBezTo>
                    <a:pt x="50" y="23"/>
                    <a:pt x="54" y="24"/>
                    <a:pt x="56" y="25"/>
                  </a:cubicBezTo>
                  <a:cubicBezTo>
                    <a:pt x="58" y="26"/>
                    <a:pt x="59" y="27"/>
                    <a:pt x="60" y="29"/>
                  </a:cubicBezTo>
                  <a:cubicBezTo>
                    <a:pt x="61" y="31"/>
                    <a:pt x="61" y="33"/>
                    <a:pt x="65" y="33"/>
                  </a:cubicBezTo>
                  <a:cubicBezTo>
                    <a:pt x="69" y="33"/>
                    <a:pt x="87" y="33"/>
                    <a:pt x="87" y="33"/>
                  </a:cubicBezTo>
                  <a:cubicBezTo>
                    <a:pt x="89" y="33"/>
                    <a:pt x="91" y="31"/>
                    <a:pt x="91" y="28"/>
                  </a:cubicBezTo>
                  <a:cubicBezTo>
                    <a:pt x="87" y="3"/>
                    <a:pt x="62" y="0"/>
                    <a:pt x="48" y="0"/>
                  </a:cubicBezTo>
                  <a:cubicBezTo>
                    <a:pt x="25" y="0"/>
                    <a:pt x="3" y="7"/>
                    <a:pt x="3" y="32"/>
                  </a:cubicBezTo>
                  <a:cubicBezTo>
                    <a:pt x="3" y="54"/>
                    <a:pt x="24" y="61"/>
                    <a:pt x="41" y="66"/>
                  </a:cubicBezTo>
                  <a:cubicBezTo>
                    <a:pt x="60" y="71"/>
                    <a:pt x="64" y="73"/>
                    <a:pt x="64" y="78"/>
                  </a:cubicBezTo>
                  <a:cubicBezTo>
                    <a:pt x="64" y="85"/>
                    <a:pt x="54" y="87"/>
                    <a:pt x="50" y="87"/>
                  </a:cubicBezTo>
                  <a:cubicBezTo>
                    <a:pt x="45" y="87"/>
                    <a:pt x="37" y="86"/>
                    <a:pt x="35" y="80"/>
                  </a:cubicBezTo>
                  <a:cubicBezTo>
                    <a:pt x="34" y="79"/>
                    <a:pt x="34" y="78"/>
                    <a:pt x="33" y="77"/>
                  </a:cubicBezTo>
                  <a:cubicBezTo>
                    <a:pt x="33" y="76"/>
                    <a:pt x="32" y="74"/>
                    <a:pt x="30" y="74"/>
                  </a:cubicBezTo>
                  <a:cubicBezTo>
                    <a:pt x="4" y="74"/>
                    <a:pt x="4" y="74"/>
                    <a:pt x="4" y="74"/>
                  </a:cubicBezTo>
                  <a:cubicBezTo>
                    <a:pt x="2" y="74"/>
                    <a:pt x="0" y="76"/>
                    <a:pt x="0" y="78"/>
                  </a:cubicBezTo>
                  <a:cubicBezTo>
                    <a:pt x="2" y="102"/>
                    <a:pt x="27" y="111"/>
                    <a:pt x="48" y="111"/>
                  </a:cubicBezTo>
                  <a:cubicBezTo>
                    <a:pt x="72" y="111"/>
                    <a:pt x="97" y="100"/>
                    <a:pt x="97" y="75"/>
                  </a:cubicBezTo>
                  <a:cubicBezTo>
                    <a:pt x="97" y="56"/>
                    <a:pt x="82" y="48"/>
                    <a:pt x="67" y="44"/>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9" name="Freeform 7">
              <a:extLst>
                <a:ext uri="{FF2B5EF4-FFF2-40B4-BE49-F238E27FC236}">
                  <a16:creationId xmlns:a16="http://schemas.microsoft.com/office/drawing/2014/main" id="{8D4A9EFB-63C5-4F78-A135-F4F834038328}"/>
                </a:ext>
              </a:extLst>
            </p:cNvPr>
            <p:cNvSpPr>
              <a:spLocks/>
            </p:cNvSpPr>
            <p:nvPr userDrawn="1"/>
          </p:nvSpPr>
          <p:spPr bwMode="auto">
            <a:xfrm>
              <a:off x="792" y="2053"/>
              <a:ext cx="226" cy="226"/>
            </a:xfrm>
            <a:custGeom>
              <a:avLst/>
              <a:gdLst>
                <a:gd name="T0" fmla="*/ 106 w 110"/>
                <a:gd name="T1" fmla="*/ 0 h 107"/>
                <a:gd name="T2" fmla="*/ 82 w 110"/>
                <a:gd name="T3" fmla="*/ 0 h 107"/>
                <a:gd name="T4" fmla="*/ 77 w 110"/>
                <a:gd name="T5" fmla="*/ 4 h 107"/>
                <a:gd name="T6" fmla="*/ 55 w 110"/>
                <a:gd name="T7" fmla="*/ 63 h 107"/>
                <a:gd name="T8" fmla="*/ 33 w 110"/>
                <a:gd name="T9" fmla="*/ 4 h 107"/>
                <a:gd name="T10" fmla="*/ 27 w 110"/>
                <a:gd name="T11" fmla="*/ 0 h 107"/>
                <a:gd name="T12" fmla="*/ 3 w 110"/>
                <a:gd name="T13" fmla="*/ 0 h 107"/>
                <a:gd name="T14" fmla="*/ 1 w 110"/>
                <a:gd name="T15" fmla="*/ 4 h 107"/>
                <a:gd name="T16" fmla="*/ 37 w 110"/>
                <a:gd name="T17" fmla="*/ 103 h 107"/>
                <a:gd name="T18" fmla="*/ 43 w 110"/>
                <a:gd name="T19" fmla="*/ 107 h 107"/>
                <a:gd name="T20" fmla="*/ 67 w 110"/>
                <a:gd name="T21" fmla="*/ 107 h 107"/>
                <a:gd name="T22" fmla="*/ 72 w 110"/>
                <a:gd name="T23" fmla="*/ 103 h 107"/>
                <a:gd name="T24" fmla="*/ 109 w 110"/>
                <a:gd name="T25" fmla="*/ 4 h 107"/>
                <a:gd name="T26" fmla="*/ 106 w 110"/>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07">
                  <a:moveTo>
                    <a:pt x="106" y="0"/>
                  </a:moveTo>
                  <a:cubicBezTo>
                    <a:pt x="82" y="0"/>
                    <a:pt x="82" y="0"/>
                    <a:pt x="82" y="0"/>
                  </a:cubicBezTo>
                  <a:cubicBezTo>
                    <a:pt x="80" y="0"/>
                    <a:pt x="77" y="1"/>
                    <a:pt x="77" y="4"/>
                  </a:cubicBezTo>
                  <a:cubicBezTo>
                    <a:pt x="55" y="63"/>
                    <a:pt x="55" y="63"/>
                    <a:pt x="55" y="63"/>
                  </a:cubicBezTo>
                  <a:cubicBezTo>
                    <a:pt x="33" y="4"/>
                    <a:pt x="33" y="4"/>
                    <a:pt x="33" y="4"/>
                  </a:cubicBezTo>
                  <a:cubicBezTo>
                    <a:pt x="32" y="1"/>
                    <a:pt x="29" y="0"/>
                    <a:pt x="27" y="0"/>
                  </a:cubicBezTo>
                  <a:cubicBezTo>
                    <a:pt x="3" y="0"/>
                    <a:pt x="3" y="0"/>
                    <a:pt x="3" y="0"/>
                  </a:cubicBezTo>
                  <a:cubicBezTo>
                    <a:pt x="1" y="0"/>
                    <a:pt x="0" y="1"/>
                    <a:pt x="1" y="4"/>
                  </a:cubicBezTo>
                  <a:cubicBezTo>
                    <a:pt x="37" y="103"/>
                    <a:pt x="37" y="103"/>
                    <a:pt x="37" y="103"/>
                  </a:cubicBezTo>
                  <a:cubicBezTo>
                    <a:pt x="38" y="105"/>
                    <a:pt x="40" y="107"/>
                    <a:pt x="43" y="107"/>
                  </a:cubicBezTo>
                  <a:cubicBezTo>
                    <a:pt x="67" y="107"/>
                    <a:pt x="67" y="107"/>
                    <a:pt x="67" y="107"/>
                  </a:cubicBezTo>
                  <a:cubicBezTo>
                    <a:pt x="69" y="107"/>
                    <a:pt x="71" y="105"/>
                    <a:pt x="72" y="103"/>
                  </a:cubicBezTo>
                  <a:cubicBezTo>
                    <a:pt x="109" y="4"/>
                    <a:pt x="109" y="4"/>
                    <a:pt x="109" y="4"/>
                  </a:cubicBezTo>
                  <a:cubicBezTo>
                    <a:pt x="110" y="1"/>
                    <a:pt x="108" y="0"/>
                    <a:pt x="106"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0" name="Freeform 8">
              <a:extLst>
                <a:ext uri="{FF2B5EF4-FFF2-40B4-BE49-F238E27FC236}">
                  <a16:creationId xmlns:a16="http://schemas.microsoft.com/office/drawing/2014/main" id="{F9861867-5784-4A7B-8D63-B007F84D3748}"/>
                </a:ext>
              </a:extLst>
            </p:cNvPr>
            <p:cNvSpPr>
              <a:spLocks/>
            </p:cNvSpPr>
            <p:nvPr userDrawn="1"/>
          </p:nvSpPr>
          <p:spPr bwMode="auto">
            <a:xfrm>
              <a:off x="965" y="2053"/>
              <a:ext cx="230" cy="226"/>
            </a:xfrm>
            <a:custGeom>
              <a:avLst/>
              <a:gdLst>
                <a:gd name="T0" fmla="*/ 74 w 112"/>
                <a:gd name="T1" fmla="*/ 4 h 107"/>
                <a:gd name="T2" fmla="*/ 69 w 112"/>
                <a:gd name="T3" fmla="*/ 0 h 107"/>
                <a:gd name="T4" fmla="*/ 43 w 112"/>
                <a:gd name="T5" fmla="*/ 0 h 107"/>
                <a:gd name="T6" fmla="*/ 38 w 112"/>
                <a:gd name="T7" fmla="*/ 4 h 107"/>
                <a:gd name="T8" fmla="*/ 1 w 112"/>
                <a:gd name="T9" fmla="*/ 103 h 107"/>
                <a:gd name="T10" fmla="*/ 4 w 112"/>
                <a:gd name="T11" fmla="*/ 107 h 107"/>
                <a:gd name="T12" fmla="*/ 55 w 112"/>
                <a:gd name="T13" fmla="*/ 107 h 107"/>
                <a:gd name="T14" fmla="*/ 61 w 112"/>
                <a:gd name="T15" fmla="*/ 103 h 107"/>
                <a:gd name="T16" fmla="*/ 66 w 112"/>
                <a:gd name="T17" fmla="*/ 88 h 107"/>
                <a:gd name="T18" fmla="*/ 62 w 112"/>
                <a:gd name="T19" fmla="*/ 83 h 107"/>
                <a:gd name="T20" fmla="*/ 41 w 112"/>
                <a:gd name="T21" fmla="*/ 83 h 107"/>
                <a:gd name="T22" fmla="*/ 56 w 112"/>
                <a:gd name="T23" fmla="*/ 41 h 107"/>
                <a:gd name="T24" fmla="*/ 79 w 112"/>
                <a:gd name="T25" fmla="*/ 103 h 107"/>
                <a:gd name="T26" fmla="*/ 84 w 112"/>
                <a:gd name="T27" fmla="*/ 107 h 107"/>
                <a:gd name="T28" fmla="*/ 108 w 112"/>
                <a:gd name="T29" fmla="*/ 107 h 107"/>
                <a:gd name="T30" fmla="*/ 111 w 112"/>
                <a:gd name="T31" fmla="*/ 103 h 107"/>
                <a:gd name="T32" fmla="*/ 74 w 112"/>
                <a:gd name="T33"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7">
                  <a:moveTo>
                    <a:pt x="74" y="4"/>
                  </a:moveTo>
                  <a:cubicBezTo>
                    <a:pt x="74" y="1"/>
                    <a:pt x="71" y="0"/>
                    <a:pt x="69" y="0"/>
                  </a:cubicBezTo>
                  <a:cubicBezTo>
                    <a:pt x="43" y="0"/>
                    <a:pt x="43" y="0"/>
                    <a:pt x="43" y="0"/>
                  </a:cubicBezTo>
                  <a:cubicBezTo>
                    <a:pt x="41" y="0"/>
                    <a:pt x="38" y="1"/>
                    <a:pt x="38" y="4"/>
                  </a:cubicBezTo>
                  <a:cubicBezTo>
                    <a:pt x="1" y="103"/>
                    <a:pt x="1" y="103"/>
                    <a:pt x="1" y="103"/>
                  </a:cubicBezTo>
                  <a:cubicBezTo>
                    <a:pt x="0" y="105"/>
                    <a:pt x="1" y="107"/>
                    <a:pt x="4" y="107"/>
                  </a:cubicBezTo>
                  <a:cubicBezTo>
                    <a:pt x="55" y="107"/>
                    <a:pt x="55" y="107"/>
                    <a:pt x="55" y="107"/>
                  </a:cubicBezTo>
                  <a:cubicBezTo>
                    <a:pt x="57" y="107"/>
                    <a:pt x="60" y="105"/>
                    <a:pt x="61" y="103"/>
                  </a:cubicBezTo>
                  <a:cubicBezTo>
                    <a:pt x="66" y="88"/>
                    <a:pt x="66" y="88"/>
                    <a:pt x="66" y="88"/>
                  </a:cubicBezTo>
                  <a:cubicBezTo>
                    <a:pt x="67" y="85"/>
                    <a:pt x="65" y="83"/>
                    <a:pt x="62" y="83"/>
                  </a:cubicBezTo>
                  <a:cubicBezTo>
                    <a:pt x="41" y="83"/>
                    <a:pt x="41" y="83"/>
                    <a:pt x="41" y="83"/>
                  </a:cubicBezTo>
                  <a:cubicBezTo>
                    <a:pt x="56" y="41"/>
                    <a:pt x="56" y="41"/>
                    <a:pt x="56" y="41"/>
                  </a:cubicBezTo>
                  <a:cubicBezTo>
                    <a:pt x="79" y="103"/>
                    <a:pt x="79" y="103"/>
                    <a:pt x="79" y="103"/>
                  </a:cubicBezTo>
                  <a:cubicBezTo>
                    <a:pt x="80" y="105"/>
                    <a:pt x="82" y="107"/>
                    <a:pt x="84" y="107"/>
                  </a:cubicBezTo>
                  <a:cubicBezTo>
                    <a:pt x="108" y="107"/>
                    <a:pt x="108" y="107"/>
                    <a:pt x="108" y="107"/>
                  </a:cubicBezTo>
                  <a:cubicBezTo>
                    <a:pt x="111" y="107"/>
                    <a:pt x="112" y="105"/>
                    <a:pt x="111" y="103"/>
                  </a:cubicBezTo>
                  <a:lnTo>
                    <a:pt x="74" y="4"/>
                  </a:ln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1" name="Freeform 9">
              <a:extLst>
                <a:ext uri="{FF2B5EF4-FFF2-40B4-BE49-F238E27FC236}">
                  <a16:creationId xmlns:a16="http://schemas.microsoft.com/office/drawing/2014/main" id="{E8E29FA9-B646-45F3-A6F3-F55938BDF8E6}"/>
                </a:ext>
              </a:extLst>
            </p:cNvPr>
            <p:cNvSpPr>
              <a:spLocks/>
            </p:cNvSpPr>
            <p:nvPr userDrawn="1"/>
          </p:nvSpPr>
          <p:spPr bwMode="auto">
            <a:xfrm>
              <a:off x="1199" y="2053"/>
              <a:ext cx="202" cy="226"/>
            </a:xfrm>
            <a:custGeom>
              <a:avLst/>
              <a:gdLst>
                <a:gd name="T0" fmla="*/ 94 w 98"/>
                <a:gd name="T1" fmla="*/ 0 h 107"/>
                <a:gd name="T2" fmla="*/ 70 w 98"/>
                <a:gd name="T3" fmla="*/ 0 h 107"/>
                <a:gd name="T4" fmla="*/ 66 w 98"/>
                <a:gd name="T5" fmla="*/ 4 h 107"/>
                <a:gd name="T6" fmla="*/ 66 w 98"/>
                <a:gd name="T7" fmla="*/ 55 h 107"/>
                <a:gd name="T8" fmla="*/ 34 w 98"/>
                <a:gd name="T9" fmla="*/ 3 h 107"/>
                <a:gd name="T10" fmla="*/ 27 w 98"/>
                <a:gd name="T11" fmla="*/ 0 h 107"/>
                <a:gd name="T12" fmla="*/ 4 w 98"/>
                <a:gd name="T13" fmla="*/ 0 h 107"/>
                <a:gd name="T14" fmla="*/ 0 w 98"/>
                <a:gd name="T15" fmla="*/ 4 h 107"/>
                <a:gd name="T16" fmla="*/ 0 w 98"/>
                <a:gd name="T17" fmla="*/ 103 h 107"/>
                <a:gd name="T18" fmla="*/ 5 w 98"/>
                <a:gd name="T19" fmla="*/ 107 h 107"/>
                <a:gd name="T20" fmla="*/ 28 w 98"/>
                <a:gd name="T21" fmla="*/ 107 h 107"/>
                <a:gd name="T22" fmla="*/ 33 w 98"/>
                <a:gd name="T23" fmla="*/ 103 h 107"/>
                <a:gd name="T24" fmla="*/ 33 w 98"/>
                <a:gd name="T25" fmla="*/ 53 h 107"/>
                <a:gd name="T26" fmla="*/ 64 w 98"/>
                <a:gd name="T27" fmla="*/ 103 h 107"/>
                <a:gd name="T28" fmla="*/ 70 w 98"/>
                <a:gd name="T29" fmla="*/ 107 h 107"/>
                <a:gd name="T30" fmla="*/ 94 w 98"/>
                <a:gd name="T31" fmla="*/ 107 h 107"/>
                <a:gd name="T32" fmla="*/ 98 w 98"/>
                <a:gd name="T33" fmla="*/ 103 h 107"/>
                <a:gd name="T34" fmla="*/ 98 w 98"/>
                <a:gd name="T35" fmla="*/ 4 h 107"/>
                <a:gd name="T36" fmla="*/ 94 w 98"/>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07">
                  <a:moveTo>
                    <a:pt x="94" y="0"/>
                  </a:moveTo>
                  <a:cubicBezTo>
                    <a:pt x="70" y="0"/>
                    <a:pt x="70" y="0"/>
                    <a:pt x="70" y="0"/>
                  </a:cubicBezTo>
                  <a:cubicBezTo>
                    <a:pt x="68" y="0"/>
                    <a:pt x="66" y="1"/>
                    <a:pt x="66" y="4"/>
                  </a:cubicBezTo>
                  <a:cubicBezTo>
                    <a:pt x="66" y="55"/>
                    <a:pt x="66" y="55"/>
                    <a:pt x="66" y="55"/>
                  </a:cubicBezTo>
                  <a:cubicBezTo>
                    <a:pt x="34" y="3"/>
                    <a:pt x="34" y="3"/>
                    <a:pt x="34" y="3"/>
                  </a:cubicBezTo>
                  <a:cubicBezTo>
                    <a:pt x="32" y="1"/>
                    <a:pt x="29" y="0"/>
                    <a:pt x="27" y="0"/>
                  </a:cubicBezTo>
                  <a:cubicBezTo>
                    <a:pt x="4" y="0"/>
                    <a:pt x="4" y="0"/>
                    <a:pt x="4" y="0"/>
                  </a:cubicBezTo>
                  <a:cubicBezTo>
                    <a:pt x="2" y="0"/>
                    <a:pt x="0" y="2"/>
                    <a:pt x="0" y="4"/>
                  </a:cubicBezTo>
                  <a:cubicBezTo>
                    <a:pt x="0" y="103"/>
                    <a:pt x="0" y="103"/>
                    <a:pt x="0" y="103"/>
                  </a:cubicBezTo>
                  <a:cubicBezTo>
                    <a:pt x="0" y="105"/>
                    <a:pt x="2" y="107"/>
                    <a:pt x="5" y="107"/>
                  </a:cubicBezTo>
                  <a:cubicBezTo>
                    <a:pt x="28" y="107"/>
                    <a:pt x="28" y="107"/>
                    <a:pt x="28" y="107"/>
                  </a:cubicBezTo>
                  <a:cubicBezTo>
                    <a:pt x="31" y="107"/>
                    <a:pt x="33" y="105"/>
                    <a:pt x="33" y="103"/>
                  </a:cubicBezTo>
                  <a:cubicBezTo>
                    <a:pt x="33" y="53"/>
                    <a:pt x="33" y="53"/>
                    <a:pt x="33" y="53"/>
                  </a:cubicBezTo>
                  <a:cubicBezTo>
                    <a:pt x="64" y="103"/>
                    <a:pt x="64" y="103"/>
                    <a:pt x="64" y="103"/>
                  </a:cubicBezTo>
                  <a:cubicBezTo>
                    <a:pt x="65" y="105"/>
                    <a:pt x="68" y="107"/>
                    <a:pt x="70" y="107"/>
                  </a:cubicBezTo>
                  <a:cubicBezTo>
                    <a:pt x="94" y="107"/>
                    <a:pt x="94" y="107"/>
                    <a:pt x="94" y="107"/>
                  </a:cubicBezTo>
                  <a:cubicBezTo>
                    <a:pt x="96" y="107"/>
                    <a:pt x="98" y="105"/>
                    <a:pt x="98" y="103"/>
                  </a:cubicBezTo>
                  <a:cubicBezTo>
                    <a:pt x="98" y="4"/>
                    <a:pt x="98" y="4"/>
                    <a:pt x="98" y="4"/>
                  </a:cubicBezTo>
                  <a:cubicBezTo>
                    <a:pt x="98" y="1"/>
                    <a:pt x="96" y="0"/>
                    <a:pt x="94"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2" name="Freeform 10">
              <a:extLst>
                <a:ext uri="{FF2B5EF4-FFF2-40B4-BE49-F238E27FC236}">
                  <a16:creationId xmlns:a16="http://schemas.microsoft.com/office/drawing/2014/main" id="{2D33219F-8187-4FDF-B466-D3023CCA2A43}"/>
                </a:ext>
              </a:extLst>
            </p:cNvPr>
            <p:cNvSpPr>
              <a:spLocks/>
            </p:cNvSpPr>
            <p:nvPr userDrawn="1"/>
          </p:nvSpPr>
          <p:spPr bwMode="auto">
            <a:xfrm>
              <a:off x="2016" y="2053"/>
              <a:ext cx="196" cy="226"/>
            </a:xfrm>
            <a:custGeom>
              <a:avLst/>
              <a:gdLst>
                <a:gd name="T0" fmla="*/ 95 w 95"/>
                <a:gd name="T1" fmla="*/ 23 h 107"/>
                <a:gd name="T2" fmla="*/ 95 w 95"/>
                <a:gd name="T3" fmla="*/ 4 h 107"/>
                <a:gd name="T4" fmla="*/ 91 w 95"/>
                <a:gd name="T5" fmla="*/ 0 h 107"/>
                <a:gd name="T6" fmla="*/ 5 w 95"/>
                <a:gd name="T7" fmla="*/ 0 h 107"/>
                <a:gd name="T8" fmla="*/ 0 w 95"/>
                <a:gd name="T9" fmla="*/ 4 h 107"/>
                <a:gd name="T10" fmla="*/ 0 w 95"/>
                <a:gd name="T11" fmla="*/ 23 h 107"/>
                <a:gd name="T12" fmla="*/ 5 w 95"/>
                <a:gd name="T13" fmla="*/ 27 h 107"/>
                <a:gd name="T14" fmla="*/ 32 w 95"/>
                <a:gd name="T15" fmla="*/ 27 h 107"/>
                <a:gd name="T16" fmla="*/ 32 w 95"/>
                <a:gd name="T17" fmla="*/ 103 h 107"/>
                <a:gd name="T18" fmla="*/ 36 w 95"/>
                <a:gd name="T19" fmla="*/ 107 h 107"/>
                <a:gd name="T20" fmla="*/ 60 w 95"/>
                <a:gd name="T21" fmla="*/ 107 h 107"/>
                <a:gd name="T22" fmla="*/ 64 w 95"/>
                <a:gd name="T23" fmla="*/ 103 h 107"/>
                <a:gd name="T24" fmla="*/ 64 w 95"/>
                <a:gd name="T25" fmla="*/ 27 h 107"/>
                <a:gd name="T26" fmla="*/ 91 w 95"/>
                <a:gd name="T27" fmla="*/ 27 h 107"/>
                <a:gd name="T28" fmla="*/ 95 w 95"/>
                <a:gd name="T29" fmla="*/ 2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5" y="23"/>
                  </a:moveTo>
                  <a:cubicBezTo>
                    <a:pt x="95" y="4"/>
                    <a:pt x="95" y="4"/>
                    <a:pt x="95" y="4"/>
                  </a:cubicBezTo>
                  <a:cubicBezTo>
                    <a:pt x="95" y="1"/>
                    <a:pt x="93" y="0"/>
                    <a:pt x="91" y="0"/>
                  </a:cubicBezTo>
                  <a:cubicBezTo>
                    <a:pt x="5" y="0"/>
                    <a:pt x="5" y="0"/>
                    <a:pt x="5" y="0"/>
                  </a:cubicBezTo>
                  <a:cubicBezTo>
                    <a:pt x="2" y="0"/>
                    <a:pt x="0" y="1"/>
                    <a:pt x="0" y="4"/>
                  </a:cubicBezTo>
                  <a:cubicBezTo>
                    <a:pt x="0" y="23"/>
                    <a:pt x="0" y="23"/>
                    <a:pt x="0" y="23"/>
                  </a:cubicBezTo>
                  <a:cubicBezTo>
                    <a:pt x="0" y="26"/>
                    <a:pt x="2" y="27"/>
                    <a:pt x="5" y="27"/>
                  </a:cubicBezTo>
                  <a:cubicBezTo>
                    <a:pt x="32" y="27"/>
                    <a:pt x="32" y="27"/>
                    <a:pt x="32" y="27"/>
                  </a:cubicBezTo>
                  <a:cubicBezTo>
                    <a:pt x="32" y="103"/>
                    <a:pt x="32" y="103"/>
                    <a:pt x="32" y="103"/>
                  </a:cubicBezTo>
                  <a:cubicBezTo>
                    <a:pt x="32" y="105"/>
                    <a:pt x="34" y="107"/>
                    <a:pt x="36" y="107"/>
                  </a:cubicBezTo>
                  <a:cubicBezTo>
                    <a:pt x="60" y="107"/>
                    <a:pt x="60" y="107"/>
                    <a:pt x="60" y="107"/>
                  </a:cubicBezTo>
                  <a:cubicBezTo>
                    <a:pt x="62" y="107"/>
                    <a:pt x="64" y="105"/>
                    <a:pt x="64" y="103"/>
                  </a:cubicBezTo>
                  <a:cubicBezTo>
                    <a:pt x="64" y="27"/>
                    <a:pt x="64" y="27"/>
                    <a:pt x="64" y="27"/>
                  </a:cubicBezTo>
                  <a:cubicBezTo>
                    <a:pt x="91" y="27"/>
                    <a:pt x="91" y="27"/>
                    <a:pt x="91" y="27"/>
                  </a:cubicBezTo>
                  <a:cubicBezTo>
                    <a:pt x="93" y="27"/>
                    <a:pt x="95" y="26"/>
                    <a:pt x="95" y="23"/>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3" name="Freeform 11">
              <a:extLst>
                <a:ext uri="{FF2B5EF4-FFF2-40B4-BE49-F238E27FC236}">
                  <a16:creationId xmlns:a16="http://schemas.microsoft.com/office/drawing/2014/main" id="{DD8B0D7E-A8B7-46B3-BAE5-5EF364DD536A}"/>
                </a:ext>
              </a:extLst>
            </p:cNvPr>
            <p:cNvSpPr>
              <a:spLocks/>
            </p:cNvSpPr>
            <p:nvPr userDrawn="1"/>
          </p:nvSpPr>
          <p:spPr bwMode="auto">
            <a:xfrm>
              <a:off x="1415" y="2053"/>
              <a:ext cx="196" cy="226"/>
            </a:xfrm>
            <a:custGeom>
              <a:avLst/>
              <a:gdLst>
                <a:gd name="T0" fmla="*/ 90 w 95"/>
                <a:gd name="T1" fmla="*/ 0 h 107"/>
                <a:gd name="T2" fmla="*/ 4 w 95"/>
                <a:gd name="T3" fmla="*/ 0 h 107"/>
                <a:gd name="T4" fmla="*/ 0 w 95"/>
                <a:gd name="T5" fmla="*/ 4 h 107"/>
                <a:gd name="T6" fmla="*/ 0 w 95"/>
                <a:gd name="T7" fmla="*/ 23 h 107"/>
                <a:gd name="T8" fmla="*/ 4 w 95"/>
                <a:gd name="T9" fmla="*/ 27 h 107"/>
                <a:gd name="T10" fmla="*/ 31 w 95"/>
                <a:gd name="T11" fmla="*/ 27 h 107"/>
                <a:gd name="T12" fmla="*/ 31 w 95"/>
                <a:gd name="T13" fmla="*/ 103 h 107"/>
                <a:gd name="T14" fmla="*/ 35 w 95"/>
                <a:gd name="T15" fmla="*/ 107 h 107"/>
                <a:gd name="T16" fmla="*/ 59 w 95"/>
                <a:gd name="T17" fmla="*/ 107 h 107"/>
                <a:gd name="T18" fmla="*/ 63 w 95"/>
                <a:gd name="T19" fmla="*/ 103 h 107"/>
                <a:gd name="T20" fmla="*/ 63 w 95"/>
                <a:gd name="T21" fmla="*/ 27 h 107"/>
                <a:gd name="T22" fmla="*/ 90 w 95"/>
                <a:gd name="T23" fmla="*/ 27 h 107"/>
                <a:gd name="T24" fmla="*/ 95 w 95"/>
                <a:gd name="T25" fmla="*/ 23 h 107"/>
                <a:gd name="T26" fmla="*/ 95 w 95"/>
                <a:gd name="T27" fmla="*/ 4 h 107"/>
                <a:gd name="T28" fmla="*/ 90 w 95"/>
                <a:gd name="T2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0" y="0"/>
                  </a:moveTo>
                  <a:cubicBezTo>
                    <a:pt x="4" y="0"/>
                    <a:pt x="4" y="0"/>
                    <a:pt x="4" y="0"/>
                  </a:cubicBezTo>
                  <a:cubicBezTo>
                    <a:pt x="2" y="0"/>
                    <a:pt x="0" y="1"/>
                    <a:pt x="0" y="4"/>
                  </a:cubicBezTo>
                  <a:cubicBezTo>
                    <a:pt x="0" y="23"/>
                    <a:pt x="0" y="23"/>
                    <a:pt x="0" y="23"/>
                  </a:cubicBezTo>
                  <a:cubicBezTo>
                    <a:pt x="0" y="26"/>
                    <a:pt x="2" y="27"/>
                    <a:pt x="4" y="27"/>
                  </a:cubicBezTo>
                  <a:cubicBezTo>
                    <a:pt x="31" y="27"/>
                    <a:pt x="31" y="27"/>
                    <a:pt x="31" y="27"/>
                  </a:cubicBezTo>
                  <a:cubicBezTo>
                    <a:pt x="31" y="103"/>
                    <a:pt x="31" y="103"/>
                    <a:pt x="31" y="103"/>
                  </a:cubicBezTo>
                  <a:cubicBezTo>
                    <a:pt x="31" y="105"/>
                    <a:pt x="33" y="107"/>
                    <a:pt x="35" y="107"/>
                  </a:cubicBezTo>
                  <a:cubicBezTo>
                    <a:pt x="59" y="107"/>
                    <a:pt x="59" y="107"/>
                    <a:pt x="59" y="107"/>
                  </a:cubicBezTo>
                  <a:cubicBezTo>
                    <a:pt x="61" y="107"/>
                    <a:pt x="63" y="105"/>
                    <a:pt x="63" y="103"/>
                  </a:cubicBezTo>
                  <a:cubicBezTo>
                    <a:pt x="63" y="27"/>
                    <a:pt x="63" y="27"/>
                    <a:pt x="63" y="27"/>
                  </a:cubicBezTo>
                  <a:cubicBezTo>
                    <a:pt x="90" y="27"/>
                    <a:pt x="90" y="27"/>
                    <a:pt x="90" y="27"/>
                  </a:cubicBezTo>
                  <a:cubicBezTo>
                    <a:pt x="93" y="27"/>
                    <a:pt x="95" y="26"/>
                    <a:pt x="95" y="23"/>
                  </a:cubicBezTo>
                  <a:cubicBezTo>
                    <a:pt x="95" y="4"/>
                    <a:pt x="95" y="4"/>
                    <a:pt x="95" y="4"/>
                  </a:cubicBezTo>
                  <a:cubicBezTo>
                    <a:pt x="95" y="1"/>
                    <a:pt x="93" y="0"/>
                    <a:pt x="90"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4" name="Freeform 12">
              <a:extLst>
                <a:ext uri="{FF2B5EF4-FFF2-40B4-BE49-F238E27FC236}">
                  <a16:creationId xmlns:a16="http://schemas.microsoft.com/office/drawing/2014/main" id="{280612C4-BBEF-4DE6-AC4D-CE36FC889DEF}"/>
                </a:ext>
              </a:extLst>
            </p:cNvPr>
            <p:cNvSpPr>
              <a:spLocks/>
            </p:cNvSpPr>
            <p:nvPr userDrawn="1"/>
          </p:nvSpPr>
          <p:spPr bwMode="auto">
            <a:xfrm>
              <a:off x="1623" y="2053"/>
              <a:ext cx="187" cy="226"/>
            </a:xfrm>
            <a:custGeom>
              <a:avLst/>
              <a:gdLst>
                <a:gd name="T0" fmla="*/ 87 w 91"/>
                <a:gd name="T1" fmla="*/ 0 h 107"/>
                <a:gd name="T2" fmla="*/ 4 w 91"/>
                <a:gd name="T3" fmla="*/ 0 h 107"/>
                <a:gd name="T4" fmla="*/ 0 w 91"/>
                <a:gd name="T5" fmla="*/ 4 h 107"/>
                <a:gd name="T6" fmla="*/ 0 w 91"/>
                <a:gd name="T7" fmla="*/ 103 h 107"/>
                <a:gd name="T8" fmla="*/ 4 w 91"/>
                <a:gd name="T9" fmla="*/ 107 h 107"/>
                <a:gd name="T10" fmla="*/ 87 w 91"/>
                <a:gd name="T11" fmla="*/ 107 h 107"/>
                <a:gd name="T12" fmla="*/ 91 w 91"/>
                <a:gd name="T13" fmla="*/ 103 h 107"/>
                <a:gd name="T14" fmla="*/ 91 w 91"/>
                <a:gd name="T15" fmla="*/ 83 h 107"/>
                <a:gd name="T16" fmla="*/ 87 w 91"/>
                <a:gd name="T17" fmla="*/ 79 h 107"/>
                <a:gd name="T18" fmla="*/ 32 w 91"/>
                <a:gd name="T19" fmla="*/ 79 h 107"/>
                <a:gd name="T20" fmla="*/ 32 w 91"/>
                <a:gd name="T21" fmla="*/ 64 h 107"/>
                <a:gd name="T22" fmla="*/ 79 w 91"/>
                <a:gd name="T23" fmla="*/ 64 h 107"/>
                <a:gd name="T24" fmla="*/ 83 w 91"/>
                <a:gd name="T25" fmla="*/ 60 h 107"/>
                <a:gd name="T26" fmla="*/ 83 w 91"/>
                <a:gd name="T27" fmla="*/ 43 h 107"/>
                <a:gd name="T28" fmla="*/ 79 w 91"/>
                <a:gd name="T29" fmla="*/ 39 h 107"/>
                <a:gd name="T30" fmla="*/ 32 w 91"/>
                <a:gd name="T31" fmla="*/ 39 h 107"/>
                <a:gd name="T32" fmla="*/ 32 w 91"/>
                <a:gd name="T33" fmla="*/ 27 h 107"/>
                <a:gd name="T34" fmla="*/ 87 w 91"/>
                <a:gd name="T35" fmla="*/ 27 h 107"/>
                <a:gd name="T36" fmla="*/ 91 w 91"/>
                <a:gd name="T37" fmla="*/ 23 h 107"/>
                <a:gd name="T38" fmla="*/ 91 w 91"/>
                <a:gd name="T39" fmla="*/ 4 h 107"/>
                <a:gd name="T40" fmla="*/ 87 w 91"/>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107">
                  <a:moveTo>
                    <a:pt x="87" y="0"/>
                  </a:moveTo>
                  <a:cubicBezTo>
                    <a:pt x="4" y="0"/>
                    <a:pt x="4" y="0"/>
                    <a:pt x="4" y="0"/>
                  </a:cubicBezTo>
                  <a:cubicBezTo>
                    <a:pt x="2" y="0"/>
                    <a:pt x="0" y="1"/>
                    <a:pt x="0" y="4"/>
                  </a:cubicBezTo>
                  <a:cubicBezTo>
                    <a:pt x="0" y="103"/>
                    <a:pt x="0" y="103"/>
                    <a:pt x="0" y="103"/>
                  </a:cubicBezTo>
                  <a:cubicBezTo>
                    <a:pt x="0" y="105"/>
                    <a:pt x="2" y="107"/>
                    <a:pt x="4" y="107"/>
                  </a:cubicBezTo>
                  <a:cubicBezTo>
                    <a:pt x="87" y="107"/>
                    <a:pt x="87" y="107"/>
                    <a:pt x="87" y="107"/>
                  </a:cubicBezTo>
                  <a:cubicBezTo>
                    <a:pt x="89" y="107"/>
                    <a:pt x="91" y="105"/>
                    <a:pt x="91" y="103"/>
                  </a:cubicBezTo>
                  <a:cubicBezTo>
                    <a:pt x="91" y="83"/>
                    <a:pt x="91" y="83"/>
                    <a:pt x="91" y="83"/>
                  </a:cubicBezTo>
                  <a:cubicBezTo>
                    <a:pt x="91" y="81"/>
                    <a:pt x="89" y="79"/>
                    <a:pt x="87" y="79"/>
                  </a:cubicBezTo>
                  <a:cubicBezTo>
                    <a:pt x="32" y="79"/>
                    <a:pt x="32" y="79"/>
                    <a:pt x="32" y="79"/>
                  </a:cubicBezTo>
                  <a:cubicBezTo>
                    <a:pt x="32" y="64"/>
                    <a:pt x="32" y="64"/>
                    <a:pt x="32" y="64"/>
                  </a:cubicBezTo>
                  <a:cubicBezTo>
                    <a:pt x="79" y="64"/>
                    <a:pt x="79" y="64"/>
                    <a:pt x="79" y="64"/>
                  </a:cubicBezTo>
                  <a:cubicBezTo>
                    <a:pt x="81" y="64"/>
                    <a:pt x="83" y="62"/>
                    <a:pt x="83" y="60"/>
                  </a:cubicBezTo>
                  <a:cubicBezTo>
                    <a:pt x="83" y="43"/>
                    <a:pt x="83" y="43"/>
                    <a:pt x="83" y="43"/>
                  </a:cubicBezTo>
                  <a:cubicBezTo>
                    <a:pt x="83" y="41"/>
                    <a:pt x="81" y="39"/>
                    <a:pt x="79" y="39"/>
                  </a:cubicBezTo>
                  <a:cubicBezTo>
                    <a:pt x="32" y="39"/>
                    <a:pt x="32" y="39"/>
                    <a:pt x="32" y="39"/>
                  </a:cubicBezTo>
                  <a:cubicBezTo>
                    <a:pt x="32" y="27"/>
                    <a:pt x="32" y="27"/>
                    <a:pt x="32" y="27"/>
                  </a:cubicBezTo>
                  <a:cubicBezTo>
                    <a:pt x="87" y="27"/>
                    <a:pt x="87" y="27"/>
                    <a:pt x="87" y="27"/>
                  </a:cubicBezTo>
                  <a:cubicBezTo>
                    <a:pt x="89" y="27"/>
                    <a:pt x="91" y="26"/>
                    <a:pt x="91" y="23"/>
                  </a:cubicBezTo>
                  <a:cubicBezTo>
                    <a:pt x="91" y="4"/>
                    <a:pt x="91" y="4"/>
                    <a:pt x="91" y="4"/>
                  </a:cubicBezTo>
                  <a:cubicBezTo>
                    <a:pt x="91" y="1"/>
                    <a:pt x="89" y="0"/>
                    <a:pt x="87"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5" name="Freeform 13">
              <a:extLst>
                <a:ext uri="{FF2B5EF4-FFF2-40B4-BE49-F238E27FC236}">
                  <a16:creationId xmlns:a16="http://schemas.microsoft.com/office/drawing/2014/main" id="{F23D4B7F-7E65-4653-B5A9-F9B88CD2AAA4}"/>
                </a:ext>
              </a:extLst>
            </p:cNvPr>
            <p:cNvSpPr>
              <a:spLocks/>
            </p:cNvSpPr>
            <p:nvPr userDrawn="1"/>
          </p:nvSpPr>
          <p:spPr bwMode="auto">
            <a:xfrm>
              <a:off x="329" y="2053"/>
              <a:ext cx="243" cy="226"/>
            </a:xfrm>
            <a:custGeom>
              <a:avLst/>
              <a:gdLst>
                <a:gd name="T0" fmla="*/ 113 w 118"/>
                <a:gd name="T1" fmla="*/ 0 h 107"/>
                <a:gd name="T2" fmla="*/ 75 w 118"/>
                <a:gd name="T3" fmla="*/ 0 h 107"/>
                <a:gd name="T4" fmla="*/ 68 w 118"/>
                <a:gd name="T5" fmla="*/ 3 h 107"/>
                <a:gd name="T6" fmla="*/ 1 w 118"/>
                <a:gd name="T7" fmla="*/ 103 h 107"/>
                <a:gd name="T8" fmla="*/ 3 w 118"/>
                <a:gd name="T9" fmla="*/ 107 h 107"/>
                <a:gd name="T10" fmla="*/ 62 w 118"/>
                <a:gd name="T11" fmla="*/ 107 h 107"/>
                <a:gd name="T12" fmla="*/ 68 w 118"/>
                <a:gd name="T13" fmla="*/ 103 h 107"/>
                <a:gd name="T14" fmla="*/ 80 w 118"/>
                <a:gd name="T15" fmla="*/ 86 h 107"/>
                <a:gd name="T16" fmla="*/ 78 w 118"/>
                <a:gd name="T17" fmla="*/ 80 h 107"/>
                <a:gd name="T18" fmla="*/ 54 w 118"/>
                <a:gd name="T19" fmla="*/ 80 h 107"/>
                <a:gd name="T20" fmla="*/ 85 w 118"/>
                <a:gd name="T21" fmla="*/ 33 h 107"/>
                <a:gd name="T22" fmla="*/ 85 w 118"/>
                <a:gd name="T23" fmla="*/ 103 h 107"/>
                <a:gd name="T24" fmla="*/ 90 w 118"/>
                <a:gd name="T25" fmla="*/ 107 h 107"/>
                <a:gd name="T26" fmla="*/ 113 w 118"/>
                <a:gd name="T27" fmla="*/ 107 h 107"/>
                <a:gd name="T28" fmla="*/ 118 w 118"/>
                <a:gd name="T29" fmla="*/ 103 h 107"/>
                <a:gd name="T30" fmla="*/ 118 w 118"/>
                <a:gd name="T31" fmla="*/ 4 h 107"/>
                <a:gd name="T32" fmla="*/ 113 w 118"/>
                <a:gd name="T3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07">
                  <a:moveTo>
                    <a:pt x="113" y="0"/>
                  </a:moveTo>
                  <a:cubicBezTo>
                    <a:pt x="75" y="0"/>
                    <a:pt x="75" y="0"/>
                    <a:pt x="75" y="0"/>
                  </a:cubicBezTo>
                  <a:cubicBezTo>
                    <a:pt x="73" y="0"/>
                    <a:pt x="70" y="1"/>
                    <a:pt x="68" y="3"/>
                  </a:cubicBezTo>
                  <a:cubicBezTo>
                    <a:pt x="1" y="103"/>
                    <a:pt x="1" y="103"/>
                    <a:pt x="1" y="103"/>
                  </a:cubicBezTo>
                  <a:cubicBezTo>
                    <a:pt x="0" y="105"/>
                    <a:pt x="1" y="107"/>
                    <a:pt x="3" y="107"/>
                  </a:cubicBezTo>
                  <a:cubicBezTo>
                    <a:pt x="62" y="107"/>
                    <a:pt x="62" y="107"/>
                    <a:pt x="62" y="107"/>
                  </a:cubicBezTo>
                  <a:cubicBezTo>
                    <a:pt x="64" y="107"/>
                    <a:pt x="67" y="105"/>
                    <a:pt x="68" y="103"/>
                  </a:cubicBezTo>
                  <a:cubicBezTo>
                    <a:pt x="68" y="103"/>
                    <a:pt x="79" y="88"/>
                    <a:pt x="80" y="86"/>
                  </a:cubicBezTo>
                  <a:cubicBezTo>
                    <a:pt x="82" y="83"/>
                    <a:pt x="82" y="80"/>
                    <a:pt x="78" y="80"/>
                  </a:cubicBezTo>
                  <a:cubicBezTo>
                    <a:pt x="54" y="80"/>
                    <a:pt x="54" y="80"/>
                    <a:pt x="54" y="80"/>
                  </a:cubicBezTo>
                  <a:cubicBezTo>
                    <a:pt x="85" y="33"/>
                    <a:pt x="85" y="33"/>
                    <a:pt x="85" y="33"/>
                  </a:cubicBezTo>
                  <a:cubicBezTo>
                    <a:pt x="85" y="103"/>
                    <a:pt x="85" y="103"/>
                    <a:pt x="85" y="103"/>
                  </a:cubicBezTo>
                  <a:cubicBezTo>
                    <a:pt x="85" y="105"/>
                    <a:pt x="87" y="107"/>
                    <a:pt x="90" y="107"/>
                  </a:cubicBezTo>
                  <a:cubicBezTo>
                    <a:pt x="113" y="107"/>
                    <a:pt x="113" y="107"/>
                    <a:pt x="113" y="107"/>
                  </a:cubicBezTo>
                  <a:cubicBezTo>
                    <a:pt x="116" y="107"/>
                    <a:pt x="118" y="105"/>
                    <a:pt x="118" y="103"/>
                  </a:cubicBezTo>
                  <a:cubicBezTo>
                    <a:pt x="118" y="4"/>
                    <a:pt x="118" y="4"/>
                    <a:pt x="118" y="4"/>
                  </a:cubicBezTo>
                  <a:cubicBezTo>
                    <a:pt x="118" y="1"/>
                    <a:pt x="116" y="0"/>
                    <a:pt x="113"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6" name="Freeform 14">
              <a:extLst>
                <a:ext uri="{FF2B5EF4-FFF2-40B4-BE49-F238E27FC236}">
                  <a16:creationId xmlns:a16="http://schemas.microsoft.com/office/drawing/2014/main" id="{38560EBA-D9A2-4380-883B-157A2A75DA31}"/>
                </a:ext>
              </a:extLst>
            </p:cNvPr>
            <p:cNvSpPr>
              <a:spLocks noEditPoints="1"/>
            </p:cNvSpPr>
            <p:nvPr userDrawn="1"/>
          </p:nvSpPr>
          <p:spPr bwMode="auto">
            <a:xfrm>
              <a:off x="2166" y="2220"/>
              <a:ext cx="60" cy="61"/>
            </a:xfrm>
            <a:custGeom>
              <a:avLst/>
              <a:gdLst>
                <a:gd name="T0" fmla="*/ 14 w 29"/>
                <a:gd name="T1" fmla="*/ 0 h 29"/>
                <a:gd name="T2" fmla="*/ 0 w 29"/>
                <a:gd name="T3" fmla="*/ 15 h 29"/>
                <a:gd name="T4" fmla="*/ 14 w 29"/>
                <a:gd name="T5" fmla="*/ 29 h 29"/>
                <a:gd name="T6" fmla="*/ 29 w 29"/>
                <a:gd name="T7" fmla="*/ 15 h 29"/>
                <a:gd name="T8" fmla="*/ 14 w 29"/>
                <a:gd name="T9" fmla="*/ 0 h 29"/>
                <a:gd name="T10" fmla="*/ 14 w 29"/>
                <a:gd name="T11" fmla="*/ 28 h 29"/>
                <a:gd name="T12" fmla="*/ 1 w 29"/>
                <a:gd name="T13" fmla="*/ 15 h 29"/>
                <a:gd name="T14" fmla="*/ 14 w 29"/>
                <a:gd name="T15" fmla="*/ 2 h 29"/>
                <a:gd name="T16" fmla="*/ 27 w 29"/>
                <a:gd name="T17" fmla="*/ 15 h 29"/>
                <a:gd name="T18" fmla="*/ 14 w 29"/>
                <a:gd name="T1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4" y="0"/>
                  </a:moveTo>
                  <a:cubicBezTo>
                    <a:pt x="6" y="0"/>
                    <a:pt x="0" y="7"/>
                    <a:pt x="0" y="15"/>
                  </a:cubicBezTo>
                  <a:cubicBezTo>
                    <a:pt x="0" y="23"/>
                    <a:pt x="6" y="29"/>
                    <a:pt x="14" y="29"/>
                  </a:cubicBezTo>
                  <a:cubicBezTo>
                    <a:pt x="22" y="29"/>
                    <a:pt x="29" y="23"/>
                    <a:pt x="29" y="15"/>
                  </a:cubicBezTo>
                  <a:cubicBezTo>
                    <a:pt x="29" y="7"/>
                    <a:pt x="22" y="0"/>
                    <a:pt x="14" y="0"/>
                  </a:cubicBezTo>
                  <a:close/>
                  <a:moveTo>
                    <a:pt x="14" y="28"/>
                  </a:moveTo>
                  <a:cubicBezTo>
                    <a:pt x="7" y="28"/>
                    <a:pt x="1" y="22"/>
                    <a:pt x="1" y="15"/>
                  </a:cubicBezTo>
                  <a:cubicBezTo>
                    <a:pt x="1" y="7"/>
                    <a:pt x="7" y="2"/>
                    <a:pt x="14" y="2"/>
                  </a:cubicBezTo>
                  <a:cubicBezTo>
                    <a:pt x="22" y="2"/>
                    <a:pt x="27" y="7"/>
                    <a:pt x="27" y="15"/>
                  </a:cubicBezTo>
                  <a:cubicBezTo>
                    <a:pt x="27" y="22"/>
                    <a:pt x="22" y="28"/>
                    <a:pt x="14"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7" name="Freeform 15">
              <a:extLst>
                <a:ext uri="{FF2B5EF4-FFF2-40B4-BE49-F238E27FC236}">
                  <a16:creationId xmlns:a16="http://schemas.microsoft.com/office/drawing/2014/main" id="{E0A60DE3-D6D9-4007-8098-F56A44592EF8}"/>
                </a:ext>
              </a:extLst>
            </p:cNvPr>
            <p:cNvSpPr>
              <a:spLocks noEditPoints="1"/>
            </p:cNvSpPr>
            <p:nvPr userDrawn="1"/>
          </p:nvSpPr>
          <p:spPr bwMode="auto">
            <a:xfrm>
              <a:off x="2183" y="2235"/>
              <a:ext cx="29" cy="33"/>
            </a:xfrm>
            <a:custGeom>
              <a:avLst/>
              <a:gdLst>
                <a:gd name="T0" fmla="*/ 11 w 14"/>
                <a:gd name="T1" fmla="*/ 8 h 16"/>
                <a:gd name="T2" fmla="*/ 11 w 14"/>
                <a:gd name="T3" fmla="*/ 8 h 16"/>
                <a:gd name="T4" fmla="*/ 13 w 14"/>
                <a:gd name="T5" fmla="*/ 4 h 16"/>
                <a:gd name="T6" fmla="*/ 8 w 14"/>
                <a:gd name="T7" fmla="*/ 0 h 16"/>
                <a:gd name="T8" fmla="*/ 0 w 14"/>
                <a:gd name="T9" fmla="*/ 0 h 16"/>
                <a:gd name="T10" fmla="*/ 0 w 14"/>
                <a:gd name="T11" fmla="*/ 16 h 16"/>
                <a:gd name="T12" fmla="*/ 3 w 14"/>
                <a:gd name="T13" fmla="*/ 16 h 16"/>
                <a:gd name="T14" fmla="*/ 3 w 14"/>
                <a:gd name="T15" fmla="*/ 9 h 16"/>
                <a:gd name="T16" fmla="*/ 7 w 14"/>
                <a:gd name="T17" fmla="*/ 9 h 16"/>
                <a:gd name="T18" fmla="*/ 11 w 14"/>
                <a:gd name="T19" fmla="*/ 13 h 16"/>
                <a:gd name="T20" fmla="*/ 11 w 14"/>
                <a:gd name="T21" fmla="*/ 16 h 16"/>
                <a:gd name="T22" fmla="*/ 14 w 14"/>
                <a:gd name="T23" fmla="*/ 16 h 16"/>
                <a:gd name="T24" fmla="*/ 13 w 14"/>
                <a:gd name="T25" fmla="*/ 11 h 16"/>
                <a:gd name="T26" fmla="*/ 11 w 14"/>
                <a:gd name="T27" fmla="*/ 8 h 16"/>
                <a:gd name="T28" fmla="*/ 8 w 14"/>
                <a:gd name="T29" fmla="*/ 7 h 16"/>
                <a:gd name="T30" fmla="*/ 3 w 14"/>
                <a:gd name="T31" fmla="*/ 7 h 16"/>
                <a:gd name="T32" fmla="*/ 3 w 14"/>
                <a:gd name="T33" fmla="*/ 2 h 16"/>
                <a:gd name="T34" fmla="*/ 8 w 14"/>
                <a:gd name="T35" fmla="*/ 2 h 16"/>
                <a:gd name="T36" fmla="*/ 11 w 14"/>
                <a:gd name="T37" fmla="*/ 4 h 16"/>
                <a:gd name="T38" fmla="*/ 8 w 14"/>
                <a:gd name="T3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6">
                  <a:moveTo>
                    <a:pt x="11" y="8"/>
                  </a:moveTo>
                  <a:cubicBezTo>
                    <a:pt x="11" y="8"/>
                    <a:pt x="11" y="8"/>
                    <a:pt x="11" y="8"/>
                  </a:cubicBezTo>
                  <a:cubicBezTo>
                    <a:pt x="11" y="8"/>
                    <a:pt x="13" y="7"/>
                    <a:pt x="13" y="4"/>
                  </a:cubicBezTo>
                  <a:cubicBezTo>
                    <a:pt x="13" y="1"/>
                    <a:pt x="12" y="0"/>
                    <a:pt x="8" y="0"/>
                  </a:cubicBezTo>
                  <a:cubicBezTo>
                    <a:pt x="0" y="0"/>
                    <a:pt x="0" y="0"/>
                    <a:pt x="0" y="0"/>
                  </a:cubicBezTo>
                  <a:cubicBezTo>
                    <a:pt x="0" y="16"/>
                    <a:pt x="0" y="16"/>
                    <a:pt x="0" y="16"/>
                  </a:cubicBezTo>
                  <a:cubicBezTo>
                    <a:pt x="3" y="16"/>
                    <a:pt x="3" y="16"/>
                    <a:pt x="3" y="16"/>
                  </a:cubicBezTo>
                  <a:cubicBezTo>
                    <a:pt x="3" y="9"/>
                    <a:pt x="3" y="9"/>
                    <a:pt x="3" y="9"/>
                  </a:cubicBezTo>
                  <a:cubicBezTo>
                    <a:pt x="7" y="9"/>
                    <a:pt x="7" y="9"/>
                    <a:pt x="7" y="9"/>
                  </a:cubicBezTo>
                  <a:cubicBezTo>
                    <a:pt x="10" y="9"/>
                    <a:pt x="11" y="10"/>
                    <a:pt x="11" y="13"/>
                  </a:cubicBezTo>
                  <a:cubicBezTo>
                    <a:pt x="11" y="14"/>
                    <a:pt x="11" y="15"/>
                    <a:pt x="11" y="16"/>
                  </a:cubicBezTo>
                  <a:cubicBezTo>
                    <a:pt x="14" y="16"/>
                    <a:pt x="14" y="16"/>
                    <a:pt x="14" y="16"/>
                  </a:cubicBezTo>
                  <a:cubicBezTo>
                    <a:pt x="13" y="15"/>
                    <a:pt x="13" y="13"/>
                    <a:pt x="13" y="11"/>
                  </a:cubicBezTo>
                  <a:cubicBezTo>
                    <a:pt x="13" y="9"/>
                    <a:pt x="12" y="8"/>
                    <a:pt x="11" y="8"/>
                  </a:cubicBezTo>
                  <a:close/>
                  <a:moveTo>
                    <a:pt x="8" y="7"/>
                  </a:moveTo>
                  <a:cubicBezTo>
                    <a:pt x="3" y="7"/>
                    <a:pt x="3" y="7"/>
                    <a:pt x="3" y="7"/>
                  </a:cubicBezTo>
                  <a:cubicBezTo>
                    <a:pt x="3" y="2"/>
                    <a:pt x="3" y="2"/>
                    <a:pt x="3" y="2"/>
                  </a:cubicBezTo>
                  <a:cubicBezTo>
                    <a:pt x="8" y="2"/>
                    <a:pt x="8" y="2"/>
                    <a:pt x="8" y="2"/>
                  </a:cubicBezTo>
                  <a:cubicBezTo>
                    <a:pt x="9" y="2"/>
                    <a:pt x="11" y="2"/>
                    <a:pt x="11" y="4"/>
                  </a:cubicBezTo>
                  <a:cubicBezTo>
                    <a:pt x="11" y="6"/>
                    <a:pt x="10" y="7"/>
                    <a:pt x="8"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grpSp>
      <p:sp>
        <p:nvSpPr>
          <p:cNvPr id="20" name="TextBox 223">
            <a:extLst>
              <a:ext uri="{FF2B5EF4-FFF2-40B4-BE49-F238E27FC236}">
                <a16:creationId xmlns:a16="http://schemas.microsoft.com/office/drawing/2014/main" id="{883868FB-9FDC-4F4F-BD07-C07F28CC89CC}"/>
              </a:ext>
            </a:extLst>
          </p:cNvPr>
          <p:cNvSpPr txBox="1"/>
          <p:nvPr/>
        </p:nvSpPr>
        <p:spPr>
          <a:xfrm>
            <a:off x="642000" y="5891668"/>
            <a:ext cx="3561032" cy="153888"/>
          </a:xfrm>
          <a:prstGeom prst="rect">
            <a:avLst/>
          </a:prstGeom>
          <a:noFill/>
        </p:spPr>
        <p:txBody>
          <a:bodyPr wrap="square" lIns="0" tIns="0" rIns="0" bIns="0" rtlCol="0" anchor="ctr">
            <a:spAutoFit/>
          </a:bodyPr>
          <a:lstStyle/>
          <a:p>
            <a:pPr algn="l"/>
            <a:r>
              <a:rPr lang="en-US" sz="1000" kern="700" spc="40" baseline="0" dirty="0">
                <a:solidFill>
                  <a:schemeClr val="accent6"/>
                </a:solidFill>
              </a:rPr>
              <a:t>All Rights Reserved - ADVANTEST CORPORATION</a:t>
            </a:r>
          </a:p>
        </p:txBody>
      </p:sp>
    </p:spTree>
    <p:extLst>
      <p:ext uri="{BB962C8B-B14F-4D97-AF65-F5344CB8AC3E}">
        <p14:creationId xmlns:p14="http://schemas.microsoft.com/office/powerpoint/2010/main" val="89026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_Divider Option 2">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8B5131D-DA26-4B90-88CE-A48BCC14E126}"/>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31B1E6BF-BA54-4876-B158-DDEADDAAD2DD}"/>
              </a:ext>
            </a:extLst>
          </p:cNvPr>
          <p:cNvSpPr/>
          <p:nvPr/>
        </p:nvSpPr>
        <p:spPr>
          <a:xfrm rot="10800000" flipH="1" flipV="1">
            <a:off x="1" y="-654"/>
            <a:ext cx="12191999" cy="6858654"/>
          </a:xfrm>
          <a:prstGeom prst="rect">
            <a:avLst/>
          </a:prstGeom>
          <a:gradFill flip="none" rotWithShape="1">
            <a:gsLst>
              <a:gs pos="70000">
                <a:srgbClr val="FFFFFF">
                  <a:alpha val="40000"/>
                </a:srgbClr>
              </a:gs>
              <a:gs pos="42000">
                <a:srgbClr val="FFFFFF">
                  <a:alpha val="94000"/>
                </a:srgbClr>
              </a:gs>
              <a:gs pos="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accent1"/>
              </a:solidFill>
            </a:endParaRPr>
          </a:p>
        </p:txBody>
      </p:sp>
      <p:sp>
        <p:nvSpPr>
          <p:cNvPr id="5" name="Text Placeholder 3"/>
          <p:cNvSpPr>
            <a:spLocks noGrp="1"/>
          </p:cNvSpPr>
          <p:nvPr>
            <p:ph type="body" sz="quarter" idx="11" hasCustomPrompt="1"/>
          </p:nvPr>
        </p:nvSpPr>
        <p:spPr>
          <a:xfrm>
            <a:off x="696684" y="3161585"/>
            <a:ext cx="10834917" cy="1295400"/>
          </a:xfrm>
          <a:prstGeom prst="rect">
            <a:avLst/>
          </a:prstGeom>
        </p:spPr>
        <p:txBody>
          <a:bodyPr anchor="b"/>
          <a:lstStyle>
            <a:lvl1pPr marL="0" indent="0" algn="l">
              <a:lnSpc>
                <a:spcPct val="80000"/>
              </a:lnSpc>
              <a:spcBef>
                <a:spcPts val="0"/>
              </a:spcBef>
              <a:buNone/>
              <a:defRPr sz="4400" b="1" cap="none" baseline="0">
                <a:solidFill>
                  <a:schemeClr val="accent6"/>
                </a:solidFill>
                <a:latin typeface="+mj-lt"/>
              </a:defRPr>
            </a:lvl1pPr>
          </a:lstStyle>
          <a:p>
            <a:pPr lvl="0"/>
            <a:r>
              <a:rPr lang="en-US" dirty="0"/>
              <a:t>Divider Title Goes Here</a:t>
            </a:r>
          </a:p>
        </p:txBody>
      </p:sp>
      <p:sp>
        <p:nvSpPr>
          <p:cNvPr id="3" name="Text Placeholder 2"/>
          <p:cNvSpPr>
            <a:spLocks noGrp="1"/>
          </p:cNvSpPr>
          <p:nvPr>
            <p:ph type="body" sz="quarter" idx="12" hasCustomPrompt="1"/>
          </p:nvPr>
        </p:nvSpPr>
        <p:spPr>
          <a:xfrm>
            <a:off x="696684" y="4755469"/>
            <a:ext cx="10834917" cy="533400"/>
          </a:xfrm>
          <a:prstGeom prst="rect">
            <a:avLst/>
          </a:prstGeom>
        </p:spPr>
        <p:txBody>
          <a:bodyPr anchor="t"/>
          <a:lstStyle>
            <a:lvl1pPr marL="0" indent="0" algn="l">
              <a:buNone/>
              <a:defRPr sz="2400">
                <a:solidFill>
                  <a:schemeClr val="tx2"/>
                </a:solidFill>
              </a:defRPr>
            </a:lvl1pPr>
          </a:lstStyle>
          <a:p>
            <a:pPr lvl="0"/>
            <a:r>
              <a:rPr lang="en-US" dirty="0"/>
              <a:t>Subtitle goes here</a:t>
            </a:r>
          </a:p>
        </p:txBody>
      </p:sp>
      <p:cxnSp>
        <p:nvCxnSpPr>
          <p:cNvPr id="39" name="Straight Connector 38">
            <a:extLst>
              <a:ext uri="{FF2B5EF4-FFF2-40B4-BE49-F238E27FC236}">
                <a16:creationId xmlns:a16="http://schemas.microsoft.com/office/drawing/2014/main" id="{820E5FA8-BDAF-4CBD-BD85-F8BDEE4EF8EB}"/>
              </a:ext>
            </a:extLst>
          </p:cNvPr>
          <p:cNvCxnSpPr>
            <a:cxnSpLocks/>
          </p:cNvCxnSpPr>
          <p:nvPr/>
        </p:nvCxnSpPr>
        <p:spPr>
          <a:xfrm>
            <a:off x="696684" y="4585698"/>
            <a:ext cx="10627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7" name="Group 4">
            <a:extLst>
              <a:ext uri="{FF2B5EF4-FFF2-40B4-BE49-F238E27FC236}">
                <a16:creationId xmlns:a16="http://schemas.microsoft.com/office/drawing/2014/main" id="{95BB6E0C-0E1D-42B2-B1DF-23B8F6B155FE}"/>
              </a:ext>
            </a:extLst>
          </p:cNvPr>
          <p:cNvGrpSpPr>
            <a:grpSpLocks noChangeAspect="1"/>
          </p:cNvGrpSpPr>
          <p:nvPr/>
        </p:nvGrpSpPr>
        <p:grpSpPr bwMode="auto">
          <a:xfrm>
            <a:off x="9194046" y="5887494"/>
            <a:ext cx="2616956" cy="322809"/>
            <a:chOff x="329" y="2049"/>
            <a:chExt cx="1897" cy="234"/>
          </a:xfrm>
        </p:grpSpPr>
        <p:sp>
          <p:nvSpPr>
            <p:cNvPr id="48" name="Freeform 5">
              <a:extLst>
                <a:ext uri="{FF2B5EF4-FFF2-40B4-BE49-F238E27FC236}">
                  <a16:creationId xmlns:a16="http://schemas.microsoft.com/office/drawing/2014/main" id="{FBB1A32D-A6F0-44B8-B1C0-DDB0D7CA600B}"/>
                </a:ext>
              </a:extLst>
            </p:cNvPr>
            <p:cNvSpPr>
              <a:spLocks noEditPoints="1"/>
            </p:cNvSpPr>
            <p:nvPr userDrawn="1"/>
          </p:nvSpPr>
          <p:spPr bwMode="auto">
            <a:xfrm>
              <a:off x="599" y="2053"/>
              <a:ext cx="207" cy="226"/>
            </a:xfrm>
            <a:custGeom>
              <a:avLst/>
              <a:gdLst>
                <a:gd name="T0" fmla="*/ 66 w 101"/>
                <a:gd name="T1" fmla="*/ 2 h 107"/>
                <a:gd name="T2" fmla="*/ 42 w 101"/>
                <a:gd name="T3" fmla="*/ 0 h 107"/>
                <a:gd name="T4" fmla="*/ 4 w 101"/>
                <a:gd name="T5" fmla="*/ 0 h 107"/>
                <a:gd name="T6" fmla="*/ 0 w 101"/>
                <a:gd name="T7" fmla="*/ 4 h 107"/>
                <a:gd name="T8" fmla="*/ 0 w 101"/>
                <a:gd name="T9" fmla="*/ 103 h 107"/>
                <a:gd name="T10" fmla="*/ 4 w 101"/>
                <a:gd name="T11" fmla="*/ 107 h 107"/>
                <a:gd name="T12" fmla="*/ 42 w 101"/>
                <a:gd name="T13" fmla="*/ 107 h 107"/>
                <a:gd name="T14" fmla="*/ 66 w 101"/>
                <a:gd name="T15" fmla="*/ 105 h 107"/>
                <a:gd name="T16" fmla="*/ 101 w 101"/>
                <a:gd name="T17" fmla="*/ 53 h 107"/>
                <a:gd name="T18" fmla="*/ 66 w 101"/>
                <a:gd name="T19" fmla="*/ 2 h 107"/>
                <a:gd name="T20" fmla="*/ 56 w 101"/>
                <a:gd name="T21" fmla="*/ 78 h 107"/>
                <a:gd name="T22" fmla="*/ 46 w 101"/>
                <a:gd name="T23" fmla="*/ 80 h 107"/>
                <a:gd name="T24" fmla="*/ 32 w 101"/>
                <a:gd name="T25" fmla="*/ 80 h 107"/>
                <a:gd name="T26" fmla="*/ 32 w 101"/>
                <a:gd name="T27" fmla="*/ 27 h 107"/>
                <a:gd name="T28" fmla="*/ 46 w 101"/>
                <a:gd name="T29" fmla="*/ 27 h 107"/>
                <a:gd name="T30" fmla="*/ 55 w 101"/>
                <a:gd name="T31" fmla="*/ 29 h 107"/>
                <a:gd name="T32" fmla="*/ 69 w 101"/>
                <a:gd name="T33" fmla="*/ 54 h 107"/>
                <a:gd name="T34" fmla="*/ 56 w 101"/>
                <a:gd name="T35" fmla="*/ 7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07">
                  <a:moveTo>
                    <a:pt x="66" y="2"/>
                  </a:moveTo>
                  <a:cubicBezTo>
                    <a:pt x="56" y="0"/>
                    <a:pt x="45" y="0"/>
                    <a:pt x="42" y="0"/>
                  </a:cubicBezTo>
                  <a:cubicBezTo>
                    <a:pt x="4" y="0"/>
                    <a:pt x="4" y="0"/>
                    <a:pt x="4" y="0"/>
                  </a:cubicBezTo>
                  <a:cubicBezTo>
                    <a:pt x="1" y="0"/>
                    <a:pt x="0" y="1"/>
                    <a:pt x="0" y="4"/>
                  </a:cubicBezTo>
                  <a:cubicBezTo>
                    <a:pt x="0" y="103"/>
                    <a:pt x="0" y="103"/>
                    <a:pt x="0" y="103"/>
                  </a:cubicBezTo>
                  <a:cubicBezTo>
                    <a:pt x="0" y="105"/>
                    <a:pt x="1" y="107"/>
                    <a:pt x="4" y="107"/>
                  </a:cubicBezTo>
                  <a:cubicBezTo>
                    <a:pt x="42" y="107"/>
                    <a:pt x="42" y="107"/>
                    <a:pt x="42" y="107"/>
                  </a:cubicBezTo>
                  <a:cubicBezTo>
                    <a:pt x="45" y="107"/>
                    <a:pt x="58" y="107"/>
                    <a:pt x="66" y="105"/>
                  </a:cubicBezTo>
                  <a:cubicBezTo>
                    <a:pt x="81" y="101"/>
                    <a:pt x="101" y="89"/>
                    <a:pt x="101" y="53"/>
                  </a:cubicBezTo>
                  <a:cubicBezTo>
                    <a:pt x="101" y="20"/>
                    <a:pt x="81" y="7"/>
                    <a:pt x="66" y="2"/>
                  </a:cubicBezTo>
                  <a:close/>
                  <a:moveTo>
                    <a:pt x="56" y="78"/>
                  </a:moveTo>
                  <a:cubicBezTo>
                    <a:pt x="52" y="80"/>
                    <a:pt x="47" y="80"/>
                    <a:pt x="46" y="80"/>
                  </a:cubicBezTo>
                  <a:cubicBezTo>
                    <a:pt x="32" y="80"/>
                    <a:pt x="32" y="80"/>
                    <a:pt x="32" y="80"/>
                  </a:cubicBezTo>
                  <a:cubicBezTo>
                    <a:pt x="32" y="27"/>
                    <a:pt x="32" y="27"/>
                    <a:pt x="32" y="27"/>
                  </a:cubicBezTo>
                  <a:cubicBezTo>
                    <a:pt x="46" y="27"/>
                    <a:pt x="46" y="27"/>
                    <a:pt x="46" y="27"/>
                  </a:cubicBezTo>
                  <a:cubicBezTo>
                    <a:pt x="48" y="27"/>
                    <a:pt x="52" y="27"/>
                    <a:pt x="55" y="29"/>
                  </a:cubicBezTo>
                  <a:cubicBezTo>
                    <a:pt x="62" y="31"/>
                    <a:pt x="69" y="38"/>
                    <a:pt x="69" y="54"/>
                  </a:cubicBezTo>
                  <a:cubicBezTo>
                    <a:pt x="69" y="70"/>
                    <a:pt x="61" y="76"/>
                    <a:pt x="56" y="78"/>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9" name="Freeform 6">
              <a:extLst>
                <a:ext uri="{FF2B5EF4-FFF2-40B4-BE49-F238E27FC236}">
                  <a16:creationId xmlns:a16="http://schemas.microsoft.com/office/drawing/2014/main" id="{F5123D86-84E2-430B-AB93-19979701BF24}"/>
                </a:ext>
              </a:extLst>
            </p:cNvPr>
            <p:cNvSpPr>
              <a:spLocks/>
            </p:cNvSpPr>
            <p:nvPr userDrawn="1"/>
          </p:nvSpPr>
          <p:spPr bwMode="auto">
            <a:xfrm>
              <a:off x="1821" y="2049"/>
              <a:ext cx="199" cy="234"/>
            </a:xfrm>
            <a:custGeom>
              <a:avLst/>
              <a:gdLst>
                <a:gd name="T0" fmla="*/ 67 w 97"/>
                <a:gd name="T1" fmla="*/ 44 h 111"/>
                <a:gd name="T2" fmla="*/ 34 w 97"/>
                <a:gd name="T3" fmla="*/ 30 h 111"/>
                <a:gd name="T4" fmla="*/ 47 w 97"/>
                <a:gd name="T5" fmla="*/ 23 h 111"/>
                <a:gd name="T6" fmla="*/ 56 w 97"/>
                <a:gd name="T7" fmla="*/ 25 h 111"/>
                <a:gd name="T8" fmla="*/ 60 w 97"/>
                <a:gd name="T9" fmla="*/ 29 h 111"/>
                <a:gd name="T10" fmla="*/ 65 w 97"/>
                <a:gd name="T11" fmla="*/ 33 h 111"/>
                <a:gd name="T12" fmla="*/ 87 w 97"/>
                <a:gd name="T13" fmla="*/ 33 h 111"/>
                <a:gd name="T14" fmla="*/ 91 w 97"/>
                <a:gd name="T15" fmla="*/ 28 h 111"/>
                <a:gd name="T16" fmla="*/ 48 w 97"/>
                <a:gd name="T17" fmla="*/ 0 h 111"/>
                <a:gd name="T18" fmla="*/ 3 w 97"/>
                <a:gd name="T19" fmla="*/ 32 h 111"/>
                <a:gd name="T20" fmla="*/ 41 w 97"/>
                <a:gd name="T21" fmla="*/ 66 h 111"/>
                <a:gd name="T22" fmla="*/ 64 w 97"/>
                <a:gd name="T23" fmla="*/ 78 h 111"/>
                <a:gd name="T24" fmla="*/ 50 w 97"/>
                <a:gd name="T25" fmla="*/ 87 h 111"/>
                <a:gd name="T26" fmla="*/ 35 w 97"/>
                <a:gd name="T27" fmla="*/ 80 h 111"/>
                <a:gd name="T28" fmla="*/ 33 w 97"/>
                <a:gd name="T29" fmla="*/ 77 h 111"/>
                <a:gd name="T30" fmla="*/ 30 w 97"/>
                <a:gd name="T31" fmla="*/ 74 h 111"/>
                <a:gd name="T32" fmla="*/ 4 w 97"/>
                <a:gd name="T33" fmla="*/ 74 h 111"/>
                <a:gd name="T34" fmla="*/ 0 w 97"/>
                <a:gd name="T35" fmla="*/ 78 h 111"/>
                <a:gd name="T36" fmla="*/ 48 w 97"/>
                <a:gd name="T37" fmla="*/ 111 h 111"/>
                <a:gd name="T38" fmla="*/ 97 w 97"/>
                <a:gd name="T39" fmla="*/ 75 h 111"/>
                <a:gd name="T40" fmla="*/ 67 w 97"/>
                <a:gd name="T41"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11">
                  <a:moveTo>
                    <a:pt x="67" y="44"/>
                  </a:moveTo>
                  <a:cubicBezTo>
                    <a:pt x="52" y="39"/>
                    <a:pt x="35" y="38"/>
                    <a:pt x="34" y="30"/>
                  </a:cubicBezTo>
                  <a:cubicBezTo>
                    <a:pt x="34" y="24"/>
                    <a:pt x="44" y="23"/>
                    <a:pt x="47" y="23"/>
                  </a:cubicBezTo>
                  <a:cubicBezTo>
                    <a:pt x="50" y="23"/>
                    <a:pt x="54" y="24"/>
                    <a:pt x="56" y="25"/>
                  </a:cubicBezTo>
                  <a:cubicBezTo>
                    <a:pt x="58" y="26"/>
                    <a:pt x="59" y="27"/>
                    <a:pt x="60" y="29"/>
                  </a:cubicBezTo>
                  <a:cubicBezTo>
                    <a:pt x="61" y="31"/>
                    <a:pt x="61" y="33"/>
                    <a:pt x="65" y="33"/>
                  </a:cubicBezTo>
                  <a:cubicBezTo>
                    <a:pt x="69" y="33"/>
                    <a:pt x="87" y="33"/>
                    <a:pt x="87" y="33"/>
                  </a:cubicBezTo>
                  <a:cubicBezTo>
                    <a:pt x="89" y="33"/>
                    <a:pt x="91" y="31"/>
                    <a:pt x="91" y="28"/>
                  </a:cubicBezTo>
                  <a:cubicBezTo>
                    <a:pt x="87" y="3"/>
                    <a:pt x="62" y="0"/>
                    <a:pt x="48" y="0"/>
                  </a:cubicBezTo>
                  <a:cubicBezTo>
                    <a:pt x="25" y="0"/>
                    <a:pt x="3" y="7"/>
                    <a:pt x="3" y="32"/>
                  </a:cubicBezTo>
                  <a:cubicBezTo>
                    <a:pt x="3" y="54"/>
                    <a:pt x="24" y="61"/>
                    <a:pt x="41" y="66"/>
                  </a:cubicBezTo>
                  <a:cubicBezTo>
                    <a:pt x="60" y="71"/>
                    <a:pt x="64" y="73"/>
                    <a:pt x="64" y="78"/>
                  </a:cubicBezTo>
                  <a:cubicBezTo>
                    <a:pt x="64" y="85"/>
                    <a:pt x="54" y="87"/>
                    <a:pt x="50" y="87"/>
                  </a:cubicBezTo>
                  <a:cubicBezTo>
                    <a:pt x="45" y="87"/>
                    <a:pt x="37" y="86"/>
                    <a:pt x="35" y="80"/>
                  </a:cubicBezTo>
                  <a:cubicBezTo>
                    <a:pt x="34" y="79"/>
                    <a:pt x="34" y="78"/>
                    <a:pt x="33" y="77"/>
                  </a:cubicBezTo>
                  <a:cubicBezTo>
                    <a:pt x="33" y="76"/>
                    <a:pt x="32" y="74"/>
                    <a:pt x="30" y="74"/>
                  </a:cubicBezTo>
                  <a:cubicBezTo>
                    <a:pt x="4" y="74"/>
                    <a:pt x="4" y="74"/>
                    <a:pt x="4" y="74"/>
                  </a:cubicBezTo>
                  <a:cubicBezTo>
                    <a:pt x="2" y="74"/>
                    <a:pt x="0" y="76"/>
                    <a:pt x="0" y="78"/>
                  </a:cubicBezTo>
                  <a:cubicBezTo>
                    <a:pt x="2" y="102"/>
                    <a:pt x="27" y="111"/>
                    <a:pt x="48" y="111"/>
                  </a:cubicBezTo>
                  <a:cubicBezTo>
                    <a:pt x="72" y="111"/>
                    <a:pt x="97" y="100"/>
                    <a:pt x="97" y="75"/>
                  </a:cubicBezTo>
                  <a:cubicBezTo>
                    <a:pt x="97" y="56"/>
                    <a:pt x="82" y="48"/>
                    <a:pt x="67" y="44"/>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0" name="Freeform 7">
              <a:extLst>
                <a:ext uri="{FF2B5EF4-FFF2-40B4-BE49-F238E27FC236}">
                  <a16:creationId xmlns:a16="http://schemas.microsoft.com/office/drawing/2014/main" id="{554356CF-A5D4-416E-AE19-28985BEDEC52}"/>
                </a:ext>
              </a:extLst>
            </p:cNvPr>
            <p:cNvSpPr>
              <a:spLocks/>
            </p:cNvSpPr>
            <p:nvPr userDrawn="1"/>
          </p:nvSpPr>
          <p:spPr bwMode="auto">
            <a:xfrm>
              <a:off x="792" y="2053"/>
              <a:ext cx="226" cy="226"/>
            </a:xfrm>
            <a:custGeom>
              <a:avLst/>
              <a:gdLst>
                <a:gd name="T0" fmla="*/ 106 w 110"/>
                <a:gd name="T1" fmla="*/ 0 h 107"/>
                <a:gd name="T2" fmla="*/ 82 w 110"/>
                <a:gd name="T3" fmla="*/ 0 h 107"/>
                <a:gd name="T4" fmla="*/ 77 w 110"/>
                <a:gd name="T5" fmla="*/ 4 h 107"/>
                <a:gd name="T6" fmla="*/ 55 w 110"/>
                <a:gd name="T7" fmla="*/ 63 h 107"/>
                <a:gd name="T8" fmla="*/ 33 w 110"/>
                <a:gd name="T9" fmla="*/ 4 h 107"/>
                <a:gd name="T10" fmla="*/ 27 w 110"/>
                <a:gd name="T11" fmla="*/ 0 h 107"/>
                <a:gd name="T12" fmla="*/ 3 w 110"/>
                <a:gd name="T13" fmla="*/ 0 h 107"/>
                <a:gd name="T14" fmla="*/ 1 w 110"/>
                <a:gd name="T15" fmla="*/ 4 h 107"/>
                <a:gd name="T16" fmla="*/ 37 w 110"/>
                <a:gd name="T17" fmla="*/ 103 h 107"/>
                <a:gd name="T18" fmla="*/ 43 w 110"/>
                <a:gd name="T19" fmla="*/ 107 h 107"/>
                <a:gd name="T20" fmla="*/ 67 w 110"/>
                <a:gd name="T21" fmla="*/ 107 h 107"/>
                <a:gd name="T22" fmla="*/ 72 w 110"/>
                <a:gd name="T23" fmla="*/ 103 h 107"/>
                <a:gd name="T24" fmla="*/ 109 w 110"/>
                <a:gd name="T25" fmla="*/ 4 h 107"/>
                <a:gd name="T26" fmla="*/ 106 w 110"/>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07">
                  <a:moveTo>
                    <a:pt x="106" y="0"/>
                  </a:moveTo>
                  <a:cubicBezTo>
                    <a:pt x="82" y="0"/>
                    <a:pt x="82" y="0"/>
                    <a:pt x="82" y="0"/>
                  </a:cubicBezTo>
                  <a:cubicBezTo>
                    <a:pt x="80" y="0"/>
                    <a:pt x="77" y="1"/>
                    <a:pt x="77" y="4"/>
                  </a:cubicBezTo>
                  <a:cubicBezTo>
                    <a:pt x="55" y="63"/>
                    <a:pt x="55" y="63"/>
                    <a:pt x="55" y="63"/>
                  </a:cubicBezTo>
                  <a:cubicBezTo>
                    <a:pt x="33" y="4"/>
                    <a:pt x="33" y="4"/>
                    <a:pt x="33" y="4"/>
                  </a:cubicBezTo>
                  <a:cubicBezTo>
                    <a:pt x="32" y="1"/>
                    <a:pt x="29" y="0"/>
                    <a:pt x="27" y="0"/>
                  </a:cubicBezTo>
                  <a:cubicBezTo>
                    <a:pt x="3" y="0"/>
                    <a:pt x="3" y="0"/>
                    <a:pt x="3" y="0"/>
                  </a:cubicBezTo>
                  <a:cubicBezTo>
                    <a:pt x="1" y="0"/>
                    <a:pt x="0" y="1"/>
                    <a:pt x="1" y="4"/>
                  </a:cubicBezTo>
                  <a:cubicBezTo>
                    <a:pt x="37" y="103"/>
                    <a:pt x="37" y="103"/>
                    <a:pt x="37" y="103"/>
                  </a:cubicBezTo>
                  <a:cubicBezTo>
                    <a:pt x="38" y="105"/>
                    <a:pt x="40" y="107"/>
                    <a:pt x="43" y="107"/>
                  </a:cubicBezTo>
                  <a:cubicBezTo>
                    <a:pt x="67" y="107"/>
                    <a:pt x="67" y="107"/>
                    <a:pt x="67" y="107"/>
                  </a:cubicBezTo>
                  <a:cubicBezTo>
                    <a:pt x="69" y="107"/>
                    <a:pt x="71" y="105"/>
                    <a:pt x="72" y="103"/>
                  </a:cubicBezTo>
                  <a:cubicBezTo>
                    <a:pt x="109" y="4"/>
                    <a:pt x="109" y="4"/>
                    <a:pt x="109" y="4"/>
                  </a:cubicBezTo>
                  <a:cubicBezTo>
                    <a:pt x="110" y="1"/>
                    <a:pt x="108" y="0"/>
                    <a:pt x="106"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1" name="Freeform 8">
              <a:extLst>
                <a:ext uri="{FF2B5EF4-FFF2-40B4-BE49-F238E27FC236}">
                  <a16:creationId xmlns:a16="http://schemas.microsoft.com/office/drawing/2014/main" id="{156ED7A5-9333-40AE-AFA3-079F86FC5C09}"/>
                </a:ext>
              </a:extLst>
            </p:cNvPr>
            <p:cNvSpPr>
              <a:spLocks/>
            </p:cNvSpPr>
            <p:nvPr userDrawn="1"/>
          </p:nvSpPr>
          <p:spPr bwMode="auto">
            <a:xfrm>
              <a:off x="965" y="2053"/>
              <a:ext cx="230" cy="226"/>
            </a:xfrm>
            <a:custGeom>
              <a:avLst/>
              <a:gdLst>
                <a:gd name="T0" fmla="*/ 74 w 112"/>
                <a:gd name="T1" fmla="*/ 4 h 107"/>
                <a:gd name="T2" fmla="*/ 69 w 112"/>
                <a:gd name="T3" fmla="*/ 0 h 107"/>
                <a:gd name="T4" fmla="*/ 43 w 112"/>
                <a:gd name="T5" fmla="*/ 0 h 107"/>
                <a:gd name="T6" fmla="*/ 38 w 112"/>
                <a:gd name="T7" fmla="*/ 4 h 107"/>
                <a:gd name="T8" fmla="*/ 1 w 112"/>
                <a:gd name="T9" fmla="*/ 103 h 107"/>
                <a:gd name="T10" fmla="*/ 4 w 112"/>
                <a:gd name="T11" fmla="*/ 107 h 107"/>
                <a:gd name="T12" fmla="*/ 55 w 112"/>
                <a:gd name="T13" fmla="*/ 107 h 107"/>
                <a:gd name="T14" fmla="*/ 61 w 112"/>
                <a:gd name="T15" fmla="*/ 103 h 107"/>
                <a:gd name="T16" fmla="*/ 66 w 112"/>
                <a:gd name="T17" fmla="*/ 88 h 107"/>
                <a:gd name="T18" fmla="*/ 62 w 112"/>
                <a:gd name="T19" fmla="*/ 83 h 107"/>
                <a:gd name="T20" fmla="*/ 41 w 112"/>
                <a:gd name="T21" fmla="*/ 83 h 107"/>
                <a:gd name="T22" fmla="*/ 56 w 112"/>
                <a:gd name="T23" fmla="*/ 41 h 107"/>
                <a:gd name="T24" fmla="*/ 79 w 112"/>
                <a:gd name="T25" fmla="*/ 103 h 107"/>
                <a:gd name="T26" fmla="*/ 84 w 112"/>
                <a:gd name="T27" fmla="*/ 107 h 107"/>
                <a:gd name="T28" fmla="*/ 108 w 112"/>
                <a:gd name="T29" fmla="*/ 107 h 107"/>
                <a:gd name="T30" fmla="*/ 111 w 112"/>
                <a:gd name="T31" fmla="*/ 103 h 107"/>
                <a:gd name="T32" fmla="*/ 74 w 112"/>
                <a:gd name="T33"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7">
                  <a:moveTo>
                    <a:pt x="74" y="4"/>
                  </a:moveTo>
                  <a:cubicBezTo>
                    <a:pt x="74" y="1"/>
                    <a:pt x="71" y="0"/>
                    <a:pt x="69" y="0"/>
                  </a:cubicBezTo>
                  <a:cubicBezTo>
                    <a:pt x="43" y="0"/>
                    <a:pt x="43" y="0"/>
                    <a:pt x="43" y="0"/>
                  </a:cubicBezTo>
                  <a:cubicBezTo>
                    <a:pt x="41" y="0"/>
                    <a:pt x="38" y="1"/>
                    <a:pt x="38" y="4"/>
                  </a:cubicBezTo>
                  <a:cubicBezTo>
                    <a:pt x="1" y="103"/>
                    <a:pt x="1" y="103"/>
                    <a:pt x="1" y="103"/>
                  </a:cubicBezTo>
                  <a:cubicBezTo>
                    <a:pt x="0" y="105"/>
                    <a:pt x="1" y="107"/>
                    <a:pt x="4" y="107"/>
                  </a:cubicBezTo>
                  <a:cubicBezTo>
                    <a:pt x="55" y="107"/>
                    <a:pt x="55" y="107"/>
                    <a:pt x="55" y="107"/>
                  </a:cubicBezTo>
                  <a:cubicBezTo>
                    <a:pt x="57" y="107"/>
                    <a:pt x="60" y="105"/>
                    <a:pt x="61" y="103"/>
                  </a:cubicBezTo>
                  <a:cubicBezTo>
                    <a:pt x="66" y="88"/>
                    <a:pt x="66" y="88"/>
                    <a:pt x="66" y="88"/>
                  </a:cubicBezTo>
                  <a:cubicBezTo>
                    <a:pt x="67" y="85"/>
                    <a:pt x="65" y="83"/>
                    <a:pt x="62" y="83"/>
                  </a:cubicBezTo>
                  <a:cubicBezTo>
                    <a:pt x="41" y="83"/>
                    <a:pt x="41" y="83"/>
                    <a:pt x="41" y="83"/>
                  </a:cubicBezTo>
                  <a:cubicBezTo>
                    <a:pt x="56" y="41"/>
                    <a:pt x="56" y="41"/>
                    <a:pt x="56" y="41"/>
                  </a:cubicBezTo>
                  <a:cubicBezTo>
                    <a:pt x="79" y="103"/>
                    <a:pt x="79" y="103"/>
                    <a:pt x="79" y="103"/>
                  </a:cubicBezTo>
                  <a:cubicBezTo>
                    <a:pt x="80" y="105"/>
                    <a:pt x="82" y="107"/>
                    <a:pt x="84" y="107"/>
                  </a:cubicBezTo>
                  <a:cubicBezTo>
                    <a:pt x="108" y="107"/>
                    <a:pt x="108" y="107"/>
                    <a:pt x="108" y="107"/>
                  </a:cubicBezTo>
                  <a:cubicBezTo>
                    <a:pt x="111" y="107"/>
                    <a:pt x="112" y="105"/>
                    <a:pt x="111" y="103"/>
                  </a:cubicBezTo>
                  <a:lnTo>
                    <a:pt x="74" y="4"/>
                  </a:ln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2" name="Freeform 9">
              <a:extLst>
                <a:ext uri="{FF2B5EF4-FFF2-40B4-BE49-F238E27FC236}">
                  <a16:creationId xmlns:a16="http://schemas.microsoft.com/office/drawing/2014/main" id="{C4D486AA-88B8-452F-9ADD-252300CAB979}"/>
                </a:ext>
              </a:extLst>
            </p:cNvPr>
            <p:cNvSpPr>
              <a:spLocks/>
            </p:cNvSpPr>
            <p:nvPr userDrawn="1"/>
          </p:nvSpPr>
          <p:spPr bwMode="auto">
            <a:xfrm>
              <a:off x="1199" y="2053"/>
              <a:ext cx="202" cy="226"/>
            </a:xfrm>
            <a:custGeom>
              <a:avLst/>
              <a:gdLst>
                <a:gd name="T0" fmla="*/ 94 w 98"/>
                <a:gd name="T1" fmla="*/ 0 h 107"/>
                <a:gd name="T2" fmla="*/ 70 w 98"/>
                <a:gd name="T3" fmla="*/ 0 h 107"/>
                <a:gd name="T4" fmla="*/ 66 w 98"/>
                <a:gd name="T5" fmla="*/ 4 h 107"/>
                <a:gd name="T6" fmla="*/ 66 w 98"/>
                <a:gd name="T7" fmla="*/ 55 h 107"/>
                <a:gd name="T8" fmla="*/ 34 w 98"/>
                <a:gd name="T9" fmla="*/ 3 h 107"/>
                <a:gd name="T10" fmla="*/ 27 w 98"/>
                <a:gd name="T11" fmla="*/ 0 h 107"/>
                <a:gd name="T12" fmla="*/ 4 w 98"/>
                <a:gd name="T13" fmla="*/ 0 h 107"/>
                <a:gd name="T14" fmla="*/ 0 w 98"/>
                <a:gd name="T15" fmla="*/ 4 h 107"/>
                <a:gd name="T16" fmla="*/ 0 w 98"/>
                <a:gd name="T17" fmla="*/ 103 h 107"/>
                <a:gd name="T18" fmla="*/ 5 w 98"/>
                <a:gd name="T19" fmla="*/ 107 h 107"/>
                <a:gd name="T20" fmla="*/ 28 w 98"/>
                <a:gd name="T21" fmla="*/ 107 h 107"/>
                <a:gd name="T22" fmla="*/ 33 w 98"/>
                <a:gd name="T23" fmla="*/ 103 h 107"/>
                <a:gd name="T24" fmla="*/ 33 w 98"/>
                <a:gd name="T25" fmla="*/ 53 h 107"/>
                <a:gd name="T26" fmla="*/ 64 w 98"/>
                <a:gd name="T27" fmla="*/ 103 h 107"/>
                <a:gd name="T28" fmla="*/ 70 w 98"/>
                <a:gd name="T29" fmla="*/ 107 h 107"/>
                <a:gd name="T30" fmla="*/ 94 w 98"/>
                <a:gd name="T31" fmla="*/ 107 h 107"/>
                <a:gd name="T32" fmla="*/ 98 w 98"/>
                <a:gd name="T33" fmla="*/ 103 h 107"/>
                <a:gd name="T34" fmla="*/ 98 w 98"/>
                <a:gd name="T35" fmla="*/ 4 h 107"/>
                <a:gd name="T36" fmla="*/ 94 w 98"/>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07">
                  <a:moveTo>
                    <a:pt x="94" y="0"/>
                  </a:moveTo>
                  <a:cubicBezTo>
                    <a:pt x="70" y="0"/>
                    <a:pt x="70" y="0"/>
                    <a:pt x="70" y="0"/>
                  </a:cubicBezTo>
                  <a:cubicBezTo>
                    <a:pt x="68" y="0"/>
                    <a:pt x="66" y="1"/>
                    <a:pt x="66" y="4"/>
                  </a:cubicBezTo>
                  <a:cubicBezTo>
                    <a:pt x="66" y="55"/>
                    <a:pt x="66" y="55"/>
                    <a:pt x="66" y="55"/>
                  </a:cubicBezTo>
                  <a:cubicBezTo>
                    <a:pt x="34" y="3"/>
                    <a:pt x="34" y="3"/>
                    <a:pt x="34" y="3"/>
                  </a:cubicBezTo>
                  <a:cubicBezTo>
                    <a:pt x="32" y="1"/>
                    <a:pt x="29" y="0"/>
                    <a:pt x="27" y="0"/>
                  </a:cubicBezTo>
                  <a:cubicBezTo>
                    <a:pt x="4" y="0"/>
                    <a:pt x="4" y="0"/>
                    <a:pt x="4" y="0"/>
                  </a:cubicBezTo>
                  <a:cubicBezTo>
                    <a:pt x="2" y="0"/>
                    <a:pt x="0" y="2"/>
                    <a:pt x="0" y="4"/>
                  </a:cubicBezTo>
                  <a:cubicBezTo>
                    <a:pt x="0" y="103"/>
                    <a:pt x="0" y="103"/>
                    <a:pt x="0" y="103"/>
                  </a:cubicBezTo>
                  <a:cubicBezTo>
                    <a:pt x="0" y="105"/>
                    <a:pt x="2" y="107"/>
                    <a:pt x="5" y="107"/>
                  </a:cubicBezTo>
                  <a:cubicBezTo>
                    <a:pt x="28" y="107"/>
                    <a:pt x="28" y="107"/>
                    <a:pt x="28" y="107"/>
                  </a:cubicBezTo>
                  <a:cubicBezTo>
                    <a:pt x="31" y="107"/>
                    <a:pt x="33" y="105"/>
                    <a:pt x="33" y="103"/>
                  </a:cubicBezTo>
                  <a:cubicBezTo>
                    <a:pt x="33" y="53"/>
                    <a:pt x="33" y="53"/>
                    <a:pt x="33" y="53"/>
                  </a:cubicBezTo>
                  <a:cubicBezTo>
                    <a:pt x="64" y="103"/>
                    <a:pt x="64" y="103"/>
                    <a:pt x="64" y="103"/>
                  </a:cubicBezTo>
                  <a:cubicBezTo>
                    <a:pt x="65" y="105"/>
                    <a:pt x="68" y="107"/>
                    <a:pt x="70" y="107"/>
                  </a:cubicBezTo>
                  <a:cubicBezTo>
                    <a:pt x="94" y="107"/>
                    <a:pt x="94" y="107"/>
                    <a:pt x="94" y="107"/>
                  </a:cubicBezTo>
                  <a:cubicBezTo>
                    <a:pt x="96" y="107"/>
                    <a:pt x="98" y="105"/>
                    <a:pt x="98" y="103"/>
                  </a:cubicBezTo>
                  <a:cubicBezTo>
                    <a:pt x="98" y="4"/>
                    <a:pt x="98" y="4"/>
                    <a:pt x="98" y="4"/>
                  </a:cubicBezTo>
                  <a:cubicBezTo>
                    <a:pt x="98" y="1"/>
                    <a:pt x="96" y="0"/>
                    <a:pt x="94"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3" name="Freeform 10">
              <a:extLst>
                <a:ext uri="{FF2B5EF4-FFF2-40B4-BE49-F238E27FC236}">
                  <a16:creationId xmlns:a16="http://schemas.microsoft.com/office/drawing/2014/main" id="{59CB9D8D-B8AD-48BB-A873-9CCF7925061C}"/>
                </a:ext>
              </a:extLst>
            </p:cNvPr>
            <p:cNvSpPr>
              <a:spLocks/>
            </p:cNvSpPr>
            <p:nvPr userDrawn="1"/>
          </p:nvSpPr>
          <p:spPr bwMode="auto">
            <a:xfrm>
              <a:off x="2016" y="2053"/>
              <a:ext cx="196" cy="226"/>
            </a:xfrm>
            <a:custGeom>
              <a:avLst/>
              <a:gdLst>
                <a:gd name="T0" fmla="*/ 95 w 95"/>
                <a:gd name="T1" fmla="*/ 23 h 107"/>
                <a:gd name="T2" fmla="*/ 95 w 95"/>
                <a:gd name="T3" fmla="*/ 4 h 107"/>
                <a:gd name="T4" fmla="*/ 91 w 95"/>
                <a:gd name="T5" fmla="*/ 0 h 107"/>
                <a:gd name="T6" fmla="*/ 5 w 95"/>
                <a:gd name="T7" fmla="*/ 0 h 107"/>
                <a:gd name="T8" fmla="*/ 0 w 95"/>
                <a:gd name="T9" fmla="*/ 4 h 107"/>
                <a:gd name="T10" fmla="*/ 0 w 95"/>
                <a:gd name="T11" fmla="*/ 23 h 107"/>
                <a:gd name="T12" fmla="*/ 5 w 95"/>
                <a:gd name="T13" fmla="*/ 27 h 107"/>
                <a:gd name="T14" fmla="*/ 32 w 95"/>
                <a:gd name="T15" fmla="*/ 27 h 107"/>
                <a:gd name="T16" fmla="*/ 32 w 95"/>
                <a:gd name="T17" fmla="*/ 103 h 107"/>
                <a:gd name="T18" fmla="*/ 36 w 95"/>
                <a:gd name="T19" fmla="*/ 107 h 107"/>
                <a:gd name="T20" fmla="*/ 60 w 95"/>
                <a:gd name="T21" fmla="*/ 107 h 107"/>
                <a:gd name="T22" fmla="*/ 64 w 95"/>
                <a:gd name="T23" fmla="*/ 103 h 107"/>
                <a:gd name="T24" fmla="*/ 64 w 95"/>
                <a:gd name="T25" fmla="*/ 27 h 107"/>
                <a:gd name="T26" fmla="*/ 91 w 95"/>
                <a:gd name="T27" fmla="*/ 27 h 107"/>
                <a:gd name="T28" fmla="*/ 95 w 95"/>
                <a:gd name="T29" fmla="*/ 2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5" y="23"/>
                  </a:moveTo>
                  <a:cubicBezTo>
                    <a:pt x="95" y="4"/>
                    <a:pt x="95" y="4"/>
                    <a:pt x="95" y="4"/>
                  </a:cubicBezTo>
                  <a:cubicBezTo>
                    <a:pt x="95" y="1"/>
                    <a:pt x="93" y="0"/>
                    <a:pt x="91" y="0"/>
                  </a:cubicBezTo>
                  <a:cubicBezTo>
                    <a:pt x="5" y="0"/>
                    <a:pt x="5" y="0"/>
                    <a:pt x="5" y="0"/>
                  </a:cubicBezTo>
                  <a:cubicBezTo>
                    <a:pt x="2" y="0"/>
                    <a:pt x="0" y="1"/>
                    <a:pt x="0" y="4"/>
                  </a:cubicBezTo>
                  <a:cubicBezTo>
                    <a:pt x="0" y="23"/>
                    <a:pt x="0" y="23"/>
                    <a:pt x="0" y="23"/>
                  </a:cubicBezTo>
                  <a:cubicBezTo>
                    <a:pt x="0" y="26"/>
                    <a:pt x="2" y="27"/>
                    <a:pt x="5" y="27"/>
                  </a:cubicBezTo>
                  <a:cubicBezTo>
                    <a:pt x="32" y="27"/>
                    <a:pt x="32" y="27"/>
                    <a:pt x="32" y="27"/>
                  </a:cubicBezTo>
                  <a:cubicBezTo>
                    <a:pt x="32" y="103"/>
                    <a:pt x="32" y="103"/>
                    <a:pt x="32" y="103"/>
                  </a:cubicBezTo>
                  <a:cubicBezTo>
                    <a:pt x="32" y="105"/>
                    <a:pt x="34" y="107"/>
                    <a:pt x="36" y="107"/>
                  </a:cubicBezTo>
                  <a:cubicBezTo>
                    <a:pt x="60" y="107"/>
                    <a:pt x="60" y="107"/>
                    <a:pt x="60" y="107"/>
                  </a:cubicBezTo>
                  <a:cubicBezTo>
                    <a:pt x="62" y="107"/>
                    <a:pt x="64" y="105"/>
                    <a:pt x="64" y="103"/>
                  </a:cubicBezTo>
                  <a:cubicBezTo>
                    <a:pt x="64" y="27"/>
                    <a:pt x="64" y="27"/>
                    <a:pt x="64" y="27"/>
                  </a:cubicBezTo>
                  <a:cubicBezTo>
                    <a:pt x="91" y="27"/>
                    <a:pt x="91" y="27"/>
                    <a:pt x="91" y="27"/>
                  </a:cubicBezTo>
                  <a:cubicBezTo>
                    <a:pt x="93" y="27"/>
                    <a:pt x="95" y="26"/>
                    <a:pt x="95" y="23"/>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4" name="Freeform 11">
              <a:extLst>
                <a:ext uri="{FF2B5EF4-FFF2-40B4-BE49-F238E27FC236}">
                  <a16:creationId xmlns:a16="http://schemas.microsoft.com/office/drawing/2014/main" id="{07F499EA-F728-45F9-AE6F-EBB68C1371B7}"/>
                </a:ext>
              </a:extLst>
            </p:cNvPr>
            <p:cNvSpPr>
              <a:spLocks/>
            </p:cNvSpPr>
            <p:nvPr userDrawn="1"/>
          </p:nvSpPr>
          <p:spPr bwMode="auto">
            <a:xfrm>
              <a:off x="1415" y="2053"/>
              <a:ext cx="196" cy="226"/>
            </a:xfrm>
            <a:custGeom>
              <a:avLst/>
              <a:gdLst>
                <a:gd name="T0" fmla="*/ 90 w 95"/>
                <a:gd name="T1" fmla="*/ 0 h 107"/>
                <a:gd name="T2" fmla="*/ 4 w 95"/>
                <a:gd name="T3" fmla="*/ 0 h 107"/>
                <a:gd name="T4" fmla="*/ 0 w 95"/>
                <a:gd name="T5" fmla="*/ 4 h 107"/>
                <a:gd name="T6" fmla="*/ 0 w 95"/>
                <a:gd name="T7" fmla="*/ 23 h 107"/>
                <a:gd name="T8" fmla="*/ 4 w 95"/>
                <a:gd name="T9" fmla="*/ 27 h 107"/>
                <a:gd name="T10" fmla="*/ 31 w 95"/>
                <a:gd name="T11" fmla="*/ 27 h 107"/>
                <a:gd name="T12" fmla="*/ 31 w 95"/>
                <a:gd name="T13" fmla="*/ 103 h 107"/>
                <a:gd name="T14" fmla="*/ 35 w 95"/>
                <a:gd name="T15" fmla="*/ 107 h 107"/>
                <a:gd name="T16" fmla="*/ 59 w 95"/>
                <a:gd name="T17" fmla="*/ 107 h 107"/>
                <a:gd name="T18" fmla="*/ 63 w 95"/>
                <a:gd name="T19" fmla="*/ 103 h 107"/>
                <a:gd name="T20" fmla="*/ 63 w 95"/>
                <a:gd name="T21" fmla="*/ 27 h 107"/>
                <a:gd name="T22" fmla="*/ 90 w 95"/>
                <a:gd name="T23" fmla="*/ 27 h 107"/>
                <a:gd name="T24" fmla="*/ 95 w 95"/>
                <a:gd name="T25" fmla="*/ 23 h 107"/>
                <a:gd name="T26" fmla="*/ 95 w 95"/>
                <a:gd name="T27" fmla="*/ 4 h 107"/>
                <a:gd name="T28" fmla="*/ 90 w 95"/>
                <a:gd name="T2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0" y="0"/>
                  </a:moveTo>
                  <a:cubicBezTo>
                    <a:pt x="4" y="0"/>
                    <a:pt x="4" y="0"/>
                    <a:pt x="4" y="0"/>
                  </a:cubicBezTo>
                  <a:cubicBezTo>
                    <a:pt x="2" y="0"/>
                    <a:pt x="0" y="1"/>
                    <a:pt x="0" y="4"/>
                  </a:cubicBezTo>
                  <a:cubicBezTo>
                    <a:pt x="0" y="23"/>
                    <a:pt x="0" y="23"/>
                    <a:pt x="0" y="23"/>
                  </a:cubicBezTo>
                  <a:cubicBezTo>
                    <a:pt x="0" y="26"/>
                    <a:pt x="2" y="27"/>
                    <a:pt x="4" y="27"/>
                  </a:cubicBezTo>
                  <a:cubicBezTo>
                    <a:pt x="31" y="27"/>
                    <a:pt x="31" y="27"/>
                    <a:pt x="31" y="27"/>
                  </a:cubicBezTo>
                  <a:cubicBezTo>
                    <a:pt x="31" y="103"/>
                    <a:pt x="31" y="103"/>
                    <a:pt x="31" y="103"/>
                  </a:cubicBezTo>
                  <a:cubicBezTo>
                    <a:pt x="31" y="105"/>
                    <a:pt x="33" y="107"/>
                    <a:pt x="35" y="107"/>
                  </a:cubicBezTo>
                  <a:cubicBezTo>
                    <a:pt x="59" y="107"/>
                    <a:pt x="59" y="107"/>
                    <a:pt x="59" y="107"/>
                  </a:cubicBezTo>
                  <a:cubicBezTo>
                    <a:pt x="61" y="107"/>
                    <a:pt x="63" y="105"/>
                    <a:pt x="63" y="103"/>
                  </a:cubicBezTo>
                  <a:cubicBezTo>
                    <a:pt x="63" y="27"/>
                    <a:pt x="63" y="27"/>
                    <a:pt x="63" y="27"/>
                  </a:cubicBezTo>
                  <a:cubicBezTo>
                    <a:pt x="90" y="27"/>
                    <a:pt x="90" y="27"/>
                    <a:pt x="90" y="27"/>
                  </a:cubicBezTo>
                  <a:cubicBezTo>
                    <a:pt x="93" y="27"/>
                    <a:pt x="95" y="26"/>
                    <a:pt x="95" y="23"/>
                  </a:cubicBezTo>
                  <a:cubicBezTo>
                    <a:pt x="95" y="4"/>
                    <a:pt x="95" y="4"/>
                    <a:pt x="95" y="4"/>
                  </a:cubicBezTo>
                  <a:cubicBezTo>
                    <a:pt x="95" y="1"/>
                    <a:pt x="93" y="0"/>
                    <a:pt x="90"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5" name="Freeform 12">
              <a:extLst>
                <a:ext uri="{FF2B5EF4-FFF2-40B4-BE49-F238E27FC236}">
                  <a16:creationId xmlns:a16="http://schemas.microsoft.com/office/drawing/2014/main" id="{A4ED1D4D-BDDF-4AAE-A30E-E7771820932F}"/>
                </a:ext>
              </a:extLst>
            </p:cNvPr>
            <p:cNvSpPr>
              <a:spLocks/>
            </p:cNvSpPr>
            <p:nvPr userDrawn="1"/>
          </p:nvSpPr>
          <p:spPr bwMode="auto">
            <a:xfrm>
              <a:off x="1623" y="2053"/>
              <a:ext cx="187" cy="226"/>
            </a:xfrm>
            <a:custGeom>
              <a:avLst/>
              <a:gdLst>
                <a:gd name="T0" fmla="*/ 87 w 91"/>
                <a:gd name="T1" fmla="*/ 0 h 107"/>
                <a:gd name="T2" fmla="*/ 4 w 91"/>
                <a:gd name="T3" fmla="*/ 0 h 107"/>
                <a:gd name="T4" fmla="*/ 0 w 91"/>
                <a:gd name="T5" fmla="*/ 4 h 107"/>
                <a:gd name="T6" fmla="*/ 0 w 91"/>
                <a:gd name="T7" fmla="*/ 103 h 107"/>
                <a:gd name="T8" fmla="*/ 4 w 91"/>
                <a:gd name="T9" fmla="*/ 107 h 107"/>
                <a:gd name="T10" fmla="*/ 87 w 91"/>
                <a:gd name="T11" fmla="*/ 107 h 107"/>
                <a:gd name="T12" fmla="*/ 91 w 91"/>
                <a:gd name="T13" fmla="*/ 103 h 107"/>
                <a:gd name="T14" fmla="*/ 91 w 91"/>
                <a:gd name="T15" fmla="*/ 83 h 107"/>
                <a:gd name="T16" fmla="*/ 87 w 91"/>
                <a:gd name="T17" fmla="*/ 79 h 107"/>
                <a:gd name="T18" fmla="*/ 32 w 91"/>
                <a:gd name="T19" fmla="*/ 79 h 107"/>
                <a:gd name="T20" fmla="*/ 32 w 91"/>
                <a:gd name="T21" fmla="*/ 64 h 107"/>
                <a:gd name="T22" fmla="*/ 79 w 91"/>
                <a:gd name="T23" fmla="*/ 64 h 107"/>
                <a:gd name="T24" fmla="*/ 83 w 91"/>
                <a:gd name="T25" fmla="*/ 60 h 107"/>
                <a:gd name="T26" fmla="*/ 83 w 91"/>
                <a:gd name="T27" fmla="*/ 43 h 107"/>
                <a:gd name="T28" fmla="*/ 79 w 91"/>
                <a:gd name="T29" fmla="*/ 39 h 107"/>
                <a:gd name="T30" fmla="*/ 32 w 91"/>
                <a:gd name="T31" fmla="*/ 39 h 107"/>
                <a:gd name="T32" fmla="*/ 32 w 91"/>
                <a:gd name="T33" fmla="*/ 27 h 107"/>
                <a:gd name="T34" fmla="*/ 87 w 91"/>
                <a:gd name="T35" fmla="*/ 27 h 107"/>
                <a:gd name="T36" fmla="*/ 91 w 91"/>
                <a:gd name="T37" fmla="*/ 23 h 107"/>
                <a:gd name="T38" fmla="*/ 91 w 91"/>
                <a:gd name="T39" fmla="*/ 4 h 107"/>
                <a:gd name="T40" fmla="*/ 87 w 91"/>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107">
                  <a:moveTo>
                    <a:pt x="87" y="0"/>
                  </a:moveTo>
                  <a:cubicBezTo>
                    <a:pt x="4" y="0"/>
                    <a:pt x="4" y="0"/>
                    <a:pt x="4" y="0"/>
                  </a:cubicBezTo>
                  <a:cubicBezTo>
                    <a:pt x="2" y="0"/>
                    <a:pt x="0" y="1"/>
                    <a:pt x="0" y="4"/>
                  </a:cubicBezTo>
                  <a:cubicBezTo>
                    <a:pt x="0" y="103"/>
                    <a:pt x="0" y="103"/>
                    <a:pt x="0" y="103"/>
                  </a:cubicBezTo>
                  <a:cubicBezTo>
                    <a:pt x="0" y="105"/>
                    <a:pt x="2" y="107"/>
                    <a:pt x="4" y="107"/>
                  </a:cubicBezTo>
                  <a:cubicBezTo>
                    <a:pt x="87" y="107"/>
                    <a:pt x="87" y="107"/>
                    <a:pt x="87" y="107"/>
                  </a:cubicBezTo>
                  <a:cubicBezTo>
                    <a:pt x="89" y="107"/>
                    <a:pt x="91" y="105"/>
                    <a:pt x="91" y="103"/>
                  </a:cubicBezTo>
                  <a:cubicBezTo>
                    <a:pt x="91" y="83"/>
                    <a:pt x="91" y="83"/>
                    <a:pt x="91" y="83"/>
                  </a:cubicBezTo>
                  <a:cubicBezTo>
                    <a:pt x="91" y="81"/>
                    <a:pt x="89" y="79"/>
                    <a:pt x="87" y="79"/>
                  </a:cubicBezTo>
                  <a:cubicBezTo>
                    <a:pt x="32" y="79"/>
                    <a:pt x="32" y="79"/>
                    <a:pt x="32" y="79"/>
                  </a:cubicBezTo>
                  <a:cubicBezTo>
                    <a:pt x="32" y="64"/>
                    <a:pt x="32" y="64"/>
                    <a:pt x="32" y="64"/>
                  </a:cubicBezTo>
                  <a:cubicBezTo>
                    <a:pt x="79" y="64"/>
                    <a:pt x="79" y="64"/>
                    <a:pt x="79" y="64"/>
                  </a:cubicBezTo>
                  <a:cubicBezTo>
                    <a:pt x="81" y="64"/>
                    <a:pt x="83" y="62"/>
                    <a:pt x="83" y="60"/>
                  </a:cubicBezTo>
                  <a:cubicBezTo>
                    <a:pt x="83" y="43"/>
                    <a:pt x="83" y="43"/>
                    <a:pt x="83" y="43"/>
                  </a:cubicBezTo>
                  <a:cubicBezTo>
                    <a:pt x="83" y="41"/>
                    <a:pt x="81" y="39"/>
                    <a:pt x="79" y="39"/>
                  </a:cubicBezTo>
                  <a:cubicBezTo>
                    <a:pt x="32" y="39"/>
                    <a:pt x="32" y="39"/>
                    <a:pt x="32" y="39"/>
                  </a:cubicBezTo>
                  <a:cubicBezTo>
                    <a:pt x="32" y="27"/>
                    <a:pt x="32" y="27"/>
                    <a:pt x="32" y="27"/>
                  </a:cubicBezTo>
                  <a:cubicBezTo>
                    <a:pt x="87" y="27"/>
                    <a:pt x="87" y="27"/>
                    <a:pt x="87" y="27"/>
                  </a:cubicBezTo>
                  <a:cubicBezTo>
                    <a:pt x="89" y="27"/>
                    <a:pt x="91" y="26"/>
                    <a:pt x="91" y="23"/>
                  </a:cubicBezTo>
                  <a:cubicBezTo>
                    <a:pt x="91" y="4"/>
                    <a:pt x="91" y="4"/>
                    <a:pt x="91" y="4"/>
                  </a:cubicBezTo>
                  <a:cubicBezTo>
                    <a:pt x="91" y="1"/>
                    <a:pt x="89" y="0"/>
                    <a:pt x="87"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6" name="Freeform 13">
              <a:extLst>
                <a:ext uri="{FF2B5EF4-FFF2-40B4-BE49-F238E27FC236}">
                  <a16:creationId xmlns:a16="http://schemas.microsoft.com/office/drawing/2014/main" id="{20B9974A-CF86-4693-9F24-544DF1ED70A7}"/>
                </a:ext>
              </a:extLst>
            </p:cNvPr>
            <p:cNvSpPr>
              <a:spLocks/>
            </p:cNvSpPr>
            <p:nvPr userDrawn="1"/>
          </p:nvSpPr>
          <p:spPr bwMode="auto">
            <a:xfrm>
              <a:off x="329" y="2053"/>
              <a:ext cx="243" cy="226"/>
            </a:xfrm>
            <a:custGeom>
              <a:avLst/>
              <a:gdLst>
                <a:gd name="T0" fmla="*/ 113 w 118"/>
                <a:gd name="T1" fmla="*/ 0 h 107"/>
                <a:gd name="T2" fmla="*/ 75 w 118"/>
                <a:gd name="T3" fmla="*/ 0 h 107"/>
                <a:gd name="T4" fmla="*/ 68 w 118"/>
                <a:gd name="T5" fmla="*/ 3 h 107"/>
                <a:gd name="T6" fmla="*/ 1 w 118"/>
                <a:gd name="T7" fmla="*/ 103 h 107"/>
                <a:gd name="T8" fmla="*/ 3 w 118"/>
                <a:gd name="T9" fmla="*/ 107 h 107"/>
                <a:gd name="T10" fmla="*/ 62 w 118"/>
                <a:gd name="T11" fmla="*/ 107 h 107"/>
                <a:gd name="T12" fmla="*/ 68 w 118"/>
                <a:gd name="T13" fmla="*/ 103 h 107"/>
                <a:gd name="T14" fmla="*/ 80 w 118"/>
                <a:gd name="T15" fmla="*/ 86 h 107"/>
                <a:gd name="T16" fmla="*/ 78 w 118"/>
                <a:gd name="T17" fmla="*/ 80 h 107"/>
                <a:gd name="T18" fmla="*/ 54 w 118"/>
                <a:gd name="T19" fmla="*/ 80 h 107"/>
                <a:gd name="T20" fmla="*/ 85 w 118"/>
                <a:gd name="T21" fmla="*/ 33 h 107"/>
                <a:gd name="T22" fmla="*/ 85 w 118"/>
                <a:gd name="T23" fmla="*/ 103 h 107"/>
                <a:gd name="T24" fmla="*/ 90 w 118"/>
                <a:gd name="T25" fmla="*/ 107 h 107"/>
                <a:gd name="T26" fmla="*/ 113 w 118"/>
                <a:gd name="T27" fmla="*/ 107 h 107"/>
                <a:gd name="T28" fmla="*/ 118 w 118"/>
                <a:gd name="T29" fmla="*/ 103 h 107"/>
                <a:gd name="T30" fmla="*/ 118 w 118"/>
                <a:gd name="T31" fmla="*/ 4 h 107"/>
                <a:gd name="T32" fmla="*/ 113 w 118"/>
                <a:gd name="T3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07">
                  <a:moveTo>
                    <a:pt x="113" y="0"/>
                  </a:moveTo>
                  <a:cubicBezTo>
                    <a:pt x="75" y="0"/>
                    <a:pt x="75" y="0"/>
                    <a:pt x="75" y="0"/>
                  </a:cubicBezTo>
                  <a:cubicBezTo>
                    <a:pt x="73" y="0"/>
                    <a:pt x="70" y="1"/>
                    <a:pt x="68" y="3"/>
                  </a:cubicBezTo>
                  <a:cubicBezTo>
                    <a:pt x="1" y="103"/>
                    <a:pt x="1" y="103"/>
                    <a:pt x="1" y="103"/>
                  </a:cubicBezTo>
                  <a:cubicBezTo>
                    <a:pt x="0" y="105"/>
                    <a:pt x="1" y="107"/>
                    <a:pt x="3" y="107"/>
                  </a:cubicBezTo>
                  <a:cubicBezTo>
                    <a:pt x="62" y="107"/>
                    <a:pt x="62" y="107"/>
                    <a:pt x="62" y="107"/>
                  </a:cubicBezTo>
                  <a:cubicBezTo>
                    <a:pt x="64" y="107"/>
                    <a:pt x="67" y="105"/>
                    <a:pt x="68" y="103"/>
                  </a:cubicBezTo>
                  <a:cubicBezTo>
                    <a:pt x="68" y="103"/>
                    <a:pt x="79" y="88"/>
                    <a:pt x="80" y="86"/>
                  </a:cubicBezTo>
                  <a:cubicBezTo>
                    <a:pt x="82" y="83"/>
                    <a:pt x="82" y="80"/>
                    <a:pt x="78" y="80"/>
                  </a:cubicBezTo>
                  <a:cubicBezTo>
                    <a:pt x="54" y="80"/>
                    <a:pt x="54" y="80"/>
                    <a:pt x="54" y="80"/>
                  </a:cubicBezTo>
                  <a:cubicBezTo>
                    <a:pt x="85" y="33"/>
                    <a:pt x="85" y="33"/>
                    <a:pt x="85" y="33"/>
                  </a:cubicBezTo>
                  <a:cubicBezTo>
                    <a:pt x="85" y="103"/>
                    <a:pt x="85" y="103"/>
                    <a:pt x="85" y="103"/>
                  </a:cubicBezTo>
                  <a:cubicBezTo>
                    <a:pt x="85" y="105"/>
                    <a:pt x="87" y="107"/>
                    <a:pt x="90" y="107"/>
                  </a:cubicBezTo>
                  <a:cubicBezTo>
                    <a:pt x="113" y="107"/>
                    <a:pt x="113" y="107"/>
                    <a:pt x="113" y="107"/>
                  </a:cubicBezTo>
                  <a:cubicBezTo>
                    <a:pt x="116" y="107"/>
                    <a:pt x="118" y="105"/>
                    <a:pt x="118" y="103"/>
                  </a:cubicBezTo>
                  <a:cubicBezTo>
                    <a:pt x="118" y="4"/>
                    <a:pt x="118" y="4"/>
                    <a:pt x="118" y="4"/>
                  </a:cubicBezTo>
                  <a:cubicBezTo>
                    <a:pt x="118" y="1"/>
                    <a:pt x="116" y="0"/>
                    <a:pt x="113"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7" name="Freeform 14">
              <a:extLst>
                <a:ext uri="{FF2B5EF4-FFF2-40B4-BE49-F238E27FC236}">
                  <a16:creationId xmlns:a16="http://schemas.microsoft.com/office/drawing/2014/main" id="{CA061507-5BF8-43E0-9C0B-C3288EF36A90}"/>
                </a:ext>
              </a:extLst>
            </p:cNvPr>
            <p:cNvSpPr>
              <a:spLocks noEditPoints="1"/>
            </p:cNvSpPr>
            <p:nvPr userDrawn="1"/>
          </p:nvSpPr>
          <p:spPr bwMode="auto">
            <a:xfrm>
              <a:off x="2166" y="2220"/>
              <a:ext cx="60" cy="61"/>
            </a:xfrm>
            <a:custGeom>
              <a:avLst/>
              <a:gdLst>
                <a:gd name="T0" fmla="*/ 14 w 29"/>
                <a:gd name="T1" fmla="*/ 0 h 29"/>
                <a:gd name="T2" fmla="*/ 0 w 29"/>
                <a:gd name="T3" fmla="*/ 15 h 29"/>
                <a:gd name="T4" fmla="*/ 14 w 29"/>
                <a:gd name="T5" fmla="*/ 29 h 29"/>
                <a:gd name="T6" fmla="*/ 29 w 29"/>
                <a:gd name="T7" fmla="*/ 15 h 29"/>
                <a:gd name="T8" fmla="*/ 14 w 29"/>
                <a:gd name="T9" fmla="*/ 0 h 29"/>
                <a:gd name="T10" fmla="*/ 14 w 29"/>
                <a:gd name="T11" fmla="*/ 28 h 29"/>
                <a:gd name="T12" fmla="*/ 1 w 29"/>
                <a:gd name="T13" fmla="*/ 15 h 29"/>
                <a:gd name="T14" fmla="*/ 14 w 29"/>
                <a:gd name="T15" fmla="*/ 2 h 29"/>
                <a:gd name="T16" fmla="*/ 27 w 29"/>
                <a:gd name="T17" fmla="*/ 15 h 29"/>
                <a:gd name="T18" fmla="*/ 14 w 29"/>
                <a:gd name="T1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4" y="0"/>
                  </a:moveTo>
                  <a:cubicBezTo>
                    <a:pt x="6" y="0"/>
                    <a:pt x="0" y="7"/>
                    <a:pt x="0" y="15"/>
                  </a:cubicBezTo>
                  <a:cubicBezTo>
                    <a:pt x="0" y="23"/>
                    <a:pt x="6" y="29"/>
                    <a:pt x="14" y="29"/>
                  </a:cubicBezTo>
                  <a:cubicBezTo>
                    <a:pt x="22" y="29"/>
                    <a:pt x="29" y="23"/>
                    <a:pt x="29" y="15"/>
                  </a:cubicBezTo>
                  <a:cubicBezTo>
                    <a:pt x="29" y="7"/>
                    <a:pt x="22" y="0"/>
                    <a:pt x="14" y="0"/>
                  </a:cubicBezTo>
                  <a:close/>
                  <a:moveTo>
                    <a:pt x="14" y="28"/>
                  </a:moveTo>
                  <a:cubicBezTo>
                    <a:pt x="7" y="28"/>
                    <a:pt x="1" y="22"/>
                    <a:pt x="1" y="15"/>
                  </a:cubicBezTo>
                  <a:cubicBezTo>
                    <a:pt x="1" y="7"/>
                    <a:pt x="7" y="2"/>
                    <a:pt x="14" y="2"/>
                  </a:cubicBezTo>
                  <a:cubicBezTo>
                    <a:pt x="22" y="2"/>
                    <a:pt x="27" y="7"/>
                    <a:pt x="27" y="15"/>
                  </a:cubicBezTo>
                  <a:cubicBezTo>
                    <a:pt x="27" y="22"/>
                    <a:pt x="22" y="28"/>
                    <a:pt x="14"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8" name="Freeform 15">
              <a:extLst>
                <a:ext uri="{FF2B5EF4-FFF2-40B4-BE49-F238E27FC236}">
                  <a16:creationId xmlns:a16="http://schemas.microsoft.com/office/drawing/2014/main" id="{19DA6BA3-8B80-4CE5-8B18-D8A6A3C46F09}"/>
                </a:ext>
              </a:extLst>
            </p:cNvPr>
            <p:cNvSpPr>
              <a:spLocks noEditPoints="1"/>
            </p:cNvSpPr>
            <p:nvPr userDrawn="1"/>
          </p:nvSpPr>
          <p:spPr bwMode="auto">
            <a:xfrm>
              <a:off x="2183" y="2235"/>
              <a:ext cx="29" cy="33"/>
            </a:xfrm>
            <a:custGeom>
              <a:avLst/>
              <a:gdLst>
                <a:gd name="T0" fmla="*/ 11 w 14"/>
                <a:gd name="T1" fmla="*/ 8 h 16"/>
                <a:gd name="T2" fmla="*/ 11 w 14"/>
                <a:gd name="T3" fmla="*/ 8 h 16"/>
                <a:gd name="T4" fmla="*/ 13 w 14"/>
                <a:gd name="T5" fmla="*/ 4 h 16"/>
                <a:gd name="T6" fmla="*/ 8 w 14"/>
                <a:gd name="T7" fmla="*/ 0 h 16"/>
                <a:gd name="T8" fmla="*/ 0 w 14"/>
                <a:gd name="T9" fmla="*/ 0 h 16"/>
                <a:gd name="T10" fmla="*/ 0 w 14"/>
                <a:gd name="T11" fmla="*/ 16 h 16"/>
                <a:gd name="T12" fmla="*/ 3 w 14"/>
                <a:gd name="T13" fmla="*/ 16 h 16"/>
                <a:gd name="T14" fmla="*/ 3 w 14"/>
                <a:gd name="T15" fmla="*/ 9 h 16"/>
                <a:gd name="T16" fmla="*/ 7 w 14"/>
                <a:gd name="T17" fmla="*/ 9 h 16"/>
                <a:gd name="T18" fmla="*/ 11 w 14"/>
                <a:gd name="T19" fmla="*/ 13 h 16"/>
                <a:gd name="T20" fmla="*/ 11 w 14"/>
                <a:gd name="T21" fmla="*/ 16 h 16"/>
                <a:gd name="T22" fmla="*/ 14 w 14"/>
                <a:gd name="T23" fmla="*/ 16 h 16"/>
                <a:gd name="T24" fmla="*/ 13 w 14"/>
                <a:gd name="T25" fmla="*/ 11 h 16"/>
                <a:gd name="T26" fmla="*/ 11 w 14"/>
                <a:gd name="T27" fmla="*/ 8 h 16"/>
                <a:gd name="T28" fmla="*/ 8 w 14"/>
                <a:gd name="T29" fmla="*/ 7 h 16"/>
                <a:gd name="T30" fmla="*/ 3 w 14"/>
                <a:gd name="T31" fmla="*/ 7 h 16"/>
                <a:gd name="T32" fmla="*/ 3 w 14"/>
                <a:gd name="T33" fmla="*/ 2 h 16"/>
                <a:gd name="T34" fmla="*/ 8 w 14"/>
                <a:gd name="T35" fmla="*/ 2 h 16"/>
                <a:gd name="T36" fmla="*/ 11 w 14"/>
                <a:gd name="T37" fmla="*/ 4 h 16"/>
                <a:gd name="T38" fmla="*/ 8 w 14"/>
                <a:gd name="T3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6">
                  <a:moveTo>
                    <a:pt x="11" y="8"/>
                  </a:moveTo>
                  <a:cubicBezTo>
                    <a:pt x="11" y="8"/>
                    <a:pt x="11" y="8"/>
                    <a:pt x="11" y="8"/>
                  </a:cubicBezTo>
                  <a:cubicBezTo>
                    <a:pt x="11" y="8"/>
                    <a:pt x="13" y="7"/>
                    <a:pt x="13" y="4"/>
                  </a:cubicBezTo>
                  <a:cubicBezTo>
                    <a:pt x="13" y="1"/>
                    <a:pt x="12" y="0"/>
                    <a:pt x="8" y="0"/>
                  </a:cubicBezTo>
                  <a:cubicBezTo>
                    <a:pt x="0" y="0"/>
                    <a:pt x="0" y="0"/>
                    <a:pt x="0" y="0"/>
                  </a:cubicBezTo>
                  <a:cubicBezTo>
                    <a:pt x="0" y="16"/>
                    <a:pt x="0" y="16"/>
                    <a:pt x="0" y="16"/>
                  </a:cubicBezTo>
                  <a:cubicBezTo>
                    <a:pt x="3" y="16"/>
                    <a:pt x="3" y="16"/>
                    <a:pt x="3" y="16"/>
                  </a:cubicBezTo>
                  <a:cubicBezTo>
                    <a:pt x="3" y="9"/>
                    <a:pt x="3" y="9"/>
                    <a:pt x="3" y="9"/>
                  </a:cubicBezTo>
                  <a:cubicBezTo>
                    <a:pt x="7" y="9"/>
                    <a:pt x="7" y="9"/>
                    <a:pt x="7" y="9"/>
                  </a:cubicBezTo>
                  <a:cubicBezTo>
                    <a:pt x="10" y="9"/>
                    <a:pt x="11" y="10"/>
                    <a:pt x="11" y="13"/>
                  </a:cubicBezTo>
                  <a:cubicBezTo>
                    <a:pt x="11" y="14"/>
                    <a:pt x="11" y="15"/>
                    <a:pt x="11" y="16"/>
                  </a:cubicBezTo>
                  <a:cubicBezTo>
                    <a:pt x="14" y="16"/>
                    <a:pt x="14" y="16"/>
                    <a:pt x="14" y="16"/>
                  </a:cubicBezTo>
                  <a:cubicBezTo>
                    <a:pt x="13" y="15"/>
                    <a:pt x="13" y="13"/>
                    <a:pt x="13" y="11"/>
                  </a:cubicBezTo>
                  <a:cubicBezTo>
                    <a:pt x="13" y="9"/>
                    <a:pt x="12" y="8"/>
                    <a:pt x="11" y="8"/>
                  </a:cubicBezTo>
                  <a:close/>
                  <a:moveTo>
                    <a:pt x="8" y="7"/>
                  </a:moveTo>
                  <a:cubicBezTo>
                    <a:pt x="3" y="7"/>
                    <a:pt x="3" y="7"/>
                    <a:pt x="3" y="7"/>
                  </a:cubicBezTo>
                  <a:cubicBezTo>
                    <a:pt x="3" y="2"/>
                    <a:pt x="3" y="2"/>
                    <a:pt x="3" y="2"/>
                  </a:cubicBezTo>
                  <a:cubicBezTo>
                    <a:pt x="8" y="2"/>
                    <a:pt x="8" y="2"/>
                    <a:pt x="8" y="2"/>
                  </a:cubicBezTo>
                  <a:cubicBezTo>
                    <a:pt x="9" y="2"/>
                    <a:pt x="11" y="2"/>
                    <a:pt x="11" y="4"/>
                  </a:cubicBezTo>
                  <a:cubicBezTo>
                    <a:pt x="11" y="6"/>
                    <a:pt x="10" y="7"/>
                    <a:pt x="8"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grpSp>
      <p:sp>
        <p:nvSpPr>
          <p:cNvPr id="19" name="TextBox 223">
            <a:extLst>
              <a:ext uri="{FF2B5EF4-FFF2-40B4-BE49-F238E27FC236}">
                <a16:creationId xmlns:a16="http://schemas.microsoft.com/office/drawing/2014/main" id="{28911E7B-E432-4F02-8B7A-6D51A6C900F6}"/>
              </a:ext>
            </a:extLst>
          </p:cNvPr>
          <p:cNvSpPr txBox="1"/>
          <p:nvPr/>
        </p:nvSpPr>
        <p:spPr>
          <a:xfrm>
            <a:off x="642000" y="5891668"/>
            <a:ext cx="3561032" cy="153888"/>
          </a:xfrm>
          <a:prstGeom prst="rect">
            <a:avLst/>
          </a:prstGeom>
          <a:noFill/>
        </p:spPr>
        <p:txBody>
          <a:bodyPr wrap="square" lIns="0" tIns="0" rIns="0" bIns="0" rtlCol="0" anchor="ctr">
            <a:spAutoFit/>
          </a:bodyPr>
          <a:lstStyle/>
          <a:p>
            <a:pPr algn="l"/>
            <a:r>
              <a:rPr lang="en-US" sz="1000" kern="700" spc="40" baseline="0" dirty="0">
                <a:solidFill>
                  <a:schemeClr val="accent6"/>
                </a:solidFill>
              </a:rPr>
              <a:t>All Rights Reserved - ADVANTEST CORPORATION</a:t>
            </a:r>
          </a:p>
        </p:txBody>
      </p:sp>
    </p:spTree>
    <p:extLst>
      <p:ext uri="{BB962C8B-B14F-4D97-AF65-F5344CB8AC3E}">
        <p14:creationId xmlns:p14="http://schemas.microsoft.com/office/powerpoint/2010/main" val="4089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A105-761C-4752-9496-015AB987D0E6}"/>
              </a:ext>
            </a:extLst>
          </p:cNvPr>
          <p:cNvSpPr>
            <a:spLocks noGrp="1"/>
          </p:cNvSpPr>
          <p:nvPr>
            <p:ph type="title"/>
          </p:nvPr>
        </p:nvSpPr>
        <p:spPr/>
        <p:txBody>
          <a:bodyPr/>
          <a:lstStyle/>
          <a:p>
            <a:r>
              <a:rPr lang="en-US"/>
              <a:t>Click to edit Master title style</a:t>
            </a:r>
          </a:p>
        </p:txBody>
      </p:sp>
      <p:sp>
        <p:nvSpPr>
          <p:cNvPr id="7" name="Content Placeholder 2">
            <a:extLst>
              <a:ext uri="{FF2B5EF4-FFF2-40B4-BE49-F238E27FC236}">
                <a16:creationId xmlns:a16="http://schemas.microsoft.com/office/drawing/2014/main" id="{2C2AB0C0-3D78-4303-848B-6C2E7DB8CBBD}"/>
              </a:ext>
            </a:extLst>
          </p:cNvPr>
          <p:cNvSpPr>
            <a:spLocks noGrp="1"/>
          </p:cNvSpPr>
          <p:nvPr>
            <p:ph sz="quarter" idx="13"/>
          </p:nvPr>
        </p:nvSpPr>
        <p:spPr>
          <a:xfrm>
            <a:off x="381001" y="1028700"/>
            <a:ext cx="11430002" cy="4800600"/>
          </a:xfrm>
          <a:prstGeom prst="rect">
            <a:avLst/>
          </a:prstGeom>
        </p:spPr>
        <p:txBody>
          <a:bodyPr/>
          <a:lstStyle>
            <a:lvl1pPr>
              <a:defRPr sz="2000" b="0">
                <a:solidFill>
                  <a:schemeClr val="tx2"/>
                </a:solidFill>
              </a:defRPr>
            </a:lvl1pPr>
            <a:lvl2pPr>
              <a:buClr>
                <a:schemeClr val="tx2"/>
              </a:buClr>
              <a:defRPr sz="2000" b="0">
                <a:solidFill>
                  <a:schemeClr val="tx2"/>
                </a:solidFill>
              </a:defRPr>
            </a:lvl2pPr>
            <a:lvl3pPr>
              <a:defRPr sz="1800" b="0">
                <a:solidFill>
                  <a:schemeClr val="tx2"/>
                </a:solidFill>
              </a:defRPr>
            </a:lvl3pPr>
            <a:lvl4pPr>
              <a:defRPr sz="1600" b="0">
                <a:solidFill>
                  <a:schemeClr val="tx2"/>
                </a:solidFill>
              </a:defRPr>
            </a:lvl4pPr>
            <a:lvl5pPr>
              <a:defRPr sz="1400" b="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626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5A008159-7A3B-4021-8C7E-8C087BD4EB5B}"/>
              </a:ext>
            </a:extLst>
          </p:cNvPr>
          <p:cNvSpPr>
            <a:spLocks noGrp="1"/>
          </p:cNvSpPr>
          <p:nvPr>
            <p:ph sz="quarter" idx="13"/>
          </p:nvPr>
        </p:nvSpPr>
        <p:spPr>
          <a:xfrm>
            <a:off x="381001" y="1028700"/>
            <a:ext cx="11430002" cy="4800600"/>
          </a:xfrm>
          <a:prstGeom prst="rect">
            <a:avLst/>
          </a:prstGeom>
        </p:spPr>
        <p:txBody>
          <a:bodyPr/>
          <a:lstStyle>
            <a:lvl1pPr>
              <a:defRPr sz="2000" b="1">
                <a:solidFill>
                  <a:schemeClr val="accent1"/>
                </a:solidFill>
              </a:defRPr>
            </a:lvl1pPr>
            <a:lvl2pPr>
              <a:buClr>
                <a:schemeClr val="tx2"/>
              </a:buClr>
              <a:defRPr sz="2000"/>
            </a:lvl2pPr>
            <a:lvl3pPr>
              <a:defRPr sz="1800"/>
            </a:lvl3pPr>
            <a:lvl4pPr>
              <a:defRPr sz="16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C649F399-7BB9-4EC4-B29A-37A5866A8B25}"/>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7F28AD3C-6903-4BC7-85D4-A6CC047A1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613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mplate + Subtitle">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18DD198B-D1BE-427F-BA42-1A4FB12D3BBE}"/>
              </a:ext>
            </a:extLst>
          </p:cNvPr>
          <p:cNvSpPr>
            <a:spLocks noGrp="1"/>
          </p:cNvSpPr>
          <p:nvPr>
            <p:ph type="body" sz="quarter" idx="11" hasCustomPrompt="1"/>
          </p:nvPr>
        </p:nvSpPr>
        <p:spPr>
          <a:xfrm>
            <a:off x="381000" y="927102"/>
            <a:ext cx="11430000" cy="279398"/>
          </a:xfrm>
          <a:prstGeom prst="rect">
            <a:avLst/>
          </a:prstGeom>
        </p:spPr>
        <p:txBody>
          <a:bodyPr>
            <a:noAutofit/>
          </a:bodyPr>
          <a:lstStyle>
            <a:lvl1pPr marL="0" indent="0">
              <a:lnSpc>
                <a:spcPct val="90000"/>
              </a:lnSpc>
              <a:spcBef>
                <a:spcPts val="0"/>
              </a:spcBef>
              <a:buNone/>
              <a:defRPr sz="2200" b="1">
                <a:solidFill>
                  <a:schemeClr val="tx1">
                    <a:lumMod val="50000"/>
                    <a:lumOff val="50000"/>
                  </a:schemeClr>
                </a:solidFill>
              </a:defRPr>
            </a:lvl1pPr>
          </a:lstStyle>
          <a:p>
            <a:pPr lvl="0"/>
            <a:r>
              <a:rPr lang="en-US" dirty="0"/>
              <a:t>Subtitle</a:t>
            </a:r>
          </a:p>
        </p:txBody>
      </p:sp>
      <p:sp>
        <p:nvSpPr>
          <p:cNvPr id="4" name="Footer Placeholder 3">
            <a:extLst>
              <a:ext uri="{FF2B5EF4-FFF2-40B4-BE49-F238E27FC236}">
                <a16:creationId xmlns:a16="http://schemas.microsoft.com/office/drawing/2014/main" id="{B5CB2C30-C9B6-4A17-82CD-512D20673FF7}"/>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DC36D5B3-4A3E-45F8-B53F-83226DAD6D46}"/>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7255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 Subtitl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5A008159-7A3B-4021-8C7E-8C087BD4EB5B}"/>
              </a:ext>
            </a:extLst>
          </p:cNvPr>
          <p:cNvSpPr>
            <a:spLocks noGrp="1"/>
          </p:cNvSpPr>
          <p:nvPr>
            <p:ph sz="quarter" idx="13" hasCustomPrompt="1"/>
          </p:nvPr>
        </p:nvSpPr>
        <p:spPr>
          <a:xfrm>
            <a:off x="381001" y="1384300"/>
            <a:ext cx="11430002" cy="4445000"/>
          </a:xfrm>
          <a:prstGeom prst="rect">
            <a:avLst/>
          </a:prstGeom>
        </p:spPr>
        <p:txBody>
          <a:bodyPr/>
          <a:lstStyle>
            <a:lvl1pPr>
              <a:defRPr sz="2000" b="1">
                <a:solidFill>
                  <a:schemeClr val="accent1"/>
                </a:solidFill>
              </a:defRPr>
            </a:lvl1pPr>
            <a:lvl2pPr>
              <a:buClr>
                <a:schemeClr val="tx2"/>
              </a:buCl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250192D-A57E-4CEA-A611-8416F28B60D3}"/>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FC39F68A-FAB5-4D0E-96DD-C7E73788005D}"/>
              </a:ext>
            </a:extLst>
          </p:cNvPr>
          <p:cNvSpPr>
            <a:spLocks noGrp="1"/>
          </p:cNvSpPr>
          <p:nvPr>
            <p:ph type="title"/>
          </p:nvPr>
        </p:nvSpPr>
        <p:spPr/>
        <p:txBody>
          <a:bodyPr/>
          <a:lstStyle/>
          <a:p>
            <a:r>
              <a:rPr lang="en-US"/>
              <a:t>Click to edit Master title style</a:t>
            </a:r>
          </a:p>
        </p:txBody>
      </p:sp>
      <p:sp>
        <p:nvSpPr>
          <p:cNvPr id="8" name="Text Placeholder 3">
            <a:extLst>
              <a:ext uri="{FF2B5EF4-FFF2-40B4-BE49-F238E27FC236}">
                <a16:creationId xmlns:a16="http://schemas.microsoft.com/office/drawing/2014/main" id="{3A223A5A-B42C-4539-8CFE-C3440CCC7E53}"/>
              </a:ext>
            </a:extLst>
          </p:cNvPr>
          <p:cNvSpPr>
            <a:spLocks noGrp="1"/>
          </p:cNvSpPr>
          <p:nvPr>
            <p:ph type="body" sz="quarter" idx="11" hasCustomPrompt="1"/>
          </p:nvPr>
        </p:nvSpPr>
        <p:spPr>
          <a:xfrm>
            <a:off x="381000" y="927102"/>
            <a:ext cx="11430000" cy="279398"/>
          </a:xfrm>
          <a:prstGeom prst="rect">
            <a:avLst/>
          </a:prstGeom>
        </p:spPr>
        <p:txBody>
          <a:bodyPr>
            <a:noAutofit/>
          </a:bodyPr>
          <a:lstStyle>
            <a:lvl1pPr marL="0" indent="0">
              <a:lnSpc>
                <a:spcPct val="90000"/>
              </a:lnSpc>
              <a:spcBef>
                <a:spcPts val="0"/>
              </a:spcBef>
              <a:buNone/>
              <a:defRPr lang="en-US" sz="2200" b="1" kern="1200" dirty="0">
                <a:solidFill>
                  <a:schemeClr val="tx1">
                    <a:lumMod val="50000"/>
                    <a:lumOff val="50000"/>
                  </a:schemeClr>
                </a:solidFill>
                <a:latin typeface="+mn-lt"/>
                <a:ea typeface="+mn-ea"/>
                <a:cs typeface="+mn-cs"/>
              </a:defRPr>
            </a:lvl1pPr>
          </a:lstStyle>
          <a:p>
            <a:pPr marL="0" lvl="0" indent="0" algn="l" defTabSz="685800" rtl="0" eaLnBrk="1" latinLnBrk="0" hangingPunct="1">
              <a:lnSpc>
                <a:spcPct val="90000"/>
              </a:lnSpc>
              <a:spcBef>
                <a:spcPts val="0"/>
              </a:spcBef>
              <a:buFont typeface="Arial" panose="020B0604020202020204" pitchFamily="34" charset="0"/>
              <a:buNone/>
            </a:pPr>
            <a:r>
              <a:rPr lang="en-US" dirty="0"/>
              <a:t>Subtitle</a:t>
            </a:r>
          </a:p>
        </p:txBody>
      </p:sp>
    </p:spTree>
    <p:extLst>
      <p:ext uri="{BB962C8B-B14F-4D97-AF65-F5344CB8AC3E}">
        <p14:creationId xmlns:p14="http://schemas.microsoft.com/office/powerpoint/2010/main" val="149561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693B86C-5B53-40C5-B6A2-E8C3635E67CA}"/>
              </a:ext>
            </a:extLst>
          </p:cNvPr>
          <p:cNvCxnSpPr>
            <a:cxnSpLocks/>
          </p:cNvCxnSpPr>
          <p:nvPr/>
        </p:nvCxnSpPr>
        <p:spPr>
          <a:xfrm>
            <a:off x="6095999"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10">
            <a:extLst>
              <a:ext uri="{FF2B5EF4-FFF2-40B4-BE49-F238E27FC236}">
                <a16:creationId xmlns:a16="http://schemas.microsoft.com/office/drawing/2014/main" id="{96F0B60F-28AF-4C92-9868-AF864E27330F}"/>
              </a:ext>
            </a:extLst>
          </p:cNvPr>
          <p:cNvSpPr>
            <a:spLocks noGrp="1"/>
          </p:cNvSpPr>
          <p:nvPr>
            <p:ph sz="quarter" idx="18"/>
          </p:nvPr>
        </p:nvSpPr>
        <p:spPr>
          <a:xfrm>
            <a:off x="381000" y="1028700"/>
            <a:ext cx="5435597" cy="4800600"/>
          </a:xfrm>
          <a:prstGeom prst="rect">
            <a:avLst/>
          </a:prstGeom>
        </p:spPr>
        <p:txBody>
          <a:bodyPr/>
          <a:lstStyle>
            <a:lvl1pPr marL="0" indent="0">
              <a:lnSpc>
                <a:spcPct val="80000"/>
              </a:lnSpc>
              <a:spcBef>
                <a:spcPts val="0"/>
              </a:spcBef>
              <a:buNone/>
              <a:defRPr sz="2000" b="1">
                <a:solidFill>
                  <a:schemeClr val="accent1"/>
                </a:solidFill>
              </a:defRPr>
            </a:lvl1pPr>
            <a:lvl2pPr>
              <a:buClr>
                <a:schemeClr val="tx2"/>
              </a:buCl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822DF7B8-F9C4-47FA-9035-B8A2D387045C}"/>
              </a:ext>
            </a:extLst>
          </p:cNvPr>
          <p:cNvSpPr>
            <a:spLocks noGrp="1"/>
          </p:cNvSpPr>
          <p:nvPr>
            <p:ph type="title"/>
          </p:nvPr>
        </p:nvSpPr>
        <p:spPr>
          <a:xfrm>
            <a:off x="381000" y="146306"/>
            <a:ext cx="11430000" cy="640080"/>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1452A661-87D6-47DC-9AAE-9AB05D4ED662}"/>
              </a:ext>
            </a:extLst>
          </p:cNvPr>
          <p:cNvSpPr>
            <a:spLocks noGrp="1"/>
          </p:cNvSpPr>
          <p:nvPr>
            <p:ph type="ftr" sz="quarter" idx="20"/>
          </p:nvPr>
        </p:nvSpPr>
        <p:spPr/>
        <p:txBody>
          <a:bodyPr/>
          <a:lstStyle/>
          <a:p>
            <a:endParaRPr lang="en-US" dirty="0"/>
          </a:p>
        </p:txBody>
      </p:sp>
      <p:sp>
        <p:nvSpPr>
          <p:cNvPr id="7" name="Content Placeholder 10">
            <a:extLst>
              <a:ext uri="{FF2B5EF4-FFF2-40B4-BE49-F238E27FC236}">
                <a16:creationId xmlns:a16="http://schemas.microsoft.com/office/drawing/2014/main" id="{DCEAA22F-3610-46D5-B5CB-42CE17B993B8}"/>
              </a:ext>
            </a:extLst>
          </p:cNvPr>
          <p:cNvSpPr>
            <a:spLocks noGrp="1"/>
          </p:cNvSpPr>
          <p:nvPr>
            <p:ph sz="quarter" idx="21"/>
          </p:nvPr>
        </p:nvSpPr>
        <p:spPr>
          <a:xfrm>
            <a:off x="6375403" y="1028700"/>
            <a:ext cx="5435597" cy="4800600"/>
          </a:xfrm>
          <a:prstGeom prst="rect">
            <a:avLst/>
          </a:prstGeom>
        </p:spPr>
        <p:txBody>
          <a:bodyPr/>
          <a:lstStyle>
            <a:lvl1pPr marL="0" indent="0">
              <a:lnSpc>
                <a:spcPct val="80000"/>
              </a:lnSpc>
              <a:spcBef>
                <a:spcPts val="0"/>
              </a:spcBef>
              <a:buNone/>
              <a:defRPr sz="2000" b="1">
                <a:solidFill>
                  <a:schemeClr val="accent1"/>
                </a:solidFill>
              </a:defRPr>
            </a:lvl1pPr>
            <a:lvl2pPr>
              <a:buClr>
                <a:schemeClr val="tx2"/>
              </a:buCl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491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5_Divider Op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F98D53-7AF9-4795-A9ED-3271B2E6B810}"/>
              </a:ext>
            </a:extLst>
          </p:cNvPr>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FCADE72D-AE10-4BB3-BE1F-A0ED9D58C09B}"/>
              </a:ext>
            </a:extLst>
          </p:cNvPr>
          <p:cNvSpPr/>
          <p:nvPr/>
        </p:nvSpPr>
        <p:spPr>
          <a:xfrm rot="10800000" flipH="1" flipV="1">
            <a:off x="1" y="-654"/>
            <a:ext cx="12191999" cy="6858654"/>
          </a:xfrm>
          <a:prstGeom prst="rect">
            <a:avLst/>
          </a:prstGeom>
          <a:gradFill flip="none" rotWithShape="1">
            <a:gsLst>
              <a:gs pos="70000">
                <a:srgbClr val="FFFFFF">
                  <a:alpha val="40000"/>
                </a:srgbClr>
              </a:gs>
              <a:gs pos="42000">
                <a:srgbClr val="FFFFFF">
                  <a:alpha val="94000"/>
                </a:srgbClr>
              </a:gs>
              <a:gs pos="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accent1"/>
              </a:solidFill>
            </a:endParaRPr>
          </a:p>
        </p:txBody>
      </p:sp>
      <p:sp>
        <p:nvSpPr>
          <p:cNvPr id="5" name="Text Placeholder 3"/>
          <p:cNvSpPr>
            <a:spLocks noGrp="1"/>
          </p:cNvSpPr>
          <p:nvPr>
            <p:ph type="body" sz="quarter" idx="11" hasCustomPrompt="1"/>
          </p:nvPr>
        </p:nvSpPr>
        <p:spPr>
          <a:xfrm>
            <a:off x="696684" y="3161585"/>
            <a:ext cx="10834917" cy="1295400"/>
          </a:xfrm>
        </p:spPr>
        <p:txBody>
          <a:bodyPr anchor="b"/>
          <a:lstStyle>
            <a:lvl1pPr marL="0" indent="0" algn="l">
              <a:lnSpc>
                <a:spcPct val="80000"/>
              </a:lnSpc>
              <a:spcBef>
                <a:spcPts val="0"/>
              </a:spcBef>
              <a:buNone/>
              <a:defRPr sz="4400" b="1" cap="none" baseline="0">
                <a:solidFill>
                  <a:schemeClr val="accent1"/>
                </a:solidFill>
                <a:latin typeface="+mj-lt"/>
              </a:defRPr>
            </a:lvl1pPr>
          </a:lstStyle>
          <a:p>
            <a:pPr lvl="0"/>
            <a:r>
              <a:rPr lang="en-US" dirty="0"/>
              <a:t>Divider Title Goes Here</a:t>
            </a:r>
          </a:p>
        </p:txBody>
      </p:sp>
      <p:sp>
        <p:nvSpPr>
          <p:cNvPr id="3" name="Text Placeholder 2"/>
          <p:cNvSpPr>
            <a:spLocks noGrp="1"/>
          </p:cNvSpPr>
          <p:nvPr>
            <p:ph type="body" sz="quarter" idx="12" hasCustomPrompt="1"/>
          </p:nvPr>
        </p:nvSpPr>
        <p:spPr>
          <a:xfrm>
            <a:off x="696684" y="4755469"/>
            <a:ext cx="10834917" cy="533400"/>
          </a:xfrm>
        </p:spPr>
        <p:txBody>
          <a:bodyPr anchor="t"/>
          <a:lstStyle>
            <a:lvl1pPr marL="0" indent="0" algn="l">
              <a:buNone/>
              <a:defRPr sz="2400">
                <a:solidFill>
                  <a:schemeClr val="tx2"/>
                </a:solidFill>
              </a:defRPr>
            </a:lvl1pPr>
          </a:lstStyle>
          <a:p>
            <a:pPr lvl="0"/>
            <a:r>
              <a:rPr lang="en-US" dirty="0"/>
              <a:t>Subtitle goes here</a:t>
            </a:r>
          </a:p>
        </p:txBody>
      </p:sp>
      <p:cxnSp>
        <p:nvCxnSpPr>
          <p:cNvPr id="39" name="Straight Connector 38">
            <a:extLst>
              <a:ext uri="{FF2B5EF4-FFF2-40B4-BE49-F238E27FC236}">
                <a16:creationId xmlns:a16="http://schemas.microsoft.com/office/drawing/2014/main" id="{820E5FA8-BDAF-4CBD-BD85-F8BDEE4EF8EB}"/>
              </a:ext>
            </a:extLst>
          </p:cNvPr>
          <p:cNvCxnSpPr>
            <a:cxnSpLocks/>
          </p:cNvCxnSpPr>
          <p:nvPr/>
        </p:nvCxnSpPr>
        <p:spPr>
          <a:xfrm>
            <a:off x="696684" y="4585698"/>
            <a:ext cx="10627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1A4B205-0E65-45E7-A168-97A37E90850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699" r="9076"/>
          <a:stretch/>
        </p:blipFill>
        <p:spPr>
          <a:xfrm>
            <a:off x="9332882" y="5891632"/>
            <a:ext cx="1988248" cy="743740"/>
          </a:xfrm>
          <a:prstGeom prst="rect">
            <a:avLst/>
          </a:prstGeom>
        </p:spPr>
      </p:pic>
    </p:spTree>
    <p:extLst>
      <p:ext uri="{BB962C8B-B14F-4D97-AF65-F5344CB8AC3E}">
        <p14:creationId xmlns:p14="http://schemas.microsoft.com/office/powerpoint/2010/main" val="416561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Column Content + Image">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CC3AB16B-09E0-4955-800D-06C48237EB77}"/>
              </a:ext>
            </a:extLst>
          </p:cNvPr>
          <p:cNvSpPr>
            <a:spLocks noGrp="1"/>
          </p:cNvSpPr>
          <p:nvPr>
            <p:ph type="pic" sz="quarter" idx="14"/>
          </p:nvPr>
        </p:nvSpPr>
        <p:spPr>
          <a:xfrm>
            <a:off x="6375400" y="1028700"/>
            <a:ext cx="5435600" cy="4800600"/>
          </a:xfrm>
          <a:prstGeom prst="rect">
            <a:avLst/>
          </a:prstGeom>
        </p:spPr>
        <p:txBody>
          <a:bodyPr anchor="ctr"/>
          <a:lstStyle>
            <a:lvl1pPr marL="0" indent="0" algn="ctr" defTabSz="685800" rtl="0" eaLnBrk="1" latinLnBrk="0" hangingPunct="1">
              <a:lnSpc>
                <a:spcPct val="100000"/>
              </a:lnSpc>
              <a:spcBef>
                <a:spcPts val="450"/>
              </a:spcBef>
              <a:buFont typeface="Arial" panose="020B0604020202020204" pitchFamily="34" charset="0"/>
              <a:buNone/>
              <a:defRPr lang="en-US" sz="2000" kern="1200" dirty="0">
                <a:solidFill>
                  <a:schemeClr val="accent4">
                    <a:lumMod val="50000"/>
                  </a:schemeClr>
                </a:solidFill>
                <a:latin typeface="+mn-lt"/>
                <a:ea typeface="+mn-ea"/>
                <a:cs typeface="+mn-cs"/>
              </a:defRPr>
            </a:lvl1pPr>
          </a:lstStyle>
          <a:p>
            <a:r>
              <a:rPr lang="en-US" dirty="0"/>
              <a:t>Click icon to add picture</a:t>
            </a:r>
          </a:p>
        </p:txBody>
      </p:sp>
      <p:sp>
        <p:nvSpPr>
          <p:cNvPr id="3" name="Title 2">
            <a:extLst>
              <a:ext uri="{FF2B5EF4-FFF2-40B4-BE49-F238E27FC236}">
                <a16:creationId xmlns:a16="http://schemas.microsoft.com/office/drawing/2014/main" id="{889C7782-4C0D-4DF8-B56C-DD5A50F39BE4}"/>
              </a:ext>
            </a:extLst>
          </p:cNvPr>
          <p:cNvSpPr>
            <a:spLocks noGrp="1"/>
          </p:cNvSpPr>
          <p:nvPr>
            <p:ph type="title"/>
          </p:nvPr>
        </p:nvSpPr>
        <p:spPr/>
        <p:txBody>
          <a:body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4DC731CE-A230-4C61-A88E-66110ACC2BAC}"/>
              </a:ext>
            </a:extLst>
          </p:cNvPr>
          <p:cNvSpPr>
            <a:spLocks noGrp="1"/>
          </p:cNvSpPr>
          <p:nvPr>
            <p:ph type="ftr" sz="quarter" idx="20"/>
          </p:nvPr>
        </p:nvSpPr>
        <p:spPr/>
        <p:txBody>
          <a:bodyPr/>
          <a:lstStyle/>
          <a:p>
            <a:endParaRPr lang="en-US" dirty="0"/>
          </a:p>
        </p:txBody>
      </p:sp>
      <p:cxnSp>
        <p:nvCxnSpPr>
          <p:cNvPr id="8" name="Straight Connector 7">
            <a:extLst>
              <a:ext uri="{FF2B5EF4-FFF2-40B4-BE49-F238E27FC236}">
                <a16:creationId xmlns:a16="http://schemas.microsoft.com/office/drawing/2014/main" id="{7B24E90B-23A7-439F-9232-29B9B39CED99}"/>
              </a:ext>
            </a:extLst>
          </p:cNvPr>
          <p:cNvCxnSpPr>
            <a:cxnSpLocks/>
          </p:cNvCxnSpPr>
          <p:nvPr/>
        </p:nvCxnSpPr>
        <p:spPr>
          <a:xfrm>
            <a:off x="6095999"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10">
            <a:extLst>
              <a:ext uri="{FF2B5EF4-FFF2-40B4-BE49-F238E27FC236}">
                <a16:creationId xmlns:a16="http://schemas.microsoft.com/office/drawing/2014/main" id="{0FFC1766-5B14-4111-9AA7-D60CBEEC255E}"/>
              </a:ext>
            </a:extLst>
          </p:cNvPr>
          <p:cNvSpPr>
            <a:spLocks noGrp="1"/>
          </p:cNvSpPr>
          <p:nvPr>
            <p:ph sz="quarter" idx="18" hasCustomPrompt="1"/>
          </p:nvPr>
        </p:nvSpPr>
        <p:spPr>
          <a:xfrm>
            <a:off x="381000" y="1028700"/>
            <a:ext cx="5435597" cy="480060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Tree>
    <p:extLst>
      <p:ext uri="{BB962C8B-B14F-4D97-AF65-F5344CB8AC3E}">
        <p14:creationId xmlns:p14="http://schemas.microsoft.com/office/powerpoint/2010/main" val="338915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 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343397" y="1028700"/>
            <a:ext cx="7467603" cy="4800600"/>
          </a:xfrm>
          <a:prstGeom prst="rect">
            <a:avLst/>
          </a:prstGeom>
        </p:spPr>
        <p:txBody>
          <a:bodyPr anchor="ctr"/>
          <a:lstStyle>
            <a:lvl1pPr algn="ctr">
              <a:defRPr>
                <a:solidFill>
                  <a:schemeClr val="accent4">
                    <a:lumMod val="50000"/>
                  </a:schemeClr>
                </a:solidFill>
              </a:defRPr>
            </a:lvl1pPr>
          </a:lstStyle>
          <a:p>
            <a:r>
              <a:rPr lang="en-US" dirty="0"/>
              <a:t>Click icon to add picture</a:t>
            </a:r>
          </a:p>
        </p:txBody>
      </p:sp>
      <p:sp>
        <p:nvSpPr>
          <p:cNvPr id="5" name="Title 4">
            <a:extLst>
              <a:ext uri="{FF2B5EF4-FFF2-40B4-BE49-F238E27FC236}">
                <a16:creationId xmlns:a16="http://schemas.microsoft.com/office/drawing/2014/main" id="{5BEEBC25-AA50-4791-89F0-C13B3DD980AA}"/>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F9439019-CCEF-4346-8708-464DC71C6DB3}"/>
              </a:ext>
            </a:extLst>
          </p:cNvPr>
          <p:cNvSpPr>
            <a:spLocks noGrp="1"/>
          </p:cNvSpPr>
          <p:nvPr>
            <p:ph type="ftr" sz="quarter" idx="15"/>
          </p:nvPr>
        </p:nvSpPr>
        <p:spPr/>
        <p:txBody>
          <a:bodyPr/>
          <a:lstStyle/>
          <a:p>
            <a:endParaRPr lang="en-US" dirty="0"/>
          </a:p>
        </p:txBody>
      </p:sp>
      <p:sp>
        <p:nvSpPr>
          <p:cNvPr id="9" name="Content Placeholder 10">
            <a:extLst>
              <a:ext uri="{FF2B5EF4-FFF2-40B4-BE49-F238E27FC236}">
                <a16:creationId xmlns:a16="http://schemas.microsoft.com/office/drawing/2014/main" id="{94FF1920-AC5C-46F0-B024-081980FCEACE}"/>
              </a:ext>
            </a:extLst>
          </p:cNvPr>
          <p:cNvSpPr>
            <a:spLocks noGrp="1"/>
          </p:cNvSpPr>
          <p:nvPr>
            <p:ph sz="quarter" idx="18" hasCustomPrompt="1"/>
          </p:nvPr>
        </p:nvSpPr>
        <p:spPr>
          <a:xfrm>
            <a:off x="381000" y="1028700"/>
            <a:ext cx="3410415" cy="4800600"/>
          </a:xfrm>
          <a:prstGeom prst="rect">
            <a:avLst/>
          </a:prstGeom>
        </p:spPr>
        <p:txBody>
          <a:bodyPr/>
          <a:lstStyle>
            <a:lvl1pPr marL="0" indent="0">
              <a:lnSpc>
                <a:spcPct val="80000"/>
              </a:lnSpc>
              <a:spcBef>
                <a:spcPts val="0"/>
              </a:spcBef>
              <a:buNone/>
              <a:defRPr sz="2000" b="1">
                <a:solidFill>
                  <a:schemeClr val="accent1"/>
                </a:solidFill>
              </a:defRPr>
            </a:lvl1pPr>
            <a:lvl2pPr marL="0" indent="0">
              <a:buClr>
                <a:schemeClr val="tx2"/>
              </a:buClr>
              <a:buFont typeface="Arial" panose="020B0604020202020204" pitchFamily="34" charset="0"/>
              <a:buNone/>
              <a:defRPr lang="en-US" sz="2000" kern="1200" dirty="0">
                <a:solidFill>
                  <a:schemeClr val="tx2"/>
                </a:solidFill>
                <a:latin typeface="+mn-lt"/>
                <a:ea typeface="+mn-ea"/>
                <a:cs typeface="+mn-cs"/>
              </a:defRPr>
            </a:lvl2pPr>
            <a:lvl3pPr marL="137160" indent="0">
              <a:buNone/>
              <a:defRPr sz="1800"/>
            </a:lvl3pPr>
            <a:lvl4pPr>
              <a:defRPr sz="1600"/>
            </a:lvl4pPr>
            <a:lvl5pPr>
              <a:defRPr sz="1600"/>
            </a:lvl5pPr>
          </a:lstStyle>
          <a:p>
            <a:pPr lvl="0"/>
            <a:r>
              <a:rPr lang="en-US" dirty="0"/>
              <a:t>Edit Master text styles</a:t>
            </a:r>
          </a:p>
          <a:p>
            <a:pPr marL="137160" lvl="1" indent="-137160" algn="l" defTabSz="685800" rtl="0" eaLnBrk="1" latinLnBrk="0" hangingPunct="1">
              <a:lnSpc>
                <a:spcPct val="100000"/>
              </a:lnSpc>
              <a:spcBef>
                <a:spcPts val="450"/>
              </a:spcBef>
              <a:buClr>
                <a:schemeClr val="accent2">
                  <a:lumMod val="50000"/>
                </a:schemeClr>
              </a:buClr>
              <a:buFont typeface="Arial" panose="020B0604020202020204" pitchFamily="34" charset="0"/>
              <a:buChar char="•"/>
            </a:pPr>
            <a:endParaRPr lang="en-US" dirty="0"/>
          </a:p>
        </p:txBody>
      </p:sp>
      <p:cxnSp>
        <p:nvCxnSpPr>
          <p:cNvPr id="11" name="Straight Connector 10">
            <a:extLst>
              <a:ext uri="{FF2B5EF4-FFF2-40B4-BE49-F238E27FC236}">
                <a16:creationId xmlns:a16="http://schemas.microsoft.com/office/drawing/2014/main" id="{6E3EE266-426E-4B90-95EE-6E08295BF01B}"/>
              </a:ext>
            </a:extLst>
          </p:cNvPr>
          <p:cNvCxnSpPr>
            <a:cxnSpLocks/>
          </p:cNvCxnSpPr>
          <p:nvPr/>
        </p:nvCxnSpPr>
        <p:spPr>
          <a:xfrm>
            <a:off x="4067406"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2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F32F155B-23F9-49C3-933A-AEC51071DF21}"/>
              </a:ext>
            </a:extLst>
          </p:cNvPr>
          <p:cNvSpPr>
            <a:spLocks noGrp="1"/>
          </p:cNvSpPr>
          <p:nvPr>
            <p:ph type="tbl" sz="quarter" idx="15"/>
          </p:nvPr>
        </p:nvSpPr>
        <p:spPr>
          <a:xfrm>
            <a:off x="381000" y="1028700"/>
            <a:ext cx="11430000" cy="4800600"/>
          </a:xfrm>
          <a:prstGeom prst="rect">
            <a:avLst/>
          </a:prstGeom>
        </p:spPr>
        <p:txBody>
          <a:bodyPr anchor="ctr"/>
          <a:lstStyle>
            <a:lvl1pPr algn="ctr">
              <a:defRPr>
                <a:solidFill>
                  <a:schemeClr val="bg2"/>
                </a:solidFill>
              </a:defRPr>
            </a:lvl1pPr>
          </a:lstStyle>
          <a:p>
            <a:r>
              <a:rPr lang="en-US" dirty="0"/>
              <a:t>Click icon to add table</a:t>
            </a:r>
          </a:p>
        </p:txBody>
      </p:sp>
      <p:sp>
        <p:nvSpPr>
          <p:cNvPr id="5" name="Footer Placeholder 4">
            <a:extLst>
              <a:ext uri="{FF2B5EF4-FFF2-40B4-BE49-F238E27FC236}">
                <a16:creationId xmlns:a16="http://schemas.microsoft.com/office/drawing/2014/main" id="{F118E2F0-2A04-4C94-A17E-5666E9564053}"/>
              </a:ext>
            </a:extLst>
          </p:cNvPr>
          <p:cNvSpPr>
            <a:spLocks noGrp="1"/>
          </p:cNvSpPr>
          <p:nvPr>
            <p:ph type="ftr" sz="quarter" idx="16"/>
          </p:nvPr>
        </p:nvSpPr>
        <p:spPr/>
        <p:txBody>
          <a:bodyPr/>
          <a:lstStyle/>
          <a:p>
            <a:endParaRPr lang="en-US" dirty="0"/>
          </a:p>
        </p:txBody>
      </p:sp>
      <p:sp>
        <p:nvSpPr>
          <p:cNvPr id="2" name="Title 1">
            <a:extLst>
              <a:ext uri="{FF2B5EF4-FFF2-40B4-BE49-F238E27FC236}">
                <a16:creationId xmlns:a16="http://schemas.microsoft.com/office/drawing/2014/main" id="{2DD16DCC-AE24-4584-B072-91BA809E3CD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127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9EEA19F3-3942-47A2-92B0-1CC6FBC5A77B}"/>
              </a:ext>
            </a:extLst>
          </p:cNvPr>
          <p:cNvSpPr>
            <a:spLocks noGrp="1"/>
          </p:cNvSpPr>
          <p:nvPr>
            <p:ph type="body" sz="quarter" idx="11" hasCustomPrompt="1"/>
          </p:nvPr>
        </p:nvSpPr>
        <p:spPr>
          <a:xfrm>
            <a:off x="1320800" y="1036516"/>
            <a:ext cx="10490200" cy="548640"/>
          </a:xfrm>
          <a:prstGeom prst="rect">
            <a:avLst/>
          </a:prstGeom>
        </p:spPr>
        <p:txBody>
          <a:bodyPr lIns="0" tIns="0" rIns="0" bIns="0" anchor="ctr"/>
          <a:lstStyle>
            <a:lvl1pPr marL="0" indent="0">
              <a:lnSpc>
                <a:spcPct val="100000"/>
              </a:lnSpc>
              <a:spcBef>
                <a:spcPts val="0"/>
              </a:spcBef>
              <a:buNone/>
              <a:defRPr sz="1800" baseline="0">
                <a:solidFill>
                  <a:schemeClr val="tx1"/>
                </a:solidFill>
              </a:defRPr>
            </a:lvl1pPr>
          </a:lstStyle>
          <a:p>
            <a:pPr lvl="0"/>
            <a:r>
              <a:rPr lang="en-US" dirty="0"/>
              <a:t>Click to add a Topic</a:t>
            </a:r>
          </a:p>
        </p:txBody>
      </p:sp>
      <p:sp>
        <p:nvSpPr>
          <p:cNvPr id="6" name="Text Placeholder 2">
            <a:extLst>
              <a:ext uri="{FF2B5EF4-FFF2-40B4-BE49-F238E27FC236}">
                <a16:creationId xmlns:a16="http://schemas.microsoft.com/office/drawing/2014/main" id="{F00D70DB-8ACC-4D58-A4F4-E277C19BBED8}"/>
              </a:ext>
            </a:extLst>
          </p:cNvPr>
          <p:cNvSpPr>
            <a:spLocks noGrp="1"/>
          </p:cNvSpPr>
          <p:nvPr>
            <p:ph type="body" sz="quarter" idx="17" hasCustomPrompt="1"/>
          </p:nvPr>
        </p:nvSpPr>
        <p:spPr>
          <a:xfrm>
            <a:off x="381000" y="1036516"/>
            <a:ext cx="680720" cy="548640"/>
          </a:xfrm>
          <a:prstGeom prst="rect">
            <a:avLst/>
          </a:prstGeom>
        </p:spPr>
        <p:txBody>
          <a:bodyPr anchor="ctr"/>
          <a:lstStyle>
            <a:lvl1pPr marL="0" indent="0" algn="ctr" defTabSz="342900" rtl="0" eaLnBrk="1" latinLnBrk="0" hangingPunct="1">
              <a:buNone/>
              <a:defRPr lang="en-US" sz="2000" b="1" kern="1200" dirty="0">
                <a:solidFill>
                  <a:schemeClr val="accent1"/>
                </a:solidFill>
                <a:latin typeface="+mn-lt"/>
                <a:ea typeface="+mn-ea"/>
                <a:cs typeface="+mn-cs"/>
              </a:defRPr>
            </a:lvl1pPr>
          </a:lstStyle>
          <a:p>
            <a:pPr lvl="0"/>
            <a:r>
              <a:rPr lang="en-US" dirty="0"/>
              <a:t>##</a:t>
            </a:r>
          </a:p>
        </p:txBody>
      </p:sp>
      <p:sp>
        <p:nvSpPr>
          <p:cNvPr id="8" name="Text Placeholder 7">
            <a:extLst>
              <a:ext uri="{FF2B5EF4-FFF2-40B4-BE49-F238E27FC236}">
                <a16:creationId xmlns:a16="http://schemas.microsoft.com/office/drawing/2014/main" id="{346A811C-120D-4A0D-B608-EFCE057585F4}"/>
              </a:ext>
            </a:extLst>
          </p:cNvPr>
          <p:cNvSpPr>
            <a:spLocks noGrp="1"/>
          </p:cNvSpPr>
          <p:nvPr>
            <p:ph type="body" sz="quarter" idx="18" hasCustomPrompt="1"/>
          </p:nvPr>
        </p:nvSpPr>
        <p:spPr>
          <a:xfrm>
            <a:off x="1320800" y="1883782"/>
            <a:ext cx="10490200" cy="548640"/>
          </a:xfrm>
          <a:prstGeom prst="rect">
            <a:avLst/>
          </a:prstGeom>
        </p:spPr>
        <p:txBody>
          <a:bodyPr lIns="0" tIns="0" rIns="0" bIns="0" anchor="ctr"/>
          <a:lstStyle>
            <a:lvl1pPr marL="0" indent="0">
              <a:lnSpc>
                <a:spcPct val="100000"/>
              </a:lnSpc>
              <a:spcBef>
                <a:spcPts val="0"/>
              </a:spcBef>
              <a:buNone/>
              <a:defRPr sz="1800" baseline="0">
                <a:solidFill>
                  <a:schemeClr val="tx1"/>
                </a:solidFill>
              </a:defRPr>
            </a:lvl1pPr>
          </a:lstStyle>
          <a:p>
            <a:pPr lvl="0"/>
            <a:r>
              <a:rPr lang="en-US" dirty="0"/>
              <a:t>Click to add a Topic</a:t>
            </a:r>
          </a:p>
        </p:txBody>
      </p:sp>
      <p:sp>
        <p:nvSpPr>
          <p:cNvPr id="9" name="Text Placeholder 2">
            <a:extLst>
              <a:ext uri="{FF2B5EF4-FFF2-40B4-BE49-F238E27FC236}">
                <a16:creationId xmlns:a16="http://schemas.microsoft.com/office/drawing/2014/main" id="{7995DA08-1425-4683-AA84-DDF438D84148}"/>
              </a:ext>
            </a:extLst>
          </p:cNvPr>
          <p:cNvSpPr>
            <a:spLocks noGrp="1"/>
          </p:cNvSpPr>
          <p:nvPr>
            <p:ph type="body" sz="quarter" idx="19" hasCustomPrompt="1"/>
          </p:nvPr>
        </p:nvSpPr>
        <p:spPr>
          <a:xfrm>
            <a:off x="381000" y="1883782"/>
            <a:ext cx="680720" cy="548640"/>
          </a:xfrm>
          <a:prstGeom prst="rect">
            <a:avLst/>
          </a:prstGeom>
        </p:spPr>
        <p:txBody>
          <a:bodyPr anchor="ctr"/>
          <a:lstStyle>
            <a:lvl1pPr marL="0" indent="0" algn="ctr" defTabSz="342900" rtl="0" eaLnBrk="1" latinLnBrk="0" hangingPunct="1">
              <a:buNone/>
              <a:defRPr lang="en-US" sz="2000" b="1" kern="1200" dirty="0">
                <a:solidFill>
                  <a:schemeClr val="accent1"/>
                </a:solidFill>
                <a:latin typeface="+mn-lt"/>
                <a:ea typeface="+mn-ea"/>
                <a:cs typeface="+mn-cs"/>
              </a:defRPr>
            </a:lvl1pPr>
          </a:lstStyle>
          <a:p>
            <a:pPr lvl="0"/>
            <a:r>
              <a:rPr lang="en-US" dirty="0"/>
              <a:t>##</a:t>
            </a:r>
          </a:p>
        </p:txBody>
      </p:sp>
      <p:sp>
        <p:nvSpPr>
          <p:cNvPr id="10" name="Text Placeholder 7">
            <a:extLst>
              <a:ext uri="{FF2B5EF4-FFF2-40B4-BE49-F238E27FC236}">
                <a16:creationId xmlns:a16="http://schemas.microsoft.com/office/drawing/2014/main" id="{572B6AF7-4564-486D-8944-4CF256D436FD}"/>
              </a:ext>
            </a:extLst>
          </p:cNvPr>
          <p:cNvSpPr>
            <a:spLocks noGrp="1"/>
          </p:cNvSpPr>
          <p:nvPr>
            <p:ph type="body" sz="quarter" idx="20" hasCustomPrompt="1"/>
          </p:nvPr>
        </p:nvSpPr>
        <p:spPr>
          <a:xfrm>
            <a:off x="1320800" y="2731048"/>
            <a:ext cx="10490200" cy="548640"/>
          </a:xfrm>
          <a:prstGeom prst="rect">
            <a:avLst/>
          </a:prstGeom>
        </p:spPr>
        <p:txBody>
          <a:bodyPr lIns="0" tIns="0" rIns="0" bIns="0" anchor="ctr"/>
          <a:lstStyle>
            <a:lvl1pPr marL="0" indent="0">
              <a:lnSpc>
                <a:spcPct val="100000"/>
              </a:lnSpc>
              <a:spcBef>
                <a:spcPts val="0"/>
              </a:spcBef>
              <a:buNone/>
              <a:defRPr sz="1800" baseline="0">
                <a:solidFill>
                  <a:schemeClr val="tx1"/>
                </a:solidFill>
              </a:defRPr>
            </a:lvl1pPr>
          </a:lstStyle>
          <a:p>
            <a:pPr lvl="0"/>
            <a:r>
              <a:rPr lang="en-US" dirty="0"/>
              <a:t>Click to add a Topic</a:t>
            </a:r>
          </a:p>
        </p:txBody>
      </p:sp>
      <p:sp>
        <p:nvSpPr>
          <p:cNvPr id="11" name="Text Placeholder 2">
            <a:extLst>
              <a:ext uri="{FF2B5EF4-FFF2-40B4-BE49-F238E27FC236}">
                <a16:creationId xmlns:a16="http://schemas.microsoft.com/office/drawing/2014/main" id="{C317462A-4795-4FA0-8F64-6DE664598F26}"/>
              </a:ext>
            </a:extLst>
          </p:cNvPr>
          <p:cNvSpPr>
            <a:spLocks noGrp="1"/>
          </p:cNvSpPr>
          <p:nvPr>
            <p:ph type="body" sz="quarter" idx="21" hasCustomPrompt="1"/>
          </p:nvPr>
        </p:nvSpPr>
        <p:spPr>
          <a:xfrm>
            <a:off x="381000" y="2731048"/>
            <a:ext cx="680720" cy="548640"/>
          </a:xfrm>
          <a:prstGeom prst="rect">
            <a:avLst/>
          </a:prstGeom>
        </p:spPr>
        <p:txBody>
          <a:bodyPr anchor="ctr"/>
          <a:lstStyle>
            <a:lvl1pPr marL="0" indent="0" algn="ctr" defTabSz="342900" rtl="0" eaLnBrk="1" latinLnBrk="0" hangingPunct="1">
              <a:buNone/>
              <a:defRPr lang="en-US" sz="2000" b="1" kern="1200" dirty="0">
                <a:solidFill>
                  <a:schemeClr val="accent1"/>
                </a:solidFill>
                <a:latin typeface="+mn-lt"/>
                <a:ea typeface="+mn-ea"/>
                <a:cs typeface="+mn-cs"/>
              </a:defRPr>
            </a:lvl1pPr>
          </a:lstStyle>
          <a:p>
            <a:pPr lvl="0"/>
            <a:r>
              <a:rPr lang="en-US" dirty="0"/>
              <a:t>##</a:t>
            </a:r>
          </a:p>
        </p:txBody>
      </p:sp>
      <p:sp>
        <p:nvSpPr>
          <p:cNvPr id="12" name="Text Placeholder 7">
            <a:extLst>
              <a:ext uri="{FF2B5EF4-FFF2-40B4-BE49-F238E27FC236}">
                <a16:creationId xmlns:a16="http://schemas.microsoft.com/office/drawing/2014/main" id="{81E3D89D-667C-41D0-A77B-ACFF200A94A8}"/>
              </a:ext>
            </a:extLst>
          </p:cNvPr>
          <p:cNvSpPr>
            <a:spLocks noGrp="1"/>
          </p:cNvSpPr>
          <p:nvPr>
            <p:ph type="body" sz="quarter" idx="22" hasCustomPrompt="1"/>
          </p:nvPr>
        </p:nvSpPr>
        <p:spPr>
          <a:xfrm>
            <a:off x="1320800" y="3578314"/>
            <a:ext cx="10490200" cy="548640"/>
          </a:xfrm>
          <a:prstGeom prst="rect">
            <a:avLst/>
          </a:prstGeom>
        </p:spPr>
        <p:txBody>
          <a:bodyPr lIns="0" tIns="0" rIns="0" bIns="0" anchor="ctr"/>
          <a:lstStyle>
            <a:lvl1pPr marL="0" indent="0">
              <a:lnSpc>
                <a:spcPct val="100000"/>
              </a:lnSpc>
              <a:spcBef>
                <a:spcPts val="0"/>
              </a:spcBef>
              <a:buNone/>
              <a:defRPr sz="1800" baseline="0">
                <a:solidFill>
                  <a:schemeClr val="tx1"/>
                </a:solidFill>
              </a:defRPr>
            </a:lvl1pPr>
          </a:lstStyle>
          <a:p>
            <a:pPr lvl="0"/>
            <a:r>
              <a:rPr lang="en-US" dirty="0"/>
              <a:t>Click to add a Topic</a:t>
            </a:r>
          </a:p>
        </p:txBody>
      </p:sp>
      <p:sp>
        <p:nvSpPr>
          <p:cNvPr id="13" name="Text Placeholder 2">
            <a:extLst>
              <a:ext uri="{FF2B5EF4-FFF2-40B4-BE49-F238E27FC236}">
                <a16:creationId xmlns:a16="http://schemas.microsoft.com/office/drawing/2014/main" id="{0546FB9E-9560-4C0F-B10E-6D0653CDDDED}"/>
              </a:ext>
            </a:extLst>
          </p:cNvPr>
          <p:cNvSpPr>
            <a:spLocks noGrp="1"/>
          </p:cNvSpPr>
          <p:nvPr>
            <p:ph type="body" sz="quarter" idx="23" hasCustomPrompt="1"/>
          </p:nvPr>
        </p:nvSpPr>
        <p:spPr>
          <a:xfrm>
            <a:off x="381000" y="3578314"/>
            <a:ext cx="680720" cy="548640"/>
          </a:xfrm>
          <a:prstGeom prst="rect">
            <a:avLst/>
          </a:prstGeom>
        </p:spPr>
        <p:txBody>
          <a:bodyPr anchor="ctr"/>
          <a:lstStyle>
            <a:lvl1pPr marL="0" indent="0" algn="ctr" defTabSz="342900" rtl="0" eaLnBrk="1" latinLnBrk="0" hangingPunct="1">
              <a:buNone/>
              <a:defRPr lang="en-US" sz="2000" b="1" kern="1200" dirty="0">
                <a:solidFill>
                  <a:schemeClr val="accent1"/>
                </a:solidFill>
                <a:latin typeface="+mn-lt"/>
                <a:ea typeface="+mn-ea"/>
                <a:cs typeface="+mn-cs"/>
              </a:defRPr>
            </a:lvl1pPr>
          </a:lstStyle>
          <a:p>
            <a:pPr lvl="0"/>
            <a:r>
              <a:rPr lang="en-US" dirty="0"/>
              <a:t>##</a:t>
            </a:r>
          </a:p>
        </p:txBody>
      </p:sp>
      <p:sp>
        <p:nvSpPr>
          <p:cNvPr id="14" name="Text Placeholder 7">
            <a:extLst>
              <a:ext uri="{FF2B5EF4-FFF2-40B4-BE49-F238E27FC236}">
                <a16:creationId xmlns:a16="http://schemas.microsoft.com/office/drawing/2014/main" id="{430863C2-9E9C-4602-B62C-A2B8C2B98823}"/>
              </a:ext>
            </a:extLst>
          </p:cNvPr>
          <p:cNvSpPr>
            <a:spLocks noGrp="1"/>
          </p:cNvSpPr>
          <p:nvPr>
            <p:ph type="body" sz="quarter" idx="24" hasCustomPrompt="1"/>
          </p:nvPr>
        </p:nvSpPr>
        <p:spPr>
          <a:xfrm>
            <a:off x="1320800" y="4425580"/>
            <a:ext cx="10490200" cy="548640"/>
          </a:xfrm>
          <a:prstGeom prst="rect">
            <a:avLst/>
          </a:prstGeom>
        </p:spPr>
        <p:txBody>
          <a:bodyPr lIns="0" tIns="0" rIns="0" bIns="0" anchor="ctr"/>
          <a:lstStyle>
            <a:lvl1pPr marL="0" indent="0">
              <a:lnSpc>
                <a:spcPct val="100000"/>
              </a:lnSpc>
              <a:spcBef>
                <a:spcPts val="0"/>
              </a:spcBef>
              <a:buNone/>
              <a:defRPr sz="1800" baseline="0">
                <a:solidFill>
                  <a:schemeClr val="tx1"/>
                </a:solidFill>
              </a:defRPr>
            </a:lvl1pPr>
          </a:lstStyle>
          <a:p>
            <a:pPr lvl="0"/>
            <a:r>
              <a:rPr lang="en-US" dirty="0"/>
              <a:t>Click to add a Topic</a:t>
            </a:r>
          </a:p>
        </p:txBody>
      </p:sp>
      <p:sp>
        <p:nvSpPr>
          <p:cNvPr id="15" name="Text Placeholder 2">
            <a:extLst>
              <a:ext uri="{FF2B5EF4-FFF2-40B4-BE49-F238E27FC236}">
                <a16:creationId xmlns:a16="http://schemas.microsoft.com/office/drawing/2014/main" id="{644B30F1-AB6D-4D3D-A7D2-B83626CEAAD1}"/>
              </a:ext>
            </a:extLst>
          </p:cNvPr>
          <p:cNvSpPr>
            <a:spLocks noGrp="1"/>
          </p:cNvSpPr>
          <p:nvPr>
            <p:ph type="body" sz="quarter" idx="25" hasCustomPrompt="1"/>
          </p:nvPr>
        </p:nvSpPr>
        <p:spPr>
          <a:xfrm>
            <a:off x="381000" y="4425580"/>
            <a:ext cx="680720" cy="548640"/>
          </a:xfrm>
          <a:prstGeom prst="rect">
            <a:avLst/>
          </a:prstGeom>
        </p:spPr>
        <p:txBody>
          <a:bodyPr anchor="ctr"/>
          <a:lstStyle>
            <a:lvl1pPr marL="0" indent="0" algn="ctr" defTabSz="342900" rtl="0" eaLnBrk="1" latinLnBrk="0" hangingPunct="1">
              <a:buNone/>
              <a:defRPr lang="en-US" sz="2000" b="1" kern="1200" dirty="0">
                <a:solidFill>
                  <a:schemeClr val="accent1"/>
                </a:solidFill>
                <a:latin typeface="+mn-lt"/>
                <a:ea typeface="+mn-ea"/>
                <a:cs typeface="+mn-cs"/>
              </a:defRPr>
            </a:lvl1pPr>
          </a:lstStyle>
          <a:p>
            <a:pPr lvl="0"/>
            <a:r>
              <a:rPr lang="en-US" dirty="0"/>
              <a:t>##</a:t>
            </a:r>
          </a:p>
        </p:txBody>
      </p:sp>
      <p:sp>
        <p:nvSpPr>
          <p:cNvPr id="16" name="Text Placeholder 7">
            <a:extLst>
              <a:ext uri="{FF2B5EF4-FFF2-40B4-BE49-F238E27FC236}">
                <a16:creationId xmlns:a16="http://schemas.microsoft.com/office/drawing/2014/main" id="{D9FE462C-CA4D-41AE-B12E-3B8FDEC97689}"/>
              </a:ext>
            </a:extLst>
          </p:cNvPr>
          <p:cNvSpPr>
            <a:spLocks noGrp="1"/>
          </p:cNvSpPr>
          <p:nvPr>
            <p:ph type="body" sz="quarter" idx="26" hasCustomPrompt="1"/>
          </p:nvPr>
        </p:nvSpPr>
        <p:spPr>
          <a:xfrm>
            <a:off x="1320800" y="5272844"/>
            <a:ext cx="10490200" cy="548640"/>
          </a:xfrm>
          <a:prstGeom prst="rect">
            <a:avLst/>
          </a:prstGeom>
        </p:spPr>
        <p:txBody>
          <a:bodyPr lIns="0" tIns="0" rIns="0" bIns="0" anchor="ctr"/>
          <a:lstStyle>
            <a:lvl1pPr marL="0" indent="0">
              <a:lnSpc>
                <a:spcPct val="100000"/>
              </a:lnSpc>
              <a:spcBef>
                <a:spcPts val="0"/>
              </a:spcBef>
              <a:buNone/>
              <a:defRPr sz="1800" baseline="0">
                <a:solidFill>
                  <a:schemeClr val="tx1"/>
                </a:solidFill>
              </a:defRPr>
            </a:lvl1pPr>
          </a:lstStyle>
          <a:p>
            <a:pPr lvl="0"/>
            <a:r>
              <a:rPr lang="en-US" dirty="0"/>
              <a:t>Click to add a Topic</a:t>
            </a:r>
          </a:p>
        </p:txBody>
      </p:sp>
      <p:sp>
        <p:nvSpPr>
          <p:cNvPr id="17" name="Text Placeholder 2">
            <a:extLst>
              <a:ext uri="{FF2B5EF4-FFF2-40B4-BE49-F238E27FC236}">
                <a16:creationId xmlns:a16="http://schemas.microsoft.com/office/drawing/2014/main" id="{61CE86AF-AE2C-40D8-86A2-08D5794492B2}"/>
              </a:ext>
            </a:extLst>
          </p:cNvPr>
          <p:cNvSpPr>
            <a:spLocks noGrp="1"/>
          </p:cNvSpPr>
          <p:nvPr>
            <p:ph type="body" sz="quarter" idx="27" hasCustomPrompt="1"/>
          </p:nvPr>
        </p:nvSpPr>
        <p:spPr>
          <a:xfrm>
            <a:off x="381000" y="5272844"/>
            <a:ext cx="680720" cy="548640"/>
          </a:xfrm>
          <a:prstGeom prst="rect">
            <a:avLst/>
          </a:prstGeom>
        </p:spPr>
        <p:txBody>
          <a:bodyPr anchor="ctr"/>
          <a:lstStyle>
            <a:lvl1pPr marL="0" indent="0" algn="ctr" defTabSz="342900" rtl="0" eaLnBrk="1" latinLnBrk="0" hangingPunct="1">
              <a:buNone/>
              <a:defRPr lang="en-US" sz="2000" b="1" kern="1200" dirty="0">
                <a:solidFill>
                  <a:schemeClr val="accent1"/>
                </a:solidFill>
                <a:latin typeface="+mn-lt"/>
                <a:ea typeface="+mn-ea"/>
                <a:cs typeface="+mn-cs"/>
              </a:defRPr>
            </a:lvl1pPr>
          </a:lstStyle>
          <a:p>
            <a:pPr lvl="0"/>
            <a:r>
              <a:rPr lang="en-US" dirty="0"/>
              <a:t>##</a:t>
            </a:r>
          </a:p>
        </p:txBody>
      </p:sp>
      <p:sp>
        <p:nvSpPr>
          <p:cNvPr id="2" name="Footer Placeholder 1">
            <a:extLst>
              <a:ext uri="{FF2B5EF4-FFF2-40B4-BE49-F238E27FC236}">
                <a16:creationId xmlns:a16="http://schemas.microsoft.com/office/drawing/2014/main" id="{60AE2A78-D5B8-4800-AF4A-AEDB9739F9D9}"/>
              </a:ext>
            </a:extLst>
          </p:cNvPr>
          <p:cNvSpPr>
            <a:spLocks noGrp="1"/>
          </p:cNvSpPr>
          <p:nvPr>
            <p:ph type="ftr" sz="quarter" idx="28"/>
          </p:nvPr>
        </p:nvSpPr>
        <p:spPr/>
        <p:txBody>
          <a:bodyPr/>
          <a:lstStyle/>
          <a:p>
            <a:endParaRPr lang="en-US" dirty="0"/>
          </a:p>
        </p:txBody>
      </p:sp>
      <p:sp>
        <p:nvSpPr>
          <p:cNvPr id="3" name="Title 2">
            <a:extLst>
              <a:ext uri="{FF2B5EF4-FFF2-40B4-BE49-F238E27FC236}">
                <a16:creationId xmlns:a16="http://schemas.microsoft.com/office/drawing/2014/main" id="{A994064A-62C5-458F-A6FB-4368865B0D1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789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FD9820-C265-4319-8E5E-0308B9E6E0CE}"/>
              </a:ext>
            </a:extLst>
          </p:cNvPr>
          <p:cNvSpPr>
            <a:spLocks noGrp="1"/>
          </p:cNvSpPr>
          <p:nvPr>
            <p:ph type="title"/>
          </p:nvPr>
        </p:nvSpPr>
        <p:spPr>
          <a:xfrm>
            <a:off x="381000" y="146306"/>
            <a:ext cx="11430000" cy="640080"/>
          </a:xfrm>
        </p:spPr>
        <p:txBody>
          <a:bodyPr/>
          <a:lstStyle/>
          <a:p>
            <a:r>
              <a:rPr lang="en-US"/>
              <a:t>Click to edit Master title style</a:t>
            </a:r>
          </a:p>
        </p:txBody>
      </p:sp>
      <p:sp>
        <p:nvSpPr>
          <p:cNvPr id="9" name="Content Placeholder 10">
            <a:extLst>
              <a:ext uri="{FF2B5EF4-FFF2-40B4-BE49-F238E27FC236}">
                <a16:creationId xmlns:a16="http://schemas.microsoft.com/office/drawing/2014/main" id="{520693A1-DB5F-47AA-A2C9-BD44C7BBB27A}"/>
              </a:ext>
            </a:extLst>
          </p:cNvPr>
          <p:cNvSpPr>
            <a:spLocks noGrp="1"/>
          </p:cNvSpPr>
          <p:nvPr>
            <p:ph sz="quarter" idx="18" hasCustomPrompt="1"/>
          </p:nvPr>
        </p:nvSpPr>
        <p:spPr>
          <a:xfrm>
            <a:off x="381000" y="1028700"/>
            <a:ext cx="3410415" cy="480060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cxnSp>
        <p:nvCxnSpPr>
          <p:cNvPr id="10" name="Straight Connector 9">
            <a:extLst>
              <a:ext uri="{FF2B5EF4-FFF2-40B4-BE49-F238E27FC236}">
                <a16:creationId xmlns:a16="http://schemas.microsoft.com/office/drawing/2014/main" id="{AE254DF3-7800-491D-81C3-E6751039A7A1}"/>
              </a:ext>
            </a:extLst>
          </p:cNvPr>
          <p:cNvCxnSpPr>
            <a:cxnSpLocks/>
          </p:cNvCxnSpPr>
          <p:nvPr/>
        </p:nvCxnSpPr>
        <p:spPr>
          <a:xfrm>
            <a:off x="4091104"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53FF267-0BBE-432A-9703-E33957FA3623}"/>
              </a:ext>
            </a:extLst>
          </p:cNvPr>
          <p:cNvCxnSpPr>
            <a:cxnSpLocks/>
          </p:cNvCxnSpPr>
          <p:nvPr/>
        </p:nvCxnSpPr>
        <p:spPr>
          <a:xfrm>
            <a:off x="8100897"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B76BF8E3-838F-40B6-A5CA-4C62FB4C9881}"/>
              </a:ext>
            </a:extLst>
          </p:cNvPr>
          <p:cNvSpPr>
            <a:spLocks noGrp="1"/>
          </p:cNvSpPr>
          <p:nvPr>
            <p:ph type="ftr" sz="quarter" idx="25"/>
          </p:nvPr>
        </p:nvSpPr>
        <p:spPr/>
        <p:txBody>
          <a:bodyPr/>
          <a:lstStyle/>
          <a:p>
            <a:endParaRPr lang="en-US" dirty="0"/>
          </a:p>
        </p:txBody>
      </p:sp>
      <p:sp>
        <p:nvSpPr>
          <p:cNvPr id="14" name="Content Placeholder 10">
            <a:extLst>
              <a:ext uri="{FF2B5EF4-FFF2-40B4-BE49-F238E27FC236}">
                <a16:creationId xmlns:a16="http://schemas.microsoft.com/office/drawing/2014/main" id="{86CA7097-18A3-4B31-A1AA-0292AE27DA44}"/>
              </a:ext>
            </a:extLst>
          </p:cNvPr>
          <p:cNvSpPr>
            <a:spLocks noGrp="1"/>
          </p:cNvSpPr>
          <p:nvPr>
            <p:ph sz="quarter" idx="26" hasCustomPrompt="1"/>
          </p:nvPr>
        </p:nvSpPr>
        <p:spPr>
          <a:xfrm>
            <a:off x="4390793" y="1028700"/>
            <a:ext cx="3410415" cy="480060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5" name="Content Placeholder 10">
            <a:extLst>
              <a:ext uri="{FF2B5EF4-FFF2-40B4-BE49-F238E27FC236}">
                <a16:creationId xmlns:a16="http://schemas.microsoft.com/office/drawing/2014/main" id="{D6199CA7-199E-4583-B3C2-F02A07671710}"/>
              </a:ext>
            </a:extLst>
          </p:cNvPr>
          <p:cNvSpPr>
            <a:spLocks noGrp="1"/>
          </p:cNvSpPr>
          <p:nvPr>
            <p:ph sz="quarter" idx="27" hasCustomPrompt="1"/>
          </p:nvPr>
        </p:nvSpPr>
        <p:spPr>
          <a:xfrm>
            <a:off x="8400585" y="1028700"/>
            <a:ext cx="3410415" cy="480060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Tree>
    <p:extLst>
      <p:ext uri="{BB962C8B-B14F-4D97-AF65-F5344CB8AC3E}">
        <p14:creationId xmlns:p14="http://schemas.microsoft.com/office/powerpoint/2010/main" val="204785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 Column Content">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4F1B629-7312-4837-95A5-F9FCD45D5E05}"/>
              </a:ext>
            </a:extLst>
          </p:cNvPr>
          <p:cNvSpPr>
            <a:spLocks noGrp="1"/>
          </p:cNvSpPr>
          <p:nvPr>
            <p:ph sz="quarter" idx="18" hasCustomPrompt="1"/>
          </p:nvPr>
        </p:nvSpPr>
        <p:spPr>
          <a:xfrm>
            <a:off x="381001" y="1028700"/>
            <a:ext cx="2478018" cy="480060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a:t>
            </a:r>
            <a:br>
              <a:rPr lang="en-US" dirty="0"/>
            </a:br>
            <a:r>
              <a:rPr lang="en-US" dirty="0"/>
              <a:t>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cxnSp>
        <p:nvCxnSpPr>
          <p:cNvPr id="12" name="Straight Connector 11">
            <a:extLst>
              <a:ext uri="{FF2B5EF4-FFF2-40B4-BE49-F238E27FC236}">
                <a16:creationId xmlns:a16="http://schemas.microsoft.com/office/drawing/2014/main" id="{4A58E39C-CE62-4127-BB06-455DA9FF75EC}"/>
              </a:ext>
            </a:extLst>
          </p:cNvPr>
          <p:cNvCxnSpPr>
            <a:cxnSpLocks/>
          </p:cNvCxnSpPr>
          <p:nvPr/>
        </p:nvCxnSpPr>
        <p:spPr>
          <a:xfrm>
            <a:off x="3112007"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A4D8571-6AD7-4FD0-A1D4-19AA593708A0}"/>
              </a:ext>
            </a:extLst>
          </p:cNvPr>
          <p:cNvCxnSpPr>
            <a:cxnSpLocks/>
          </p:cNvCxnSpPr>
          <p:nvPr/>
        </p:nvCxnSpPr>
        <p:spPr>
          <a:xfrm>
            <a:off x="6096001"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57F3A24-E053-4C74-A737-0E3F485BBCC9}"/>
              </a:ext>
            </a:extLst>
          </p:cNvPr>
          <p:cNvCxnSpPr>
            <a:cxnSpLocks/>
          </p:cNvCxnSpPr>
          <p:nvPr/>
        </p:nvCxnSpPr>
        <p:spPr>
          <a:xfrm>
            <a:off x="9079995"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CD265BD-B0D8-4E1F-BA9D-9D7CEB8EC4D7}"/>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586968FA-2F13-453F-8A50-3E5D565F97EF}"/>
              </a:ext>
            </a:extLst>
          </p:cNvPr>
          <p:cNvSpPr>
            <a:spLocks noGrp="1"/>
          </p:cNvSpPr>
          <p:nvPr>
            <p:ph type="ftr" sz="quarter" idx="30"/>
          </p:nvPr>
        </p:nvSpPr>
        <p:spPr/>
        <p:txBody>
          <a:bodyPr/>
          <a:lstStyle/>
          <a:p>
            <a:endParaRPr lang="en-US" dirty="0"/>
          </a:p>
        </p:txBody>
      </p:sp>
      <p:sp>
        <p:nvSpPr>
          <p:cNvPr id="17" name="Content Placeholder 10">
            <a:extLst>
              <a:ext uri="{FF2B5EF4-FFF2-40B4-BE49-F238E27FC236}">
                <a16:creationId xmlns:a16="http://schemas.microsoft.com/office/drawing/2014/main" id="{CEF15A92-523B-4D14-A4B1-B2B7D1D385B5}"/>
              </a:ext>
            </a:extLst>
          </p:cNvPr>
          <p:cNvSpPr>
            <a:spLocks noGrp="1"/>
          </p:cNvSpPr>
          <p:nvPr>
            <p:ph sz="quarter" idx="31" hasCustomPrompt="1"/>
          </p:nvPr>
        </p:nvSpPr>
        <p:spPr>
          <a:xfrm>
            <a:off x="3364995" y="1028700"/>
            <a:ext cx="2478018" cy="480060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a:t>
            </a:r>
            <a:br>
              <a:rPr lang="en-US" dirty="0"/>
            </a:br>
            <a:r>
              <a:rPr lang="en-US" dirty="0"/>
              <a:t>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8" name="Content Placeholder 10">
            <a:extLst>
              <a:ext uri="{FF2B5EF4-FFF2-40B4-BE49-F238E27FC236}">
                <a16:creationId xmlns:a16="http://schemas.microsoft.com/office/drawing/2014/main" id="{DE872796-9AFD-496F-93EF-79C158FF9ABB}"/>
              </a:ext>
            </a:extLst>
          </p:cNvPr>
          <p:cNvSpPr>
            <a:spLocks noGrp="1"/>
          </p:cNvSpPr>
          <p:nvPr>
            <p:ph sz="quarter" idx="32" hasCustomPrompt="1"/>
          </p:nvPr>
        </p:nvSpPr>
        <p:spPr>
          <a:xfrm>
            <a:off x="6348989" y="1028700"/>
            <a:ext cx="2478018" cy="480060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a:t>
            </a:r>
            <a:br>
              <a:rPr lang="en-US" dirty="0"/>
            </a:br>
            <a:r>
              <a:rPr lang="en-US" dirty="0"/>
              <a:t>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9" name="Content Placeholder 10">
            <a:extLst>
              <a:ext uri="{FF2B5EF4-FFF2-40B4-BE49-F238E27FC236}">
                <a16:creationId xmlns:a16="http://schemas.microsoft.com/office/drawing/2014/main" id="{6F201DED-2073-40D7-822B-1D1109155D62}"/>
              </a:ext>
            </a:extLst>
          </p:cNvPr>
          <p:cNvSpPr>
            <a:spLocks noGrp="1"/>
          </p:cNvSpPr>
          <p:nvPr>
            <p:ph sz="quarter" idx="33" hasCustomPrompt="1"/>
          </p:nvPr>
        </p:nvSpPr>
        <p:spPr>
          <a:xfrm>
            <a:off x="9332982" y="1028700"/>
            <a:ext cx="2478018" cy="480060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a:t>
            </a:r>
            <a:br>
              <a:rPr lang="en-US" dirty="0"/>
            </a:br>
            <a:r>
              <a:rPr lang="en-US" dirty="0"/>
              <a:t>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Tree>
    <p:extLst>
      <p:ext uri="{BB962C8B-B14F-4D97-AF65-F5344CB8AC3E}">
        <p14:creationId xmlns:p14="http://schemas.microsoft.com/office/powerpoint/2010/main" val="408829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Row Content + Object Righ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7B0C009-C71E-43B8-A556-11784E098E17}"/>
              </a:ext>
            </a:extLst>
          </p:cNvPr>
          <p:cNvCxnSpPr>
            <a:cxnSpLocks/>
          </p:cNvCxnSpPr>
          <p:nvPr/>
        </p:nvCxnSpPr>
        <p:spPr>
          <a:xfrm flipH="1">
            <a:off x="381000" y="3429000"/>
            <a:ext cx="5486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42A0F8E-4545-4706-AA0D-3E0F3DCD71CE}"/>
              </a:ext>
            </a:extLst>
          </p:cNvPr>
          <p:cNvCxnSpPr>
            <a:cxnSpLocks/>
          </p:cNvCxnSpPr>
          <p:nvPr/>
        </p:nvCxnSpPr>
        <p:spPr>
          <a:xfrm>
            <a:off x="6095999"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10">
            <a:extLst>
              <a:ext uri="{FF2B5EF4-FFF2-40B4-BE49-F238E27FC236}">
                <a16:creationId xmlns:a16="http://schemas.microsoft.com/office/drawing/2014/main" id="{FCDE9AA8-F439-48B3-89A9-6DC9DA999FA3}"/>
              </a:ext>
            </a:extLst>
          </p:cNvPr>
          <p:cNvSpPr>
            <a:spLocks noGrp="1"/>
          </p:cNvSpPr>
          <p:nvPr>
            <p:ph sz="quarter" idx="19" hasCustomPrompt="1"/>
          </p:nvPr>
        </p:nvSpPr>
        <p:spPr>
          <a:xfrm>
            <a:off x="6375401" y="1028700"/>
            <a:ext cx="5435597" cy="4800600"/>
          </a:xfrm>
          <a:prstGeom prst="rect">
            <a:avLst/>
          </a:prstGeom>
        </p:spPr>
        <p:txBody>
          <a:bodyPr anchor="ctr"/>
          <a:lstStyle>
            <a:lvl1pPr marL="0" indent="0" algn="ctr">
              <a:lnSpc>
                <a:spcPct val="80000"/>
              </a:lnSpc>
              <a:spcBef>
                <a:spcPts val="0"/>
              </a:spcBef>
              <a:buNone/>
              <a:defRPr sz="2000" b="0">
                <a:solidFill>
                  <a:schemeClr val="accent4">
                    <a:lumMod val="50000"/>
                  </a:schemeClr>
                </a:solidFill>
              </a:defRPr>
            </a:lvl1pPr>
            <a:lvl2pPr>
              <a:defRPr sz="1600"/>
            </a:lvl2pPr>
            <a:lvl3pPr>
              <a:defRPr sz="1400"/>
            </a:lvl3pPr>
            <a:lvl4pPr>
              <a:defRPr sz="1200"/>
            </a:lvl4pPr>
            <a:lvl5pPr>
              <a:defRPr sz="1100"/>
            </a:lvl5pPr>
          </a:lstStyle>
          <a:p>
            <a:pPr lvl="0"/>
            <a:r>
              <a:rPr lang="en-US" dirty="0"/>
              <a:t>Object</a:t>
            </a:r>
          </a:p>
        </p:txBody>
      </p:sp>
      <p:sp>
        <p:nvSpPr>
          <p:cNvPr id="3" name="Title 2">
            <a:extLst>
              <a:ext uri="{FF2B5EF4-FFF2-40B4-BE49-F238E27FC236}">
                <a16:creationId xmlns:a16="http://schemas.microsoft.com/office/drawing/2014/main" id="{8F3A6FED-477F-4F25-955F-2A73731D2E8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319FA47-FCED-443B-BE0E-7CDF21C4D932}"/>
              </a:ext>
            </a:extLst>
          </p:cNvPr>
          <p:cNvSpPr>
            <a:spLocks noGrp="1"/>
          </p:cNvSpPr>
          <p:nvPr>
            <p:ph type="ftr" sz="quarter" idx="23"/>
          </p:nvPr>
        </p:nvSpPr>
        <p:spPr/>
        <p:txBody>
          <a:bodyPr/>
          <a:lstStyle/>
          <a:p>
            <a:endParaRPr lang="en-US" dirty="0"/>
          </a:p>
        </p:txBody>
      </p:sp>
      <p:sp>
        <p:nvSpPr>
          <p:cNvPr id="9" name="Content Placeholder 10">
            <a:extLst>
              <a:ext uri="{FF2B5EF4-FFF2-40B4-BE49-F238E27FC236}">
                <a16:creationId xmlns:a16="http://schemas.microsoft.com/office/drawing/2014/main" id="{460937AA-4787-4AC5-8241-9E7A8E43E366}"/>
              </a:ext>
            </a:extLst>
          </p:cNvPr>
          <p:cNvSpPr>
            <a:spLocks noGrp="1"/>
          </p:cNvSpPr>
          <p:nvPr>
            <p:ph sz="quarter" idx="27" hasCustomPrompt="1"/>
          </p:nvPr>
        </p:nvSpPr>
        <p:spPr>
          <a:xfrm>
            <a:off x="381000" y="1028701"/>
            <a:ext cx="5435581"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a:p>
            <a:pPr lvl="4"/>
            <a:endParaRPr lang="en-US" altLang="ja-JP" dirty="0"/>
          </a:p>
          <a:p>
            <a:pPr lvl="4"/>
            <a:endParaRPr lang="en-US" altLang="ja-JP" dirty="0"/>
          </a:p>
        </p:txBody>
      </p:sp>
      <p:sp>
        <p:nvSpPr>
          <p:cNvPr id="11" name="Content Placeholder 10">
            <a:extLst>
              <a:ext uri="{FF2B5EF4-FFF2-40B4-BE49-F238E27FC236}">
                <a16:creationId xmlns:a16="http://schemas.microsoft.com/office/drawing/2014/main" id="{DF26477C-9C06-4A55-AA14-6E0A35C5EE42}"/>
              </a:ext>
            </a:extLst>
          </p:cNvPr>
          <p:cNvSpPr>
            <a:spLocks noGrp="1"/>
          </p:cNvSpPr>
          <p:nvPr>
            <p:ph sz="quarter" idx="28" hasCustomPrompt="1"/>
          </p:nvPr>
        </p:nvSpPr>
        <p:spPr>
          <a:xfrm>
            <a:off x="381000" y="3680459"/>
            <a:ext cx="5435581"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Tree>
    <p:extLst>
      <p:ext uri="{BB962C8B-B14F-4D97-AF65-F5344CB8AC3E}">
        <p14:creationId xmlns:p14="http://schemas.microsoft.com/office/powerpoint/2010/main" val="246920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Row Content + Object Lef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7B0C009-C71E-43B8-A556-11784E098E17}"/>
              </a:ext>
            </a:extLst>
          </p:cNvPr>
          <p:cNvCxnSpPr>
            <a:cxnSpLocks/>
          </p:cNvCxnSpPr>
          <p:nvPr/>
        </p:nvCxnSpPr>
        <p:spPr>
          <a:xfrm flipH="1">
            <a:off x="6324600" y="3429000"/>
            <a:ext cx="5486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42A0F8E-4545-4706-AA0D-3E0F3DCD71CE}"/>
              </a:ext>
            </a:extLst>
          </p:cNvPr>
          <p:cNvCxnSpPr>
            <a:cxnSpLocks/>
          </p:cNvCxnSpPr>
          <p:nvPr/>
        </p:nvCxnSpPr>
        <p:spPr>
          <a:xfrm>
            <a:off x="6095999"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10">
            <a:extLst>
              <a:ext uri="{FF2B5EF4-FFF2-40B4-BE49-F238E27FC236}">
                <a16:creationId xmlns:a16="http://schemas.microsoft.com/office/drawing/2014/main" id="{FCDE9AA8-F439-48B3-89A9-6DC9DA999FA3}"/>
              </a:ext>
            </a:extLst>
          </p:cNvPr>
          <p:cNvSpPr>
            <a:spLocks noGrp="1"/>
          </p:cNvSpPr>
          <p:nvPr>
            <p:ph sz="quarter" idx="19" hasCustomPrompt="1"/>
          </p:nvPr>
        </p:nvSpPr>
        <p:spPr>
          <a:xfrm>
            <a:off x="381000" y="1028700"/>
            <a:ext cx="5435597" cy="4800600"/>
          </a:xfrm>
          <a:prstGeom prst="rect">
            <a:avLst/>
          </a:prstGeom>
        </p:spPr>
        <p:txBody>
          <a:bodyPr anchor="ctr"/>
          <a:lstStyle>
            <a:lvl1pPr marL="0" indent="0" algn="ctr">
              <a:lnSpc>
                <a:spcPct val="80000"/>
              </a:lnSpc>
              <a:spcBef>
                <a:spcPts val="0"/>
              </a:spcBef>
              <a:buNone/>
              <a:defRPr sz="2000" b="0">
                <a:solidFill>
                  <a:schemeClr val="accent1"/>
                </a:solidFill>
              </a:defRPr>
            </a:lvl1pPr>
            <a:lvl2pPr>
              <a:defRPr sz="1600"/>
            </a:lvl2pPr>
            <a:lvl3pPr>
              <a:defRPr sz="1400"/>
            </a:lvl3pPr>
            <a:lvl4pPr>
              <a:defRPr sz="1200"/>
            </a:lvl4pPr>
            <a:lvl5pPr>
              <a:defRPr sz="1100"/>
            </a:lvl5pPr>
          </a:lstStyle>
          <a:p>
            <a:pPr lvl="0"/>
            <a:r>
              <a:rPr lang="en-US" dirty="0"/>
              <a:t>Object</a:t>
            </a:r>
          </a:p>
        </p:txBody>
      </p:sp>
      <p:sp>
        <p:nvSpPr>
          <p:cNvPr id="3" name="Title 2">
            <a:extLst>
              <a:ext uri="{FF2B5EF4-FFF2-40B4-BE49-F238E27FC236}">
                <a16:creationId xmlns:a16="http://schemas.microsoft.com/office/drawing/2014/main" id="{8F3A6FED-477F-4F25-955F-2A73731D2E88}"/>
              </a:ext>
            </a:extLst>
          </p:cNvPr>
          <p:cNvSpPr>
            <a:spLocks noGrp="1"/>
          </p:cNvSpPr>
          <p:nvPr>
            <p:ph type="title"/>
          </p:nvPr>
        </p:nvSpPr>
        <p:spPr>
          <a:xfrm>
            <a:off x="381000" y="146306"/>
            <a:ext cx="11430000" cy="640080"/>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9319FA47-FCED-443B-BE0E-7CDF21C4D932}"/>
              </a:ext>
            </a:extLst>
          </p:cNvPr>
          <p:cNvSpPr>
            <a:spLocks noGrp="1"/>
          </p:cNvSpPr>
          <p:nvPr>
            <p:ph type="ftr" sz="quarter" idx="23"/>
          </p:nvPr>
        </p:nvSpPr>
        <p:spPr/>
        <p:txBody>
          <a:bodyPr/>
          <a:lstStyle/>
          <a:p>
            <a:endParaRPr lang="en-US" dirty="0"/>
          </a:p>
        </p:txBody>
      </p:sp>
      <p:sp>
        <p:nvSpPr>
          <p:cNvPr id="9" name="Content Placeholder 10">
            <a:extLst>
              <a:ext uri="{FF2B5EF4-FFF2-40B4-BE49-F238E27FC236}">
                <a16:creationId xmlns:a16="http://schemas.microsoft.com/office/drawing/2014/main" id="{8653458B-9642-4013-B2FF-95BBF5CF28D5}"/>
              </a:ext>
            </a:extLst>
          </p:cNvPr>
          <p:cNvSpPr>
            <a:spLocks noGrp="1"/>
          </p:cNvSpPr>
          <p:nvPr>
            <p:ph sz="quarter" idx="29"/>
          </p:nvPr>
        </p:nvSpPr>
        <p:spPr>
          <a:xfrm>
            <a:off x="6375419" y="1028701"/>
            <a:ext cx="5435581"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accent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a:extLst>
              <a:ext uri="{FF2B5EF4-FFF2-40B4-BE49-F238E27FC236}">
                <a16:creationId xmlns:a16="http://schemas.microsoft.com/office/drawing/2014/main" id="{85881716-C74D-435D-AEDF-0A0F499AC402}"/>
              </a:ext>
            </a:extLst>
          </p:cNvPr>
          <p:cNvSpPr>
            <a:spLocks noGrp="1"/>
          </p:cNvSpPr>
          <p:nvPr>
            <p:ph sz="quarter" idx="30"/>
          </p:nvPr>
        </p:nvSpPr>
        <p:spPr>
          <a:xfrm>
            <a:off x="6375419" y="3680459"/>
            <a:ext cx="5435581"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accent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543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3E1BB6-8A23-471E-8B48-3AB7D336B577}"/>
              </a:ext>
            </a:extLst>
          </p:cNvPr>
          <p:cNvSpPr>
            <a:spLocks noGrp="1"/>
          </p:cNvSpPr>
          <p:nvPr>
            <p:ph type="title"/>
          </p:nvPr>
        </p:nvSpPr>
        <p:spPr>
          <a:xfrm>
            <a:off x="381000" y="146306"/>
            <a:ext cx="11430000" cy="640080"/>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E820C7B-1040-4490-A2A3-9A98FADCE874}"/>
              </a:ext>
            </a:extLst>
          </p:cNvPr>
          <p:cNvCxnSpPr>
            <a:cxnSpLocks/>
          </p:cNvCxnSpPr>
          <p:nvPr/>
        </p:nvCxnSpPr>
        <p:spPr>
          <a:xfrm flipH="1">
            <a:off x="381000" y="3429000"/>
            <a:ext cx="1143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AF90482-4D4F-42E7-B5DF-C9E4F60DEA49}"/>
              </a:ext>
            </a:extLst>
          </p:cNvPr>
          <p:cNvCxnSpPr>
            <a:cxnSpLocks/>
          </p:cNvCxnSpPr>
          <p:nvPr/>
        </p:nvCxnSpPr>
        <p:spPr>
          <a:xfrm>
            <a:off x="6095999"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E0E0036F-9F99-48A6-9128-DB05C4CE3F9A}"/>
              </a:ext>
            </a:extLst>
          </p:cNvPr>
          <p:cNvSpPr>
            <a:spLocks noGrp="1"/>
          </p:cNvSpPr>
          <p:nvPr>
            <p:ph type="ftr" sz="quarter" idx="26"/>
          </p:nvPr>
        </p:nvSpPr>
        <p:spPr/>
        <p:txBody>
          <a:bodyPr/>
          <a:lstStyle/>
          <a:p>
            <a:endParaRPr lang="en-US" dirty="0"/>
          </a:p>
        </p:txBody>
      </p:sp>
      <p:sp>
        <p:nvSpPr>
          <p:cNvPr id="15" name="Content Placeholder 10">
            <a:extLst>
              <a:ext uri="{FF2B5EF4-FFF2-40B4-BE49-F238E27FC236}">
                <a16:creationId xmlns:a16="http://schemas.microsoft.com/office/drawing/2014/main" id="{42D427F1-1BDD-4B22-881A-CA7DC07FA072}"/>
              </a:ext>
            </a:extLst>
          </p:cNvPr>
          <p:cNvSpPr>
            <a:spLocks noGrp="1"/>
          </p:cNvSpPr>
          <p:nvPr>
            <p:ph sz="quarter" idx="27" hasCustomPrompt="1"/>
          </p:nvPr>
        </p:nvSpPr>
        <p:spPr>
          <a:xfrm>
            <a:off x="381000" y="1028701"/>
            <a:ext cx="5435581"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1" name="Content Placeholder 10">
            <a:extLst>
              <a:ext uri="{FF2B5EF4-FFF2-40B4-BE49-F238E27FC236}">
                <a16:creationId xmlns:a16="http://schemas.microsoft.com/office/drawing/2014/main" id="{CB6DE581-3DFE-43F5-8E07-179E8042D177}"/>
              </a:ext>
            </a:extLst>
          </p:cNvPr>
          <p:cNvSpPr>
            <a:spLocks noGrp="1"/>
          </p:cNvSpPr>
          <p:nvPr>
            <p:ph sz="quarter" idx="28" hasCustomPrompt="1"/>
          </p:nvPr>
        </p:nvSpPr>
        <p:spPr>
          <a:xfrm>
            <a:off x="381000" y="3683412"/>
            <a:ext cx="5435581"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2" name="Content Placeholder 10">
            <a:extLst>
              <a:ext uri="{FF2B5EF4-FFF2-40B4-BE49-F238E27FC236}">
                <a16:creationId xmlns:a16="http://schemas.microsoft.com/office/drawing/2014/main" id="{F8DE930A-C186-4BD6-9C19-C882F555C327}"/>
              </a:ext>
            </a:extLst>
          </p:cNvPr>
          <p:cNvSpPr>
            <a:spLocks noGrp="1"/>
          </p:cNvSpPr>
          <p:nvPr>
            <p:ph sz="quarter" idx="29" hasCustomPrompt="1"/>
          </p:nvPr>
        </p:nvSpPr>
        <p:spPr>
          <a:xfrm>
            <a:off x="6375419" y="1028701"/>
            <a:ext cx="5435581"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4" name="Content Placeholder 10">
            <a:extLst>
              <a:ext uri="{FF2B5EF4-FFF2-40B4-BE49-F238E27FC236}">
                <a16:creationId xmlns:a16="http://schemas.microsoft.com/office/drawing/2014/main" id="{7A97D1C7-7AD2-4812-9F94-4D433BA1D793}"/>
              </a:ext>
            </a:extLst>
          </p:cNvPr>
          <p:cNvSpPr>
            <a:spLocks noGrp="1"/>
          </p:cNvSpPr>
          <p:nvPr>
            <p:ph sz="quarter" idx="30" hasCustomPrompt="1"/>
          </p:nvPr>
        </p:nvSpPr>
        <p:spPr>
          <a:xfrm>
            <a:off x="6375419" y="3683412"/>
            <a:ext cx="5435581"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Tree>
    <p:extLst>
      <p:ext uri="{BB962C8B-B14F-4D97-AF65-F5344CB8AC3E}">
        <p14:creationId xmlns:p14="http://schemas.microsoft.com/office/powerpoint/2010/main" val="423851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lumn Image + 2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0E2F1-1F0E-4486-B0C2-7440AA684B8B}"/>
              </a:ext>
            </a:extLst>
          </p:cNvPr>
          <p:cNvSpPr>
            <a:spLocks noGrp="1"/>
          </p:cNvSpPr>
          <p:nvPr>
            <p:ph type="title"/>
          </p:nvPr>
        </p:nvSpPr>
        <p:spPr>
          <a:xfrm>
            <a:off x="381000" y="146306"/>
            <a:ext cx="11430000" cy="640080"/>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A94ABAC0-273D-496C-A06A-C7C57DF05DD7}"/>
              </a:ext>
            </a:extLst>
          </p:cNvPr>
          <p:cNvCxnSpPr>
            <a:cxnSpLocks/>
          </p:cNvCxnSpPr>
          <p:nvPr/>
        </p:nvCxnSpPr>
        <p:spPr>
          <a:xfrm>
            <a:off x="6095999"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B0FCFAA-62C5-4225-8FF8-3D9BE06A64DC}"/>
              </a:ext>
            </a:extLst>
          </p:cNvPr>
          <p:cNvSpPr>
            <a:spLocks noGrp="1"/>
          </p:cNvSpPr>
          <p:nvPr>
            <p:ph type="ftr" sz="quarter" idx="27"/>
          </p:nvPr>
        </p:nvSpPr>
        <p:spPr/>
        <p:txBody>
          <a:bodyPr/>
          <a:lstStyle/>
          <a:p>
            <a:endParaRPr lang="en-US" dirty="0"/>
          </a:p>
        </p:txBody>
      </p:sp>
      <p:sp>
        <p:nvSpPr>
          <p:cNvPr id="23" name="Picture Placeholder 6">
            <a:extLst>
              <a:ext uri="{FF2B5EF4-FFF2-40B4-BE49-F238E27FC236}">
                <a16:creationId xmlns:a16="http://schemas.microsoft.com/office/drawing/2014/main" id="{94E02524-5C38-480F-A6E3-A099D0E82E6E}"/>
              </a:ext>
            </a:extLst>
          </p:cNvPr>
          <p:cNvSpPr>
            <a:spLocks noGrp="1"/>
          </p:cNvSpPr>
          <p:nvPr>
            <p:ph type="pic" sz="quarter" idx="14"/>
          </p:nvPr>
        </p:nvSpPr>
        <p:spPr>
          <a:xfrm>
            <a:off x="381001" y="1028700"/>
            <a:ext cx="5435596" cy="2400300"/>
          </a:xfrm>
          <a:prstGeom prst="rect">
            <a:avLst/>
          </a:prstGeom>
        </p:spPr>
        <p:txBody>
          <a:bodyPr anchor="ctr"/>
          <a:lstStyle>
            <a:lvl1pPr algn="ctr">
              <a:defRPr>
                <a:solidFill>
                  <a:schemeClr val="tx2"/>
                </a:solidFill>
              </a:defRPr>
            </a:lvl1pPr>
          </a:lstStyle>
          <a:p>
            <a:r>
              <a:rPr lang="en-US" dirty="0"/>
              <a:t>Click icon to add picture</a:t>
            </a:r>
          </a:p>
        </p:txBody>
      </p:sp>
      <p:sp>
        <p:nvSpPr>
          <p:cNvPr id="25" name="Picture Placeholder 6">
            <a:extLst>
              <a:ext uri="{FF2B5EF4-FFF2-40B4-BE49-F238E27FC236}">
                <a16:creationId xmlns:a16="http://schemas.microsoft.com/office/drawing/2014/main" id="{54332901-4A06-48BF-B819-FD52BC92B28E}"/>
              </a:ext>
            </a:extLst>
          </p:cNvPr>
          <p:cNvSpPr>
            <a:spLocks noGrp="1"/>
          </p:cNvSpPr>
          <p:nvPr>
            <p:ph type="pic" sz="quarter" idx="28"/>
          </p:nvPr>
        </p:nvSpPr>
        <p:spPr>
          <a:xfrm>
            <a:off x="6375402" y="1028700"/>
            <a:ext cx="5435596" cy="2400300"/>
          </a:xfrm>
          <a:prstGeom prst="rect">
            <a:avLst/>
          </a:prstGeom>
        </p:spPr>
        <p:txBody>
          <a:bodyPr anchor="ctr"/>
          <a:lstStyle>
            <a:lvl1pPr algn="ctr">
              <a:defRPr>
                <a:solidFill>
                  <a:schemeClr val="tx2"/>
                </a:solidFill>
              </a:defRPr>
            </a:lvl1pPr>
          </a:lstStyle>
          <a:p>
            <a:r>
              <a:rPr lang="en-US" dirty="0"/>
              <a:t>Click icon to add picture</a:t>
            </a:r>
          </a:p>
        </p:txBody>
      </p:sp>
      <p:sp>
        <p:nvSpPr>
          <p:cNvPr id="12" name="Content Placeholder 10">
            <a:extLst>
              <a:ext uri="{FF2B5EF4-FFF2-40B4-BE49-F238E27FC236}">
                <a16:creationId xmlns:a16="http://schemas.microsoft.com/office/drawing/2014/main" id="{60659404-806E-45AA-9E18-A63496027EDE}"/>
              </a:ext>
            </a:extLst>
          </p:cNvPr>
          <p:cNvSpPr>
            <a:spLocks noGrp="1"/>
          </p:cNvSpPr>
          <p:nvPr>
            <p:ph sz="quarter" idx="29" hasCustomPrompt="1"/>
          </p:nvPr>
        </p:nvSpPr>
        <p:spPr>
          <a:xfrm>
            <a:off x="381000" y="3683412"/>
            <a:ext cx="5435581"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buClr>
                <a:schemeClr val="tx2"/>
              </a:buCl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3" name="Content Placeholder 10">
            <a:extLst>
              <a:ext uri="{FF2B5EF4-FFF2-40B4-BE49-F238E27FC236}">
                <a16:creationId xmlns:a16="http://schemas.microsoft.com/office/drawing/2014/main" id="{7EB1C58F-1808-46FD-AB3C-82107D486C49}"/>
              </a:ext>
            </a:extLst>
          </p:cNvPr>
          <p:cNvSpPr>
            <a:spLocks noGrp="1"/>
          </p:cNvSpPr>
          <p:nvPr>
            <p:ph sz="quarter" idx="30" hasCustomPrompt="1"/>
          </p:nvPr>
        </p:nvSpPr>
        <p:spPr>
          <a:xfrm>
            <a:off x="6375419" y="3683412"/>
            <a:ext cx="5435581"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Tree>
    <p:extLst>
      <p:ext uri="{BB962C8B-B14F-4D97-AF65-F5344CB8AC3E}">
        <p14:creationId xmlns:p14="http://schemas.microsoft.com/office/powerpoint/2010/main" val="364979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A105-761C-4752-9496-015AB987D0E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855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Object + 3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2138B4C-C7E0-45C8-8E41-7442A2E598C9}"/>
              </a:ext>
            </a:extLst>
          </p:cNvPr>
          <p:cNvSpPr>
            <a:spLocks noGrp="1"/>
          </p:cNvSpPr>
          <p:nvPr>
            <p:ph type="title"/>
          </p:nvPr>
        </p:nvSpPr>
        <p:spPr>
          <a:xfrm>
            <a:off x="381000" y="146306"/>
            <a:ext cx="11430000" cy="640080"/>
          </a:xfrm>
        </p:spPr>
        <p:txBody>
          <a:bodyPr/>
          <a:lstStyle/>
          <a:p>
            <a:r>
              <a:rPr lang="en-US"/>
              <a:t>Click to edit Master title style</a:t>
            </a:r>
          </a:p>
        </p:txBody>
      </p:sp>
      <p:cxnSp>
        <p:nvCxnSpPr>
          <p:cNvPr id="15" name="Straight Connector 14">
            <a:extLst>
              <a:ext uri="{FF2B5EF4-FFF2-40B4-BE49-F238E27FC236}">
                <a16:creationId xmlns:a16="http://schemas.microsoft.com/office/drawing/2014/main" id="{E970EF70-1971-4B1A-B925-DFCDB457C982}"/>
              </a:ext>
            </a:extLst>
          </p:cNvPr>
          <p:cNvCxnSpPr>
            <a:cxnSpLocks/>
          </p:cNvCxnSpPr>
          <p:nvPr/>
        </p:nvCxnSpPr>
        <p:spPr>
          <a:xfrm>
            <a:off x="4114801"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10">
            <a:extLst>
              <a:ext uri="{FF2B5EF4-FFF2-40B4-BE49-F238E27FC236}">
                <a16:creationId xmlns:a16="http://schemas.microsoft.com/office/drawing/2014/main" id="{41606087-012A-46AC-A99C-4DA4441349CA}"/>
              </a:ext>
            </a:extLst>
          </p:cNvPr>
          <p:cNvSpPr>
            <a:spLocks noGrp="1"/>
          </p:cNvSpPr>
          <p:nvPr>
            <p:ph sz="quarter" idx="22" hasCustomPrompt="1"/>
          </p:nvPr>
        </p:nvSpPr>
        <p:spPr>
          <a:xfrm>
            <a:off x="381001" y="1028700"/>
            <a:ext cx="3505200" cy="2400300"/>
          </a:xfrm>
          <a:prstGeom prst="rect">
            <a:avLst/>
          </a:prstGeom>
        </p:spPr>
        <p:txBody>
          <a:bodyPr anchor="ctr"/>
          <a:lstStyle>
            <a:lvl1pPr marL="0" indent="0" algn="ctr">
              <a:lnSpc>
                <a:spcPct val="80000"/>
              </a:lnSpc>
              <a:spcBef>
                <a:spcPts val="0"/>
              </a:spcBef>
              <a:buNone/>
              <a:defRPr sz="2000" b="0">
                <a:solidFill>
                  <a:schemeClr val="tx2"/>
                </a:solidFill>
              </a:defRPr>
            </a:lvl1pPr>
            <a:lvl2pPr>
              <a:defRPr sz="1600"/>
            </a:lvl2pPr>
            <a:lvl3pPr>
              <a:defRPr sz="1400"/>
            </a:lvl3pPr>
            <a:lvl4pPr>
              <a:defRPr sz="1200"/>
            </a:lvl4pPr>
            <a:lvl5pPr>
              <a:defRPr sz="1100"/>
            </a:lvl5pPr>
          </a:lstStyle>
          <a:p>
            <a:pPr lvl="0"/>
            <a:r>
              <a:rPr lang="en-US" dirty="0"/>
              <a:t>Object</a:t>
            </a:r>
          </a:p>
        </p:txBody>
      </p:sp>
      <p:cxnSp>
        <p:nvCxnSpPr>
          <p:cNvPr id="26" name="Straight Connector 25">
            <a:extLst>
              <a:ext uri="{FF2B5EF4-FFF2-40B4-BE49-F238E27FC236}">
                <a16:creationId xmlns:a16="http://schemas.microsoft.com/office/drawing/2014/main" id="{1387D1EE-9AA7-48D3-9081-451D627BC0CE}"/>
              </a:ext>
            </a:extLst>
          </p:cNvPr>
          <p:cNvCxnSpPr>
            <a:cxnSpLocks/>
          </p:cNvCxnSpPr>
          <p:nvPr/>
        </p:nvCxnSpPr>
        <p:spPr>
          <a:xfrm>
            <a:off x="8077201"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Content Placeholder 10">
            <a:extLst>
              <a:ext uri="{FF2B5EF4-FFF2-40B4-BE49-F238E27FC236}">
                <a16:creationId xmlns:a16="http://schemas.microsoft.com/office/drawing/2014/main" id="{0AFB70A6-D5BB-484C-8373-4A0F091B0C1E}"/>
              </a:ext>
            </a:extLst>
          </p:cNvPr>
          <p:cNvSpPr>
            <a:spLocks noGrp="1"/>
          </p:cNvSpPr>
          <p:nvPr>
            <p:ph sz="quarter" idx="32" hasCustomPrompt="1"/>
          </p:nvPr>
        </p:nvSpPr>
        <p:spPr>
          <a:xfrm>
            <a:off x="4343401" y="1028700"/>
            <a:ext cx="3505200" cy="2400300"/>
          </a:xfrm>
          <a:prstGeom prst="rect">
            <a:avLst/>
          </a:prstGeom>
        </p:spPr>
        <p:txBody>
          <a:bodyPr anchor="ctr"/>
          <a:lstStyle>
            <a:lvl1pPr marL="0" indent="0" algn="ctr">
              <a:lnSpc>
                <a:spcPct val="80000"/>
              </a:lnSpc>
              <a:spcBef>
                <a:spcPts val="0"/>
              </a:spcBef>
              <a:buNone/>
              <a:defRPr sz="2000" b="0">
                <a:solidFill>
                  <a:schemeClr val="tx2"/>
                </a:solidFill>
              </a:defRPr>
            </a:lvl1pPr>
            <a:lvl2pPr>
              <a:defRPr sz="1600"/>
            </a:lvl2pPr>
            <a:lvl3pPr>
              <a:defRPr sz="1400"/>
            </a:lvl3pPr>
            <a:lvl4pPr>
              <a:defRPr sz="1200"/>
            </a:lvl4pPr>
            <a:lvl5pPr>
              <a:defRPr sz="1100"/>
            </a:lvl5pPr>
          </a:lstStyle>
          <a:p>
            <a:pPr lvl="0"/>
            <a:r>
              <a:rPr lang="en-US" dirty="0"/>
              <a:t>Object</a:t>
            </a:r>
          </a:p>
        </p:txBody>
      </p:sp>
      <p:sp>
        <p:nvSpPr>
          <p:cNvPr id="31" name="Content Placeholder 10">
            <a:extLst>
              <a:ext uri="{FF2B5EF4-FFF2-40B4-BE49-F238E27FC236}">
                <a16:creationId xmlns:a16="http://schemas.microsoft.com/office/drawing/2014/main" id="{7FBE05BF-732D-4FB4-A0A8-5AEF5731787E}"/>
              </a:ext>
            </a:extLst>
          </p:cNvPr>
          <p:cNvSpPr>
            <a:spLocks noGrp="1"/>
          </p:cNvSpPr>
          <p:nvPr>
            <p:ph sz="quarter" idx="34" hasCustomPrompt="1"/>
          </p:nvPr>
        </p:nvSpPr>
        <p:spPr>
          <a:xfrm>
            <a:off x="8305800" y="1028700"/>
            <a:ext cx="3505200" cy="2400300"/>
          </a:xfrm>
          <a:prstGeom prst="rect">
            <a:avLst/>
          </a:prstGeom>
        </p:spPr>
        <p:txBody>
          <a:bodyPr anchor="ctr"/>
          <a:lstStyle>
            <a:lvl1pPr marL="0" indent="0" algn="ctr">
              <a:lnSpc>
                <a:spcPct val="80000"/>
              </a:lnSpc>
              <a:spcBef>
                <a:spcPts val="0"/>
              </a:spcBef>
              <a:buNone/>
              <a:defRPr sz="2000" b="0">
                <a:solidFill>
                  <a:schemeClr val="tx2"/>
                </a:solidFill>
              </a:defRPr>
            </a:lvl1pPr>
            <a:lvl2pPr>
              <a:defRPr sz="1600"/>
            </a:lvl2pPr>
            <a:lvl3pPr>
              <a:defRPr sz="1400"/>
            </a:lvl3pPr>
            <a:lvl4pPr>
              <a:defRPr sz="1200"/>
            </a:lvl4pPr>
            <a:lvl5pPr>
              <a:defRPr sz="1100"/>
            </a:lvl5pPr>
          </a:lstStyle>
          <a:p>
            <a:pPr lvl="0"/>
            <a:r>
              <a:rPr lang="en-US" dirty="0"/>
              <a:t>Object</a:t>
            </a:r>
          </a:p>
        </p:txBody>
      </p:sp>
      <p:sp>
        <p:nvSpPr>
          <p:cNvPr id="2" name="Footer Placeholder 1">
            <a:extLst>
              <a:ext uri="{FF2B5EF4-FFF2-40B4-BE49-F238E27FC236}">
                <a16:creationId xmlns:a16="http://schemas.microsoft.com/office/drawing/2014/main" id="{21C88E77-122A-4D0B-AA03-6BE61A79317E}"/>
              </a:ext>
            </a:extLst>
          </p:cNvPr>
          <p:cNvSpPr>
            <a:spLocks noGrp="1"/>
          </p:cNvSpPr>
          <p:nvPr>
            <p:ph type="ftr" sz="quarter" idx="35"/>
          </p:nvPr>
        </p:nvSpPr>
        <p:spPr/>
        <p:txBody>
          <a:bodyPr/>
          <a:lstStyle/>
          <a:p>
            <a:endParaRPr lang="en-US" dirty="0"/>
          </a:p>
        </p:txBody>
      </p:sp>
      <p:sp>
        <p:nvSpPr>
          <p:cNvPr id="12" name="Content Placeholder 10">
            <a:extLst>
              <a:ext uri="{FF2B5EF4-FFF2-40B4-BE49-F238E27FC236}">
                <a16:creationId xmlns:a16="http://schemas.microsoft.com/office/drawing/2014/main" id="{3FB7188F-DEDA-4946-BFED-7D051661742C}"/>
              </a:ext>
            </a:extLst>
          </p:cNvPr>
          <p:cNvSpPr>
            <a:spLocks noGrp="1"/>
          </p:cNvSpPr>
          <p:nvPr>
            <p:ph sz="quarter" idx="24" hasCustomPrompt="1"/>
          </p:nvPr>
        </p:nvSpPr>
        <p:spPr>
          <a:xfrm>
            <a:off x="381000" y="3680459"/>
            <a:ext cx="3505200" cy="2148840"/>
          </a:xfrm>
          <a:prstGeom prst="rect">
            <a:avLst/>
          </a:prstGeom>
        </p:spPr>
        <p:txBody>
          <a:bodyPr/>
          <a:lstStyle>
            <a:lvl1pPr marL="0" indent="0">
              <a:lnSpc>
                <a:spcPct val="80000"/>
              </a:lnSpc>
              <a:spcBef>
                <a:spcPts val="0"/>
              </a:spcBef>
              <a:buFont typeface="Arial" panose="020B0604020202020204" pitchFamily="34" charset="0"/>
              <a:buNone/>
              <a:defRPr sz="2000" b="1">
                <a:solidFill>
                  <a:schemeClr val="accent1"/>
                </a:solidFill>
              </a:defRPr>
            </a:lvl1pPr>
            <a:lvl2pPr marL="137160" indent="-137160" algn="l" defTabSz="685800" rtl="0" eaLnBrk="1" latinLnBrk="0" hangingPunct="1">
              <a:lnSpc>
                <a:spcPct val="100000"/>
              </a:lnSpc>
              <a:spcBef>
                <a:spcPts val="450"/>
              </a:spcBef>
              <a:buClr>
                <a:schemeClr val="tx2"/>
              </a:buClr>
              <a:buFont typeface="Arial" panose="020B0604020202020204" pitchFamily="34" charset="0"/>
              <a:buChar cha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6" name="Content Placeholder 10">
            <a:extLst>
              <a:ext uri="{FF2B5EF4-FFF2-40B4-BE49-F238E27FC236}">
                <a16:creationId xmlns:a16="http://schemas.microsoft.com/office/drawing/2014/main" id="{BF97622C-2451-407D-AD25-C0C8D781C1F9}"/>
              </a:ext>
            </a:extLst>
          </p:cNvPr>
          <p:cNvSpPr>
            <a:spLocks noGrp="1"/>
          </p:cNvSpPr>
          <p:nvPr>
            <p:ph sz="quarter" idx="36" hasCustomPrompt="1"/>
          </p:nvPr>
        </p:nvSpPr>
        <p:spPr>
          <a:xfrm>
            <a:off x="8305800" y="3680459"/>
            <a:ext cx="3505200"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8" name="Content Placeholder 10">
            <a:extLst>
              <a:ext uri="{FF2B5EF4-FFF2-40B4-BE49-F238E27FC236}">
                <a16:creationId xmlns:a16="http://schemas.microsoft.com/office/drawing/2014/main" id="{9E111619-74BC-4508-B020-B407C97C5FE7}"/>
              </a:ext>
            </a:extLst>
          </p:cNvPr>
          <p:cNvSpPr>
            <a:spLocks noGrp="1"/>
          </p:cNvSpPr>
          <p:nvPr>
            <p:ph sz="quarter" idx="37" hasCustomPrompt="1"/>
          </p:nvPr>
        </p:nvSpPr>
        <p:spPr>
          <a:xfrm>
            <a:off x="4343401" y="3680459"/>
            <a:ext cx="3505200"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Tree>
    <p:extLst>
      <p:ext uri="{BB962C8B-B14F-4D97-AF65-F5344CB8AC3E}">
        <p14:creationId xmlns:p14="http://schemas.microsoft.com/office/powerpoint/2010/main" val="121266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 Column Content + Objec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4668DF-C38A-4E70-94C4-88D76BB6818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D99AE893-9186-4596-A36D-F717CE9A1003}"/>
              </a:ext>
            </a:extLst>
          </p:cNvPr>
          <p:cNvSpPr>
            <a:spLocks noGrp="1"/>
          </p:cNvSpPr>
          <p:nvPr>
            <p:ph type="ftr" sz="quarter" idx="26"/>
          </p:nvPr>
        </p:nvSpPr>
        <p:spPr/>
        <p:txBody>
          <a:bodyPr/>
          <a:lstStyle/>
          <a:p>
            <a:endParaRPr lang="en-US" dirty="0"/>
          </a:p>
        </p:txBody>
      </p:sp>
      <p:grpSp>
        <p:nvGrpSpPr>
          <p:cNvPr id="6" name="Group 5">
            <a:extLst>
              <a:ext uri="{FF2B5EF4-FFF2-40B4-BE49-F238E27FC236}">
                <a16:creationId xmlns:a16="http://schemas.microsoft.com/office/drawing/2014/main" id="{602CDBE9-D1B8-46AD-8CE6-5192FA4C98F8}"/>
              </a:ext>
            </a:extLst>
          </p:cNvPr>
          <p:cNvGrpSpPr/>
          <p:nvPr/>
        </p:nvGrpSpPr>
        <p:grpSpPr>
          <a:xfrm>
            <a:off x="4114801" y="3671314"/>
            <a:ext cx="3962400" cy="2157986"/>
            <a:chOff x="4114801" y="1028700"/>
            <a:chExt cx="3962400" cy="4800600"/>
          </a:xfrm>
        </p:grpSpPr>
        <p:cxnSp>
          <p:nvCxnSpPr>
            <p:cNvPr id="20" name="Straight Connector 19">
              <a:extLst>
                <a:ext uri="{FF2B5EF4-FFF2-40B4-BE49-F238E27FC236}">
                  <a16:creationId xmlns:a16="http://schemas.microsoft.com/office/drawing/2014/main" id="{9467CC73-28BB-4812-B7DE-05BB254DEFCC}"/>
                </a:ext>
              </a:extLst>
            </p:cNvPr>
            <p:cNvCxnSpPr>
              <a:cxnSpLocks/>
            </p:cNvCxnSpPr>
            <p:nvPr userDrawn="1"/>
          </p:nvCxnSpPr>
          <p:spPr>
            <a:xfrm>
              <a:off x="4114801"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F966786-4063-470B-8C16-7C571EFBB72D}"/>
                </a:ext>
              </a:extLst>
            </p:cNvPr>
            <p:cNvCxnSpPr>
              <a:cxnSpLocks/>
            </p:cNvCxnSpPr>
            <p:nvPr userDrawn="1"/>
          </p:nvCxnSpPr>
          <p:spPr>
            <a:xfrm>
              <a:off x="8077201"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4" name="Content Placeholder 10">
            <a:extLst>
              <a:ext uri="{FF2B5EF4-FFF2-40B4-BE49-F238E27FC236}">
                <a16:creationId xmlns:a16="http://schemas.microsoft.com/office/drawing/2014/main" id="{EB86523A-AF47-4BA0-9D82-B9228EF5A22E}"/>
              </a:ext>
            </a:extLst>
          </p:cNvPr>
          <p:cNvSpPr>
            <a:spLocks noGrp="1"/>
          </p:cNvSpPr>
          <p:nvPr>
            <p:ph sz="quarter" idx="32" hasCustomPrompt="1"/>
          </p:nvPr>
        </p:nvSpPr>
        <p:spPr>
          <a:xfrm>
            <a:off x="381000" y="1028700"/>
            <a:ext cx="11430002" cy="2400300"/>
          </a:xfrm>
          <a:prstGeom prst="rect">
            <a:avLst/>
          </a:prstGeom>
        </p:spPr>
        <p:txBody>
          <a:bodyPr anchor="ctr"/>
          <a:lstStyle>
            <a:lvl1pPr marL="0" indent="0" algn="ctr">
              <a:lnSpc>
                <a:spcPct val="80000"/>
              </a:lnSpc>
              <a:spcBef>
                <a:spcPts val="0"/>
              </a:spcBef>
              <a:buNone/>
              <a:defRPr sz="2000" b="0">
                <a:solidFill>
                  <a:schemeClr val="tx2"/>
                </a:solidFill>
              </a:defRPr>
            </a:lvl1pPr>
            <a:lvl2pPr>
              <a:defRPr sz="1600"/>
            </a:lvl2pPr>
            <a:lvl3pPr>
              <a:defRPr sz="1400"/>
            </a:lvl3pPr>
            <a:lvl4pPr>
              <a:defRPr sz="1200"/>
            </a:lvl4pPr>
            <a:lvl5pPr>
              <a:defRPr sz="1100"/>
            </a:lvl5pPr>
          </a:lstStyle>
          <a:p>
            <a:pPr lvl="0"/>
            <a:r>
              <a:rPr lang="en-US" dirty="0"/>
              <a:t>Object</a:t>
            </a:r>
          </a:p>
        </p:txBody>
      </p:sp>
      <p:sp>
        <p:nvSpPr>
          <p:cNvPr id="11" name="Content Placeholder 10">
            <a:extLst>
              <a:ext uri="{FF2B5EF4-FFF2-40B4-BE49-F238E27FC236}">
                <a16:creationId xmlns:a16="http://schemas.microsoft.com/office/drawing/2014/main" id="{A095B72E-BB3C-4BCA-82E9-29525B4555B3}"/>
              </a:ext>
            </a:extLst>
          </p:cNvPr>
          <p:cNvSpPr>
            <a:spLocks noGrp="1"/>
          </p:cNvSpPr>
          <p:nvPr>
            <p:ph sz="quarter" idx="24" hasCustomPrompt="1"/>
          </p:nvPr>
        </p:nvSpPr>
        <p:spPr>
          <a:xfrm>
            <a:off x="381001" y="3680459"/>
            <a:ext cx="3505200"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2" name="Content Placeholder 10">
            <a:extLst>
              <a:ext uri="{FF2B5EF4-FFF2-40B4-BE49-F238E27FC236}">
                <a16:creationId xmlns:a16="http://schemas.microsoft.com/office/drawing/2014/main" id="{535E5210-762A-4D77-9FCA-60DD0395302E}"/>
              </a:ext>
            </a:extLst>
          </p:cNvPr>
          <p:cNvSpPr>
            <a:spLocks noGrp="1"/>
          </p:cNvSpPr>
          <p:nvPr>
            <p:ph sz="quarter" idx="36" hasCustomPrompt="1"/>
          </p:nvPr>
        </p:nvSpPr>
        <p:spPr>
          <a:xfrm>
            <a:off x="8305800" y="3680459"/>
            <a:ext cx="3505200"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3" name="Content Placeholder 10">
            <a:extLst>
              <a:ext uri="{FF2B5EF4-FFF2-40B4-BE49-F238E27FC236}">
                <a16:creationId xmlns:a16="http://schemas.microsoft.com/office/drawing/2014/main" id="{FE178C8C-2020-4142-844D-73652C7BFB74}"/>
              </a:ext>
            </a:extLst>
          </p:cNvPr>
          <p:cNvSpPr>
            <a:spLocks noGrp="1"/>
          </p:cNvSpPr>
          <p:nvPr>
            <p:ph sz="quarter" idx="37" hasCustomPrompt="1"/>
          </p:nvPr>
        </p:nvSpPr>
        <p:spPr>
          <a:xfrm>
            <a:off x="4343401" y="3680459"/>
            <a:ext cx="3505200"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Tree>
    <p:extLst>
      <p:ext uri="{BB962C8B-B14F-4D97-AF65-F5344CB8AC3E}">
        <p14:creationId xmlns:p14="http://schemas.microsoft.com/office/powerpoint/2010/main" val="102004865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01CB169-AEC7-4568-B193-9EA981EEFE46}"/>
              </a:ext>
            </a:extLst>
          </p:cNvPr>
          <p:cNvCxnSpPr/>
          <p:nvPr/>
        </p:nvCxnSpPr>
        <p:spPr>
          <a:xfrm>
            <a:off x="0" y="3450441"/>
            <a:ext cx="1219200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 Placeholder 42">
            <a:extLst>
              <a:ext uri="{FF2B5EF4-FFF2-40B4-BE49-F238E27FC236}">
                <a16:creationId xmlns:a16="http://schemas.microsoft.com/office/drawing/2014/main" id="{1E8F645B-3580-4E48-A845-5B4AB29385DE}"/>
              </a:ext>
            </a:extLst>
          </p:cNvPr>
          <p:cNvSpPr>
            <a:spLocks noGrp="1"/>
          </p:cNvSpPr>
          <p:nvPr>
            <p:ph type="body" sz="quarter" idx="29" hasCustomPrompt="1"/>
          </p:nvPr>
        </p:nvSpPr>
        <p:spPr>
          <a:xfrm>
            <a:off x="381000" y="1389888"/>
            <a:ext cx="1896629" cy="739680"/>
          </a:xfrm>
          <a:prstGeom prst="rect">
            <a:avLst/>
          </a:prstGeom>
          <a:ln w="12700">
            <a:noFill/>
          </a:ln>
        </p:spPr>
        <p:txBody>
          <a:bodyPr lIns="0" tIns="0" rIns="0" bIns="0" anchor="b"/>
          <a:lstStyle>
            <a:lvl1pPr marL="0" indent="0" algn="ctr">
              <a:lnSpc>
                <a:spcPct val="100000"/>
              </a:lnSpc>
              <a:spcBef>
                <a:spcPts val="0"/>
              </a:spcBef>
              <a:buNone/>
              <a:defRPr sz="1800" b="0">
                <a:solidFill>
                  <a:schemeClr val="tx2"/>
                </a:solidFill>
              </a:defRPr>
            </a:lvl1pPr>
          </a:lstStyle>
          <a:p>
            <a:pPr lvl="0"/>
            <a:r>
              <a:rPr lang="en-US" dirty="0"/>
              <a:t>Content</a:t>
            </a:r>
          </a:p>
        </p:txBody>
      </p:sp>
      <p:sp>
        <p:nvSpPr>
          <p:cNvPr id="6" name="Text Placeholder 42">
            <a:extLst>
              <a:ext uri="{FF2B5EF4-FFF2-40B4-BE49-F238E27FC236}">
                <a16:creationId xmlns:a16="http://schemas.microsoft.com/office/drawing/2014/main" id="{3C5DEFD6-78D7-4FCE-85FE-2FB8C856BED9}"/>
              </a:ext>
            </a:extLst>
          </p:cNvPr>
          <p:cNvSpPr>
            <a:spLocks noGrp="1"/>
          </p:cNvSpPr>
          <p:nvPr>
            <p:ph type="body" sz="quarter" idx="11" hasCustomPrompt="1"/>
          </p:nvPr>
        </p:nvSpPr>
        <p:spPr>
          <a:xfrm>
            <a:off x="381000" y="2215416"/>
            <a:ext cx="1896629" cy="416720"/>
          </a:xfrm>
          <a:prstGeom prst="rect">
            <a:avLst/>
          </a:prstGeom>
          <a:noFill/>
          <a:effectLst/>
        </p:spPr>
        <p:txBody>
          <a:bodyPr lIns="0" tIns="0" rIns="0" bIns="0" anchor="ctr" anchorCtr="0"/>
          <a:lstStyle>
            <a:lvl1pPr marL="0" indent="0" algn="ctr">
              <a:lnSpc>
                <a:spcPct val="100000"/>
              </a:lnSpc>
              <a:spcBef>
                <a:spcPts val="0"/>
              </a:spcBef>
              <a:buNone/>
              <a:defRPr sz="2000" b="1">
                <a:solidFill>
                  <a:schemeClr val="accent1"/>
                </a:solidFill>
                <a:latin typeface="+mj-lt"/>
              </a:defRPr>
            </a:lvl1pPr>
          </a:lstStyle>
          <a:p>
            <a:pPr lvl="0"/>
            <a:r>
              <a:rPr lang="en-US" dirty="0"/>
              <a:t>Date</a:t>
            </a:r>
          </a:p>
        </p:txBody>
      </p:sp>
      <p:sp>
        <p:nvSpPr>
          <p:cNvPr id="8" name="Text Placeholder 42">
            <a:extLst>
              <a:ext uri="{FF2B5EF4-FFF2-40B4-BE49-F238E27FC236}">
                <a16:creationId xmlns:a16="http://schemas.microsoft.com/office/drawing/2014/main" id="{49F8BE35-64CE-4F3A-B826-ADDA0734EF7D}"/>
              </a:ext>
            </a:extLst>
          </p:cNvPr>
          <p:cNvSpPr>
            <a:spLocks noGrp="1"/>
          </p:cNvSpPr>
          <p:nvPr>
            <p:ph type="body" sz="quarter" idx="30" hasCustomPrompt="1"/>
          </p:nvPr>
        </p:nvSpPr>
        <p:spPr>
          <a:xfrm>
            <a:off x="4194348" y="1389888"/>
            <a:ext cx="1896629" cy="739680"/>
          </a:xfrm>
          <a:prstGeom prst="rect">
            <a:avLst/>
          </a:prstGeom>
          <a:ln w="12700">
            <a:noFill/>
          </a:ln>
        </p:spPr>
        <p:txBody>
          <a:bodyPr lIns="0" tIns="0" rIns="0" bIns="0" anchor="b"/>
          <a:lstStyle>
            <a:lvl1pPr marL="0" indent="0" algn="ctr">
              <a:lnSpc>
                <a:spcPct val="100000"/>
              </a:lnSpc>
              <a:spcBef>
                <a:spcPts val="0"/>
              </a:spcBef>
              <a:buNone/>
              <a:defRPr sz="1800" b="0">
                <a:solidFill>
                  <a:schemeClr val="tx2"/>
                </a:solidFill>
              </a:defRPr>
            </a:lvl1pPr>
          </a:lstStyle>
          <a:p>
            <a:pPr lvl="0"/>
            <a:r>
              <a:rPr lang="en-US" dirty="0"/>
              <a:t>Content</a:t>
            </a:r>
          </a:p>
        </p:txBody>
      </p:sp>
      <p:sp>
        <p:nvSpPr>
          <p:cNvPr id="9" name="Text Placeholder 42">
            <a:extLst>
              <a:ext uri="{FF2B5EF4-FFF2-40B4-BE49-F238E27FC236}">
                <a16:creationId xmlns:a16="http://schemas.microsoft.com/office/drawing/2014/main" id="{1962E1E6-FA4A-4EA4-8473-21568CC67235}"/>
              </a:ext>
            </a:extLst>
          </p:cNvPr>
          <p:cNvSpPr>
            <a:spLocks noGrp="1"/>
          </p:cNvSpPr>
          <p:nvPr>
            <p:ph type="body" sz="quarter" idx="31" hasCustomPrompt="1"/>
          </p:nvPr>
        </p:nvSpPr>
        <p:spPr>
          <a:xfrm>
            <a:off x="4194348" y="2215416"/>
            <a:ext cx="1896629" cy="416720"/>
          </a:xfrm>
          <a:prstGeom prst="rect">
            <a:avLst/>
          </a:prstGeom>
          <a:noFill/>
          <a:effectLst/>
        </p:spPr>
        <p:txBody>
          <a:bodyPr lIns="0" tIns="0" rIns="0" bIns="0" anchor="ctr" anchorCtr="0"/>
          <a:lstStyle>
            <a:lvl1pPr marL="0" indent="0" algn="ctr">
              <a:lnSpc>
                <a:spcPct val="100000"/>
              </a:lnSpc>
              <a:spcBef>
                <a:spcPts val="0"/>
              </a:spcBef>
              <a:buNone/>
              <a:defRPr sz="2000" b="1">
                <a:solidFill>
                  <a:schemeClr val="accent1"/>
                </a:solidFill>
                <a:latin typeface="+mj-lt"/>
              </a:defRPr>
            </a:lvl1pPr>
          </a:lstStyle>
          <a:p>
            <a:pPr lvl="0"/>
            <a:r>
              <a:rPr lang="en-US" dirty="0"/>
              <a:t>Date</a:t>
            </a:r>
          </a:p>
        </p:txBody>
      </p:sp>
      <p:sp>
        <p:nvSpPr>
          <p:cNvPr id="10" name="Text Placeholder 42">
            <a:extLst>
              <a:ext uri="{FF2B5EF4-FFF2-40B4-BE49-F238E27FC236}">
                <a16:creationId xmlns:a16="http://schemas.microsoft.com/office/drawing/2014/main" id="{E4B85310-53DF-40CC-85A5-6557FE21BA42}"/>
              </a:ext>
            </a:extLst>
          </p:cNvPr>
          <p:cNvSpPr>
            <a:spLocks noGrp="1"/>
          </p:cNvSpPr>
          <p:nvPr>
            <p:ph type="body" sz="quarter" idx="32" hasCustomPrompt="1"/>
          </p:nvPr>
        </p:nvSpPr>
        <p:spPr>
          <a:xfrm>
            <a:off x="8007696" y="1389888"/>
            <a:ext cx="1896629" cy="739680"/>
          </a:xfrm>
          <a:prstGeom prst="rect">
            <a:avLst/>
          </a:prstGeom>
          <a:ln w="12700">
            <a:noFill/>
          </a:ln>
        </p:spPr>
        <p:txBody>
          <a:bodyPr lIns="0" tIns="0" rIns="0" bIns="0" anchor="b"/>
          <a:lstStyle>
            <a:lvl1pPr marL="0" indent="0" algn="ctr">
              <a:lnSpc>
                <a:spcPct val="100000"/>
              </a:lnSpc>
              <a:spcBef>
                <a:spcPts val="0"/>
              </a:spcBef>
              <a:buNone/>
              <a:defRPr sz="1800" b="0">
                <a:solidFill>
                  <a:schemeClr val="tx2"/>
                </a:solidFill>
              </a:defRPr>
            </a:lvl1pPr>
          </a:lstStyle>
          <a:p>
            <a:pPr lvl="0"/>
            <a:r>
              <a:rPr lang="en-US" dirty="0"/>
              <a:t>Content</a:t>
            </a:r>
          </a:p>
        </p:txBody>
      </p:sp>
      <p:sp>
        <p:nvSpPr>
          <p:cNvPr id="11" name="Text Placeholder 42">
            <a:extLst>
              <a:ext uri="{FF2B5EF4-FFF2-40B4-BE49-F238E27FC236}">
                <a16:creationId xmlns:a16="http://schemas.microsoft.com/office/drawing/2014/main" id="{84568D36-5D32-4E6A-A3A7-7BE96AE09115}"/>
              </a:ext>
            </a:extLst>
          </p:cNvPr>
          <p:cNvSpPr>
            <a:spLocks noGrp="1"/>
          </p:cNvSpPr>
          <p:nvPr>
            <p:ph type="body" sz="quarter" idx="33" hasCustomPrompt="1"/>
          </p:nvPr>
        </p:nvSpPr>
        <p:spPr>
          <a:xfrm>
            <a:off x="8007696" y="2215416"/>
            <a:ext cx="1896629" cy="416720"/>
          </a:xfrm>
          <a:prstGeom prst="rect">
            <a:avLst/>
          </a:prstGeom>
          <a:noFill/>
          <a:effectLst/>
        </p:spPr>
        <p:txBody>
          <a:bodyPr lIns="0" tIns="0" rIns="0" bIns="0" anchor="ctr" anchorCtr="0"/>
          <a:lstStyle>
            <a:lvl1pPr marL="0" indent="0" algn="ctr">
              <a:lnSpc>
                <a:spcPct val="100000"/>
              </a:lnSpc>
              <a:spcBef>
                <a:spcPts val="0"/>
              </a:spcBef>
              <a:buNone/>
              <a:defRPr sz="2000" b="1">
                <a:solidFill>
                  <a:schemeClr val="accent1"/>
                </a:solidFill>
                <a:latin typeface="+mj-lt"/>
              </a:defRPr>
            </a:lvl1pPr>
          </a:lstStyle>
          <a:p>
            <a:pPr lvl="0"/>
            <a:r>
              <a:rPr lang="en-US" dirty="0"/>
              <a:t>Date</a:t>
            </a:r>
          </a:p>
        </p:txBody>
      </p:sp>
      <p:sp>
        <p:nvSpPr>
          <p:cNvPr id="12" name="Text Placeholder 42">
            <a:extLst>
              <a:ext uri="{FF2B5EF4-FFF2-40B4-BE49-F238E27FC236}">
                <a16:creationId xmlns:a16="http://schemas.microsoft.com/office/drawing/2014/main" id="{DC800498-82DE-4144-AF01-A41EA63C6274}"/>
              </a:ext>
            </a:extLst>
          </p:cNvPr>
          <p:cNvSpPr>
            <a:spLocks noGrp="1"/>
          </p:cNvSpPr>
          <p:nvPr>
            <p:ph type="body" sz="quarter" idx="34" hasCustomPrompt="1"/>
          </p:nvPr>
        </p:nvSpPr>
        <p:spPr>
          <a:xfrm>
            <a:off x="2287675" y="4369331"/>
            <a:ext cx="1896629" cy="419356"/>
          </a:xfrm>
          <a:prstGeom prst="rect">
            <a:avLst/>
          </a:prstGeom>
          <a:noFill/>
          <a:effectLst/>
        </p:spPr>
        <p:txBody>
          <a:bodyPr lIns="0" tIns="0" rIns="0" bIns="0" anchor="ctr" anchorCtr="0"/>
          <a:lstStyle>
            <a:lvl1pPr marL="0" indent="0" algn="ctr">
              <a:lnSpc>
                <a:spcPct val="100000"/>
              </a:lnSpc>
              <a:spcBef>
                <a:spcPts val="0"/>
              </a:spcBef>
              <a:buNone/>
              <a:defRPr sz="2000" b="1">
                <a:solidFill>
                  <a:schemeClr val="accent1"/>
                </a:solidFill>
                <a:latin typeface="+mj-lt"/>
              </a:defRPr>
            </a:lvl1pPr>
          </a:lstStyle>
          <a:p>
            <a:pPr lvl="0"/>
            <a:r>
              <a:rPr lang="en-US" dirty="0"/>
              <a:t>Date</a:t>
            </a:r>
          </a:p>
        </p:txBody>
      </p:sp>
      <p:sp>
        <p:nvSpPr>
          <p:cNvPr id="13" name="Text Placeholder 42">
            <a:extLst>
              <a:ext uri="{FF2B5EF4-FFF2-40B4-BE49-F238E27FC236}">
                <a16:creationId xmlns:a16="http://schemas.microsoft.com/office/drawing/2014/main" id="{408D7928-278D-4C9F-80AC-37CF109E2853}"/>
              </a:ext>
            </a:extLst>
          </p:cNvPr>
          <p:cNvSpPr>
            <a:spLocks noGrp="1"/>
          </p:cNvSpPr>
          <p:nvPr>
            <p:ph type="body" sz="quarter" idx="20" hasCustomPrompt="1"/>
          </p:nvPr>
        </p:nvSpPr>
        <p:spPr>
          <a:xfrm>
            <a:off x="2287675" y="4880831"/>
            <a:ext cx="1896629" cy="740664"/>
          </a:xfrm>
          <a:prstGeom prst="rect">
            <a:avLst/>
          </a:prstGeom>
          <a:ln w="12700">
            <a:noFill/>
          </a:ln>
        </p:spPr>
        <p:txBody>
          <a:bodyPr lIns="0" tIns="0" rIns="0" bIns="0" anchor="t"/>
          <a:lstStyle>
            <a:lvl1pPr marL="0" indent="0" algn="ctr">
              <a:lnSpc>
                <a:spcPct val="100000"/>
              </a:lnSpc>
              <a:spcBef>
                <a:spcPts val="0"/>
              </a:spcBef>
              <a:buNone/>
              <a:defRPr sz="1600" b="0">
                <a:solidFill>
                  <a:schemeClr val="tx2"/>
                </a:solidFill>
              </a:defRPr>
            </a:lvl1pPr>
          </a:lstStyle>
          <a:p>
            <a:pPr lvl="0"/>
            <a:r>
              <a:rPr lang="en-US" dirty="0"/>
              <a:t>Content</a:t>
            </a:r>
          </a:p>
        </p:txBody>
      </p:sp>
      <p:sp>
        <p:nvSpPr>
          <p:cNvPr id="14" name="Text Placeholder 42">
            <a:extLst>
              <a:ext uri="{FF2B5EF4-FFF2-40B4-BE49-F238E27FC236}">
                <a16:creationId xmlns:a16="http://schemas.microsoft.com/office/drawing/2014/main" id="{F7D9E9EF-462D-42BF-A5A3-5EAD322007D9}"/>
              </a:ext>
            </a:extLst>
          </p:cNvPr>
          <p:cNvSpPr>
            <a:spLocks noGrp="1"/>
          </p:cNvSpPr>
          <p:nvPr>
            <p:ph type="body" sz="quarter" idx="35" hasCustomPrompt="1"/>
          </p:nvPr>
        </p:nvSpPr>
        <p:spPr>
          <a:xfrm>
            <a:off x="6101023" y="4369331"/>
            <a:ext cx="1896629" cy="419356"/>
          </a:xfrm>
          <a:prstGeom prst="rect">
            <a:avLst/>
          </a:prstGeom>
          <a:noFill/>
          <a:effectLst/>
        </p:spPr>
        <p:txBody>
          <a:bodyPr lIns="0" tIns="0" rIns="0" bIns="0" anchor="ctr" anchorCtr="0"/>
          <a:lstStyle>
            <a:lvl1pPr marL="0" indent="0" algn="ctr">
              <a:lnSpc>
                <a:spcPct val="100000"/>
              </a:lnSpc>
              <a:spcBef>
                <a:spcPts val="0"/>
              </a:spcBef>
              <a:buNone/>
              <a:defRPr sz="2000" b="1">
                <a:solidFill>
                  <a:schemeClr val="accent1"/>
                </a:solidFill>
                <a:latin typeface="+mj-lt"/>
              </a:defRPr>
            </a:lvl1pPr>
          </a:lstStyle>
          <a:p>
            <a:pPr lvl="0"/>
            <a:r>
              <a:rPr lang="en-US" dirty="0"/>
              <a:t>Date</a:t>
            </a:r>
          </a:p>
        </p:txBody>
      </p:sp>
      <p:sp>
        <p:nvSpPr>
          <p:cNvPr id="15" name="Text Placeholder 42">
            <a:extLst>
              <a:ext uri="{FF2B5EF4-FFF2-40B4-BE49-F238E27FC236}">
                <a16:creationId xmlns:a16="http://schemas.microsoft.com/office/drawing/2014/main" id="{EED79C10-63C6-46E0-9888-52AA5D5E2D43}"/>
              </a:ext>
            </a:extLst>
          </p:cNvPr>
          <p:cNvSpPr>
            <a:spLocks noGrp="1"/>
          </p:cNvSpPr>
          <p:nvPr>
            <p:ph type="body" sz="quarter" idx="36" hasCustomPrompt="1"/>
          </p:nvPr>
        </p:nvSpPr>
        <p:spPr>
          <a:xfrm>
            <a:off x="6101023" y="4880831"/>
            <a:ext cx="1896629" cy="740664"/>
          </a:xfrm>
          <a:prstGeom prst="rect">
            <a:avLst/>
          </a:prstGeom>
          <a:ln w="12700">
            <a:noFill/>
          </a:ln>
        </p:spPr>
        <p:txBody>
          <a:bodyPr lIns="0" tIns="0" rIns="0" bIns="0" anchor="t"/>
          <a:lstStyle>
            <a:lvl1pPr marL="0" indent="0" algn="ctr">
              <a:lnSpc>
                <a:spcPct val="100000"/>
              </a:lnSpc>
              <a:spcBef>
                <a:spcPts val="0"/>
              </a:spcBef>
              <a:buNone/>
              <a:defRPr sz="1600" b="0">
                <a:solidFill>
                  <a:schemeClr val="tx2"/>
                </a:solidFill>
              </a:defRPr>
            </a:lvl1pPr>
          </a:lstStyle>
          <a:p>
            <a:pPr lvl="0"/>
            <a:r>
              <a:rPr lang="en-US" dirty="0"/>
              <a:t>Content</a:t>
            </a:r>
          </a:p>
        </p:txBody>
      </p:sp>
      <p:sp>
        <p:nvSpPr>
          <p:cNvPr id="16" name="Text Placeholder 42">
            <a:extLst>
              <a:ext uri="{FF2B5EF4-FFF2-40B4-BE49-F238E27FC236}">
                <a16:creationId xmlns:a16="http://schemas.microsoft.com/office/drawing/2014/main" id="{0EA04A9D-A86E-4604-90CB-A82956C81A65}"/>
              </a:ext>
            </a:extLst>
          </p:cNvPr>
          <p:cNvSpPr>
            <a:spLocks noGrp="1"/>
          </p:cNvSpPr>
          <p:nvPr>
            <p:ph type="body" sz="quarter" idx="37" hasCustomPrompt="1"/>
          </p:nvPr>
        </p:nvSpPr>
        <p:spPr>
          <a:xfrm>
            <a:off x="9914372" y="4369331"/>
            <a:ext cx="1896629" cy="419356"/>
          </a:xfrm>
          <a:prstGeom prst="rect">
            <a:avLst/>
          </a:prstGeom>
          <a:noFill/>
          <a:effectLst/>
        </p:spPr>
        <p:txBody>
          <a:bodyPr lIns="0" tIns="0" rIns="0" bIns="0" anchor="ctr" anchorCtr="0"/>
          <a:lstStyle>
            <a:lvl1pPr marL="0" indent="0" algn="ctr">
              <a:lnSpc>
                <a:spcPct val="100000"/>
              </a:lnSpc>
              <a:spcBef>
                <a:spcPts val="0"/>
              </a:spcBef>
              <a:buNone/>
              <a:defRPr sz="2000" b="1">
                <a:solidFill>
                  <a:schemeClr val="accent1"/>
                </a:solidFill>
                <a:latin typeface="+mj-lt"/>
              </a:defRPr>
            </a:lvl1pPr>
          </a:lstStyle>
          <a:p>
            <a:pPr lvl="0"/>
            <a:r>
              <a:rPr lang="en-US" dirty="0"/>
              <a:t>Date</a:t>
            </a:r>
          </a:p>
        </p:txBody>
      </p:sp>
      <p:sp>
        <p:nvSpPr>
          <p:cNvPr id="17" name="Text Placeholder 42">
            <a:extLst>
              <a:ext uri="{FF2B5EF4-FFF2-40B4-BE49-F238E27FC236}">
                <a16:creationId xmlns:a16="http://schemas.microsoft.com/office/drawing/2014/main" id="{D0401F99-5285-40B8-AA78-309A98929C9C}"/>
              </a:ext>
            </a:extLst>
          </p:cNvPr>
          <p:cNvSpPr>
            <a:spLocks noGrp="1"/>
          </p:cNvSpPr>
          <p:nvPr>
            <p:ph type="body" sz="quarter" idx="38" hasCustomPrompt="1"/>
          </p:nvPr>
        </p:nvSpPr>
        <p:spPr>
          <a:xfrm>
            <a:off x="9914372" y="4880831"/>
            <a:ext cx="1896629" cy="740664"/>
          </a:xfrm>
          <a:prstGeom prst="rect">
            <a:avLst/>
          </a:prstGeom>
          <a:ln w="12700">
            <a:noFill/>
          </a:ln>
        </p:spPr>
        <p:txBody>
          <a:bodyPr lIns="0" tIns="0" rIns="0" bIns="0" anchor="t"/>
          <a:lstStyle>
            <a:lvl1pPr marL="0" indent="0" algn="ctr">
              <a:lnSpc>
                <a:spcPct val="100000"/>
              </a:lnSpc>
              <a:spcBef>
                <a:spcPts val="0"/>
              </a:spcBef>
              <a:buNone/>
              <a:defRPr sz="1600" b="0">
                <a:solidFill>
                  <a:schemeClr val="tx2"/>
                </a:solidFill>
              </a:defRPr>
            </a:lvl1pPr>
          </a:lstStyle>
          <a:p>
            <a:pPr lvl="0"/>
            <a:r>
              <a:rPr lang="en-US" dirty="0"/>
              <a:t>Content</a:t>
            </a:r>
          </a:p>
        </p:txBody>
      </p:sp>
      <p:grpSp>
        <p:nvGrpSpPr>
          <p:cNvPr id="18" name="Group 17">
            <a:extLst>
              <a:ext uri="{FF2B5EF4-FFF2-40B4-BE49-F238E27FC236}">
                <a16:creationId xmlns:a16="http://schemas.microsoft.com/office/drawing/2014/main" id="{ED349301-E171-4166-956F-3A1C7B4E1CC3}"/>
              </a:ext>
            </a:extLst>
          </p:cNvPr>
          <p:cNvGrpSpPr/>
          <p:nvPr/>
        </p:nvGrpSpPr>
        <p:grpSpPr>
          <a:xfrm>
            <a:off x="1329315" y="2650963"/>
            <a:ext cx="7626696" cy="708039"/>
            <a:chOff x="1329314" y="2650961"/>
            <a:chExt cx="7626696" cy="592493"/>
          </a:xfrm>
        </p:grpSpPr>
        <p:cxnSp>
          <p:nvCxnSpPr>
            <p:cNvPr id="19" name="Straight Connector 18">
              <a:extLst>
                <a:ext uri="{FF2B5EF4-FFF2-40B4-BE49-F238E27FC236}">
                  <a16:creationId xmlns:a16="http://schemas.microsoft.com/office/drawing/2014/main" id="{EE923A32-7F2A-4EF9-B6D7-8F8E840B94B8}"/>
                </a:ext>
              </a:extLst>
            </p:cNvPr>
            <p:cNvCxnSpPr/>
            <p:nvPr userDrawn="1"/>
          </p:nvCxnSpPr>
          <p:spPr>
            <a:xfrm flipV="1">
              <a:off x="1329314" y="2650961"/>
              <a:ext cx="0" cy="592493"/>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DDD2291-5354-4FB3-856B-64B924C8D97C}"/>
                </a:ext>
              </a:extLst>
            </p:cNvPr>
            <p:cNvCxnSpPr/>
            <p:nvPr userDrawn="1"/>
          </p:nvCxnSpPr>
          <p:spPr>
            <a:xfrm flipV="1">
              <a:off x="5142662" y="2650961"/>
              <a:ext cx="0" cy="592493"/>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187AF0A-0DE6-4818-95D3-5C2F3A785336}"/>
                </a:ext>
              </a:extLst>
            </p:cNvPr>
            <p:cNvCxnSpPr/>
            <p:nvPr userDrawn="1"/>
          </p:nvCxnSpPr>
          <p:spPr>
            <a:xfrm flipV="1">
              <a:off x="8956010" y="2650961"/>
              <a:ext cx="0" cy="592493"/>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6FFBE5C3-982D-4EEB-B238-1A69D5FFCF84}"/>
              </a:ext>
            </a:extLst>
          </p:cNvPr>
          <p:cNvCxnSpPr/>
          <p:nvPr/>
        </p:nvCxnSpPr>
        <p:spPr>
          <a:xfrm flipV="1">
            <a:off x="3235989" y="3578458"/>
            <a:ext cx="0" cy="724252"/>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74FD758-FD6A-4D55-BE11-F8F8CEA7DBBF}"/>
              </a:ext>
            </a:extLst>
          </p:cNvPr>
          <p:cNvCxnSpPr/>
          <p:nvPr/>
        </p:nvCxnSpPr>
        <p:spPr>
          <a:xfrm flipV="1">
            <a:off x="10862686" y="3578458"/>
            <a:ext cx="0" cy="724252"/>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114F77C-D9CE-47C5-95C8-EE2CF167FB6F}"/>
              </a:ext>
            </a:extLst>
          </p:cNvPr>
          <p:cNvCxnSpPr/>
          <p:nvPr/>
        </p:nvCxnSpPr>
        <p:spPr>
          <a:xfrm flipV="1">
            <a:off x="7049337" y="3578458"/>
            <a:ext cx="0" cy="724252"/>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25" name="Teardrop 24">
            <a:extLst>
              <a:ext uri="{FF2B5EF4-FFF2-40B4-BE49-F238E27FC236}">
                <a16:creationId xmlns:a16="http://schemas.microsoft.com/office/drawing/2014/main" id="{21D5EAB9-7B34-47B8-B7C2-A9D3FE2BCB66}"/>
              </a:ext>
            </a:extLst>
          </p:cNvPr>
          <p:cNvSpPr>
            <a:spLocks/>
          </p:cNvSpPr>
          <p:nvPr/>
        </p:nvSpPr>
        <p:spPr>
          <a:xfrm rot="18900000">
            <a:off x="1237874" y="3380554"/>
            <a:ext cx="182880" cy="18288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dirty="0"/>
          </a:p>
        </p:txBody>
      </p:sp>
      <p:sp>
        <p:nvSpPr>
          <p:cNvPr id="26" name="Teardrop 25">
            <a:extLst>
              <a:ext uri="{FF2B5EF4-FFF2-40B4-BE49-F238E27FC236}">
                <a16:creationId xmlns:a16="http://schemas.microsoft.com/office/drawing/2014/main" id="{AE461506-BF0C-4FF0-B171-C6242C023ED7}"/>
              </a:ext>
            </a:extLst>
          </p:cNvPr>
          <p:cNvSpPr>
            <a:spLocks/>
          </p:cNvSpPr>
          <p:nvPr/>
        </p:nvSpPr>
        <p:spPr>
          <a:xfrm rot="8100000">
            <a:off x="3144549" y="3337448"/>
            <a:ext cx="182880" cy="18288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dirty="0"/>
          </a:p>
        </p:txBody>
      </p:sp>
      <p:sp>
        <p:nvSpPr>
          <p:cNvPr id="27" name="Teardrop 26">
            <a:extLst>
              <a:ext uri="{FF2B5EF4-FFF2-40B4-BE49-F238E27FC236}">
                <a16:creationId xmlns:a16="http://schemas.microsoft.com/office/drawing/2014/main" id="{E1EEAF39-E101-437F-A812-0898CD45DBB7}"/>
              </a:ext>
            </a:extLst>
          </p:cNvPr>
          <p:cNvSpPr>
            <a:spLocks/>
          </p:cNvSpPr>
          <p:nvPr/>
        </p:nvSpPr>
        <p:spPr>
          <a:xfrm rot="18900000">
            <a:off x="5051222" y="3380554"/>
            <a:ext cx="182880" cy="18288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dirty="0"/>
          </a:p>
        </p:txBody>
      </p:sp>
      <p:sp>
        <p:nvSpPr>
          <p:cNvPr id="28" name="Teardrop 27">
            <a:extLst>
              <a:ext uri="{FF2B5EF4-FFF2-40B4-BE49-F238E27FC236}">
                <a16:creationId xmlns:a16="http://schemas.microsoft.com/office/drawing/2014/main" id="{67A36DF7-A3A0-44AE-AC84-297BCC41809D}"/>
              </a:ext>
            </a:extLst>
          </p:cNvPr>
          <p:cNvSpPr>
            <a:spLocks/>
          </p:cNvSpPr>
          <p:nvPr/>
        </p:nvSpPr>
        <p:spPr>
          <a:xfrm rot="8100000">
            <a:off x="6957897" y="3337448"/>
            <a:ext cx="182880" cy="18288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dirty="0"/>
          </a:p>
        </p:txBody>
      </p:sp>
      <p:sp>
        <p:nvSpPr>
          <p:cNvPr id="29" name="Teardrop 28">
            <a:extLst>
              <a:ext uri="{FF2B5EF4-FFF2-40B4-BE49-F238E27FC236}">
                <a16:creationId xmlns:a16="http://schemas.microsoft.com/office/drawing/2014/main" id="{D4680CAE-BAFA-4A2D-92DB-80E5829E56AD}"/>
              </a:ext>
            </a:extLst>
          </p:cNvPr>
          <p:cNvSpPr>
            <a:spLocks/>
          </p:cNvSpPr>
          <p:nvPr/>
        </p:nvSpPr>
        <p:spPr>
          <a:xfrm rot="18900000">
            <a:off x="8864570" y="3380554"/>
            <a:ext cx="182880" cy="18288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dirty="0"/>
          </a:p>
        </p:txBody>
      </p:sp>
      <p:sp>
        <p:nvSpPr>
          <p:cNvPr id="30" name="Teardrop 29">
            <a:extLst>
              <a:ext uri="{FF2B5EF4-FFF2-40B4-BE49-F238E27FC236}">
                <a16:creationId xmlns:a16="http://schemas.microsoft.com/office/drawing/2014/main" id="{5C34E1AA-2BEF-4FEC-83FC-C5D22C89C017}"/>
              </a:ext>
            </a:extLst>
          </p:cNvPr>
          <p:cNvSpPr>
            <a:spLocks/>
          </p:cNvSpPr>
          <p:nvPr/>
        </p:nvSpPr>
        <p:spPr>
          <a:xfrm rot="8100000">
            <a:off x="10771246" y="3337448"/>
            <a:ext cx="182880" cy="18288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dirty="0"/>
          </a:p>
        </p:txBody>
      </p:sp>
      <p:sp>
        <p:nvSpPr>
          <p:cNvPr id="5" name="Title 4">
            <a:extLst>
              <a:ext uri="{FF2B5EF4-FFF2-40B4-BE49-F238E27FC236}">
                <a16:creationId xmlns:a16="http://schemas.microsoft.com/office/drawing/2014/main" id="{9A1399EC-67C0-489D-A85D-27E6A0592C42}"/>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5F33E2A1-1FD9-42C9-B871-996A25631FC0}"/>
              </a:ext>
            </a:extLst>
          </p:cNvPr>
          <p:cNvSpPr>
            <a:spLocks noGrp="1"/>
          </p:cNvSpPr>
          <p:nvPr>
            <p:ph type="ftr" sz="quarter" idx="39"/>
          </p:nvPr>
        </p:nvSpPr>
        <p:spPr/>
        <p:txBody>
          <a:bodyPr/>
          <a:lstStyle/>
          <a:p>
            <a:endParaRPr lang="en-US" dirty="0"/>
          </a:p>
        </p:txBody>
      </p:sp>
    </p:spTree>
    <p:extLst>
      <p:ext uri="{BB962C8B-B14F-4D97-AF65-F5344CB8AC3E}">
        <p14:creationId xmlns:p14="http://schemas.microsoft.com/office/powerpoint/2010/main" val="399885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Statements">
    <p:spTree>
      <p:nvGrpSpPr>
        <p:cNvPr id="1" name=""/>
        <p:cNvGrpSpPr/>
        <p:nvPr/>
      </p:nvGrpSpPr>
      <p:grpSpPr>
        <a:xfrm>
          <a:off x="0" y="0"/>
          <a:ext cx="0" cy="0"/>
          <a:chOff x="0" y="0"/>
          <a:chExt cx="0" cy="0"/>
        </a:xfrm>
      </p:grpSpPr>
      <p:sp>
        <p:nvSpPr>
          <p:cNvPr id="30" name="Text Placeholder 7">
            <a:extLst>
              <a:ext uri="{FF2B5EF4-FFF2-40B4-BE49-F238E27FC236}">
                <a16:creationId xmlns:a16="http://schemas.microsoft.com/office/drawing/2014/main" id="{E33E97B3-FD8B-4D9A-BC34-F713C6FD193D}"/>
              </a:ext>
            </a:extLst>
          </p:cNvPr>
          <p:cNvSpPr>
            <a:spLocks noGrp="1"/>
          </p:cNvSpPr>
          <p:nvPr>
            <p:ph type="body" sz="quarter" idx="12" hasCustomPrompt="1"/>
          </p:nvPr>
        </p:nvSpPr>
        <p:spPr>
          <a:xfrm>
            <a:off x="380999" y="2439423"/>
            <a:ext cx="3657593" cy="2048436"/>
          </a:xfrm>
          <a:prstGeom prst="rect">
            <a:avLst/>
          </a:prstGeom>
          <a:solidFill>
            <a:schemeClr val="accent1"/>
          </a:solidFill>
          <a:ln>
            <a:noFill/>
          </a:ln>
          <a:effectLst/>
        </p:spPr>
        <p:txBody>
          <a:bodyPr lIns="182880" tIns="182880" rIns="182880" bIns="18288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2000" b="1">
                <a:solidFill>
                  <a:schemeClr val="bg1"/>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Text</a:t>
            </a:r>
          </a:p>
        </p:txBody>
      </p:sp>
      <p:sp>
        <p:nvSpPr>
          <p:cNvPr id="31" name="Text Placeholder 7">
            <a:extLst>
              <a:ext uri="{FF2B5EF4-FFF2-40B4-BE49-F238E27FC236}">
                <a16:creationId xmlns:a16="http://schemas.microsoft.com/office/drawing/2014/main" id="{4BEE9055-8DFC-4309-9761-64969052BFB8}"/>
              </a:ext>
            </a:extLst>
          </p:cNvPr>
          <p:cNvSpPr>
            <a:spLocks noGrp="1"/>
          </p:cNvSpPr>
          <p:nvPr>
            <p:ph type="body" sz="quarter" idx="14" hasCustomPrompt="1"/>
          </p:nvPr>
        </p:nvSpPr>
        <p:spPr>
          <a:xfrm>
            <a:off x="4268201" y="2439423"/>
            <a:ext cx="3655594" cy="2048436"/>
          </a:xfrm>
          <a:prstGeom prst="rect">
            <a:avLst/>
          </a:prstGeom>
          <a:solidFill>
            <a:schemeClr val="accent2"/>
          </a:solidFill>
          <a:ln>
            <a:noFill/>
          </a:ln>
          <a:effectLst/>
        </p:spPr>
        <p:txBody>
          <a:bodyPr lIns="182880" tIns="182880" rIns="182880" bIns="18288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2000" b="1">
                <a:solidFill>
                  <a:schemeClr val="bg1"/>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Text</a:t>
            </a:r>
          </a:p>
        </p:txBody>
      </p:sp>
      <p:sp>
        <p:nvSpPr>
          <p:cNvPr id="32" name="Text Placeholder 7">
            <a:extLst>
              <a:ext uri="{FF2B5EF4-FFF2-40B4-BE49-F238E27FC236}">
                <a16:creationId xmlns:a16="http://schemas.microsoft.com/office/drawing/2014/main" id="{B1F19514-61AA-4557-AD0A-664C6C5353BE}"/>
              </a:ext>
            </a:extLst>
          </p:cNvPr>
          <p:cNvSpPr>
            <a:spLocks noGrp="1"/>
          </p:cNvSpPr>
          <p:nvPr>
            <p:ph type="body" sz="quarter" idx="16" hasCustomPrompt="1"/>
          </p:nvPr>
        </p:nvSpPr>
        <p:spPr>
          <a:xfrm>
            <a:off x="8153404" y="2439423"/>
            <a:ext cx="3657596" cy="2048436"/>
          </a:xfrm>
          <a:prstGeom prst="rect">
            <a:avLst/>
          </a:prstGeom>
          <a:solidFill>
            <a:schemeClr val="accent3"/>
          </a:solidFill>
          <a:ln>
            <a:noFill/>
          </a:ln>
          <a:effectLst/>
        </p:spPr>
        <p:txBody>
          <a:bodyPr lIns="182880" tIns="182880" rIns="182880" bIns="18288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2000" b="1">
                <a:solidFill>
                  <a:schemeClr val="bg1"/>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Text</a:t>
            </a:r>
          </a:p>
        </p:txBody>
      </p:sp>
      <p:sp>
        <p:nvSpPr>
          <p:cNvPr id="4" name="Title 3">
            <a:extLst>
              <a:ext uri="{FF2B5EF4-FFF2-40B4-BE49-F238E27FC236}">
                <a16:creationId xmlns:a16="http://schemas.microsoft.com/office/drawing/2014/main" id="{F2B72997-F50C-405E-9A58-F8A34E876E26}"/>
              </a:ext>
            </a:extLst>
          </p:cNvPr>
          <p:cNvSpPr>
            <a:spLocks noGrp="1"/>
          </p:cNvSpPr>
          <p:nvPr>
            <p:ph type="title"/>
          </p:nvPr>
        </p:nvSpPr>
        <p:spPr>
          <a:xfrm>
            <a:off x="381000" y="146306"/>
            <a:ext cx="11430000" cy="640080"/>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D06FA0F9-DD62-4373-9091-3FBAF054446C}"/>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425455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6 Statement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90E3D0-FBA6-430A-8F11-4A35B20856FB}"/>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B5108208-419B-4282-B62E-8DFE5EEB332E}"/>
              </a:ext>
            </a:extLst>
          </p:cNvPr>
          <p:cNvSpPr>
            <a:spLocks noGrp="1"/>
          </p:cNvSpPr>
          <p:nvPr>
            <p:ph type="ftr" sz="quarter" idx="24"/>
          </p:nvPr>
        </p:nvSpPr>
        <p:spPr/>
        <p:txBody>
          <a:bodyPr/>
          <a:lstStyle/>
          <a:p>
            <a:endParaRPr lang="en-US" dirty="0"/>
          </a:p>
        </p:txBody>
      </p:sp>
      <p:sp>
        <p:nvSpPr>
          <p:cNvPr id="10" name="Text Placeholder 7">
            <a:extLst>
              <a:ext uri="{FF2B5EF4-FFF2-40B4-BE49-F238E27FC236}">
                <a16:creationId xmlns:a16="http://schemas.microsoft.com/office/drawing/2014/main" id="{1BAC999F-27DC-4B46-AA23-4C74002ED9DE}"/>
              </a:ext>
            </a:extLst>
          </p:cNvPr>
          <p:cNvSpPr>
            <a:spLocks noGrp="1"/>
          </p:cNvSpPr>
          <p:nvPr>
            <p:ph type="body" sz="quarter" idx="12" hasCustomPrompt="1"/>
          </p:nvPr>
        </p:nvSpPr>
        <p:spPr>
          <a:xfrm>
            <a:off x="380941" y="1050263"/>
            <a:ext cx="5566119" cy="2243566"/>
          </a:xfrm>
          <a:prstGeom prst="rect">
            <a:avLst/>
          </a:prstGeom>
          <a:solidFill>
            <a:schemeClr val="accent1"/>
          </a:solidFill>
          <a:ln>
            <a:noFill/>
          </a:ln>
          <a:effectLst/>
        </p:spPr>
        <p:txBody>
          <a:bodyPr lIns="182880" tIns="182880" rIns="182880" bIns="18288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bg1"/>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Text</a:t>
            </a:r>
          </a:p>
        </p:txBody>
      </p:sp>
      <p:sp>
        <p:nvSpPr>
          <p:cNvPr id="11" name="Text Placeholder 7">
            <a:extLst>
              <a:ext uri="{FF2B5EF4-FFF2-40B4-BE49-F238E27FC236}">
                <a16:creationId xmlns:a16="http://schemas.microsoft.com/office/drawing/2014/main" id="{E3E2C9E3-36F7-41D4-9883-6080772FB2E0}"/>
              </a:ext>
            </a:extLst>
          </p:cNvPr>
          <p:cNvSpPr>
            <a:spLocks noGrp="1"/>
          </p:cNvSpPr>
          <p:nvPr>
            <p:ph type="body" sz="quarter" idx="14" hasCustomPrompt="1"/>
          </p:nvPr>
        </p:nvSpPr>
        <p:spPr>
          <a:xfrm>
            <a:off x="6244936" y="1050263"/>
            <a:ext cx="5563078" cy="2243566"/>
          </a:xfrm>
          <a:prstGeom prst="rect">
            <a:avLst/>
          </a:prstGeom>
          <a:solidFill>
            <a:schemeClr val="accent2"/>
          </a:solidFill>
          <a:ln>
            <a:noFill/>
          </a:ln>
          <a:effectLst/>
        </p:spPr>
        <p:txBody>
          <a:bodyPr lIns="182880" tIns="182880" rIns="182880" bIns="18288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bg1"/>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Text</a:t>
            </a:r>
          </a:p>
        </p:txBody>
      </p:sp>
      <p:sp>
        <p:nvSpPr>
          <p:cNvPr id="18" name="Text Placeholder 7">
            <a:extLst>
              <a:ext uri="{FF2B5EF4-FFF2-40B4-BE49-F238E27FC236}">
                <a16:creationId xmlns:a16="http://schemas.microsoft.com/office/drawing/2014/main" id="{7919FD53-34A1-4D09-AC79-00650386D801}"/>
              </a:ext>
            </a:extLst>
          </p:cNvPr>
          <p:cNvSpPr>
            <a:spLocks noGrp="1"/>
          </p:cNvSpPr>
          <p:nvPr>
            <p:ph type="body" sz="quarter" idx="16" hasCustomPrompt="1"/>
          </p:nvPr>
        </p:nvSpPr>
        <p:spPr>
          <a:xfrm>
            <a:off x="380942" y="3591115"/>
            <a:ext cx="5566123" cy="2243566"/>
          </a:xfrm>
          <a:prstGeom prst="rect">
            <a:avLst/>
          </a:prstGeom>
          <a:solidFill>
            <a:schemeClr val="accent3"/>
          </a:solidFill>
          <a:ln>
            <a:noFill/>
          </a:ln>
          <a:effectLst/>
        </p:spPr>
        <p:txBody>
          <a:bodyPr lIns="182880" tIns="182880" rIns="182880" bIns="18288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bg1"/>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Text</a:t>
            </a:r>
          </a:p>
        </p:txBody>
      </p:sp>
      <p:sp>
        <p:nvSpPr>
          <p:cNvPr id="19" name="Text Placeholder 7">
            <a:extLst>
              <a:ext uri="{FF2B5EF4-FFF2-40B4-BE49-F238E27FC236}">
                <a16:creationId xmlns:a16="http://schemas.microsoft.com/office/drawing/2014/main" id="{4D5B8ACD-3194-4B02-8264-BCE1EB73D72C}"/>
              </a:ext>
            </a:extLst>
          </p:cNvPr>
          <p:cNvSpPr>
            <a:spLocks noGrp="1"/>
          </p:cNvSpPr>
          <p:nvPr>
            <p:ph type="body" sz="quarter" idx="21" hasCustomPrompt="1"/>
          </p:nvPr>
        </p:nvSpPr>
        <p:spPr>
          <a:xfrm>
            <a:off x="6244881" y="3591115"/>
            <a:ext cx="5566119" cy="2243566"/>
          </a:xfrm>
          <a:prstGeom prst="rect">
            <a:avLst/>
          </a:prstGeom>
          <a:solidFill>
            <a:srgbClr val="25993F"/>
          </a:solidFill>
          <a:ln>
            <a:noFill/>
          </a:ln>
          <a:effectLst/>
        </p:spPr>
        <p:txBody>
          <a:bodyPr lIns="182880" tIns="182880" rIns="182880" bIns="18288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bg1"/>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Text</a:t>
            </a:r>
          </a:p>
        </p:txBody>
      </p:sp>
    </p:spTree>
    <p:extLst>
      <p:ext uri="{BB962C8B-B14F-4D97-AF65-F5344CB8AC3E}">
        <p14:creationId xmlns:p14="http://schemas.microsoft.com/office/powerpoint/2010/main" val="405146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 Row Statements">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66D76848-D6F8-41EE-A681-E2230A428084}"/>
              </a:ext>
            </a:extLst>
          </p:cNvPr>
          <p:cNvSpPr>
            <a:spLocks noGrp="1"/>
          </p:cNvSpPr>
          <p:nvPr>
            <p:ph type="body" sz="quarter" idx="13" hasCustomPrompt="1"/>
          </p:nvPr>
        </p:nvSpPr>
        <p:spPr>
          <a:xfrm>
            <a:off x="381000" y="1028700"/>
            <a:ext cx="11430000" cy="852635"/>
          </a:xfrm>
          <a:prstGeom prst="rect">
            <a:avLst/>
          </a:prstGeom>
          <a:solidFill>
            <a:schemeClr val="accent1"/>
          </a:solidFill>
          <a:ln>
            <a:noFill/>
          </a:ln>
          <a:effectLst/>
        </p:spPr>
        <p:txBody>
          <a:bodyPr lIns="182880" tIns="182880" rIns="182880" bIns="18288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2000" b="1">
                <a:solidFill>
                  <a:schemeClr val="bg1"/>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Text</a:t>
            </a:r>
          </a:p>
        </p:txBody>
      </p:sp>
      <p:sp>
        <p:nvSpPr>
          <p:cNvPr id="12" name="Text Placeholder 7">
            <a:extLst>
              <a:ext uri="{FF2B5EF4-FFF2-40B4-BE49-F238E27FC236}">
                <a16:creationId xmlns:a16="http://schemas.microsoft.com/office/drawing/2014/main" id="{66D76848-D6F8-41EE-A681-E2230A428084}"/>
              </a:ext>
            </a:extLst>
          </p:cNvPr>
          <p:cNvSpPr>
            <a:spLocks noGrp="1"/>
          </p:cNvSpPr>
          <p:nvPr>
            <p:ph type="body" sz="quarter" idx="21" hasCustomPrompt="1"/>
          </p:nvPr>
        </p:nvSpPr>
        <p:spPr>
          <a:xfrm>
            <a:off x="381000" y="2015691"/>
            <a:ext cx="11430000" cy="852635"/>
          </a:xfrm>
          <a:prstGeom prst="rect">
            <a:avLst/>
          </a:prstGeom>
          <a:solidFill>
            <a:schemeClr val="accent2"/>
          </a:solidFill>
          <a:ln>
            <a:noFill/>
          </a:ln>
          <a:effectLst/>
        </p:spPr>
        <p:txBody>
          <a:bodyPr lIns="182880" tIns="182880" rIns="182880" bIns="18288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2000" b="1">
                <a:solidFill>
                  <a:schemeClr val="bg1"/>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Text</a:t>
            </a:r>
          </a:p>
        </p:txBody>
      </p:sp>
      <p:sp>
        <p:nvSpPr>
          <p:cNvPr id="13" name="Text Placeholder 7">
            <a:extLst>
              <a:ext uri="{FF2B5EF4-FFF2-40B4-BE49-F238E27FC236}">
                <a16:creationId xmlns:a16="http://schemas.microsoft.com/office/drawing/2014/main" id="{66D76848-D6F8-41EE-A681-E2230A428084}"/>
              </a:ext>
            </a:extLst>
          </p:cNvPr>
          <p:cNvSpPr>
            <a:spLocks noGrp="1"/>
          </p:cNvSpPr>
          <p:nvPr>
            <p:ph type="body" sz="quarter" idx="22" hasCustomPrompt="1"/>
          </p:nvPr>
        </p:nvSpPr>
        <p:spPr>
          <a:xfrm>
            <a:off x="381000" y="3002682"/>
            <a:ext cx="11430000" cy="852635"/>
          </a:xfrm>
          <a:prstGeom prst="rect">
            <a:avLst/>
          </a:prstGeom>
          <a:solidFill>
            <a:srgbClr val="651366"/>
          </a:solidFill>
          <a:ln>
            <a:noFill/>
          </a:ln>
          <a:effectLst/>
        </p:spPr>
        <p:txBody>
          <a:bodyPr lIns="182880" tIns="182880" rIns="182880" bIns="18288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2000" b="1">
                <a:solidFill>
                  <a:schemeClr val="bg1"/>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Text</a:t>
            </a:r>
          </a:p>
        </p:txBody>
      </p:sp>
      <p:sp>
        <p:nvSpPr>
          <p:cNvPr id="14" name="Text Placeholder 7">
            <a:extLst>
              <a:ext uri="{FF2B5EF4-FFF2-40B4-BE49-F238E27FC236}">
                <a16:creationId xmlns:a16="http://schemas.microsoft.com/office/drawing/2014/main" id="{66D76848-D6F8-41EE-A681-E2230A428084}"/>
              </a:ext>
            </a:extLst>
          </p:cNvPr>
          <p:cNvSpPr>
            <a:spLocks noGrp="1"/>
          </p:cNvSpPr>
          <p:nvPr>
            <p:ph type="body" sz="quarter" idx="23" hasCustomPrompt="1"/>
          </p:nvPr>
        </p:nvSpPr>
        <p:spPr>
          <a:xfrm>
            <a:off x="381000" y="3989673"/>
            <a:ext cx="11430000" cy="852635"/>
          </a:xfrm>
          <a:prstGeom prst="rect">
            <a:avLst/>
          </a:prstGeom>
          <a:solidFill>
            <a:srgbClr val="25993F"/>
          </a:solidFill>
          <a:ln>
            <a:noFill/>
          </a:ln>
          <a:effectLst/>
        </p:spPr>
        <p:txBody>
          <a:bodyPr lIns="182880" tIns="182880" rIns="182880" bIns="18288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2000" b="1">
                <a:solidFill>
                  <a:schemeClr val="bg1"/>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Text</a:t>
            </a:r>
          </a:p>
        </p:txBody>
      </p:sp>
      <p:sp>
        <p:nvSpPr>
          <p:cNvPr id="15" name="Text Placeholder 7">
            <a:extLst>
              <a:ext uri="{FF2B5EF4-FFF2-40B4-BE49-F238E27FC236}">
                <a16:creationId xmlns:a16="http://schemas.microsoft.com/office/drawing/2014/main" id="{66D76848-D6F8-41EE-A681-E2230A428084}"/>
              </a:ext>
            </a:extLst>
          </p:cNvPr>
          <p:cNvSpPr>
            <a:spLocks noGrp="1"/>
          </p:cNvSpPr>
          <p:nvPr>
            <p:ph type="body" sz="quarter" idx="24" hasCustomPrompt="1"/>
          </p:nvPr>
        </p:nvSpPr>
        <p:spPr>
          <a:xfrm>
            <a:off x="381000" y="4976665"/>
            <a:ext cx="11430000" cy="852635"/>
          </a:xfrm>
          <a:prstGeom prst="rect">
            <a:avLst/>
          </a:prstGeom>
          <a:solidFill>
            <a:srgbClr val="05A8AA"/>
          </a:solidFill>
          <a:ln>
            <a:noFill/>
          </a:ln>
          <a:effectLst/>
        </p:spPr>
        <p:txBody>
          <a:bodyPr lIns="182880" tIns="182880" rIns="182880" bIns="18288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2000" b="1">
                <a:solidFill>
                  <a:schemeClr val="bg1"/>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Text</a:t>
            </a:r>
          </a:p>
        </p:txBody>
      </p:sp>
      <p:sp>
        <p:nvSpPr>
          <p:cNvPr id="5" name="Title 4">
            <a:extLst>
              <a:ext uri="{FF2B5EF4-FFF2-40B4-BE49-F238E27FC236}">
                <a16:creationId xmlns:a16="http://schemas.microsoft.com/office/drawing/2014/main" id="{67979818-352C-4F76-B5F3-AA2C9148D082}"/>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6FD63814-7C84-4864-94A7-ACB3EDF9ACDD}"/>
              </a:ext>
            </a:extLst>
          </p:cNvPr>
          <p:cNvSpPr>
            <a:spLocks noGrp="1"/>
          </p:cNvSpPr>
          <p:nvPr>
            <p:ph type="ftr" sz="quarter" idx="25"/>
          </p:nvPr>
        </p:nvSpPr>
        <p:spPr>
          <a:xfrm>
            <a:off x="381000" y="5835204"/>
            <a:ext cx="11430000" cy="365125"/>
          </a:xfrm>
        </p:spPr>
        <p:txBody>
          <a:bodyPr/>
          <a:lstStyle/>
          <a:p>
            <a:endParaRPr lang="en-US" dirty="0"/>
          </a:p>
        </p:txBody>
      </p:sp>
    </p:spTree>
    <p:extLst>
      <p:ext uri="{BB962C8B-B14F-4D97-AF65-F5344CB8AC3E}">
        <p14:creationId xmlns:p14="http://schemas.microsoft.com/office/powerpoint/2010/main" val="55483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 Statement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90E3D0-FBA6-430A-8F11-4A35B20856FB}"/>
              </a:ext>
            </a:extLst>
          </p:cNvPr>
          <p:cNvSpPr>
            <a:spLocks noGrp="1"/>
          </p:cNvSpPr>
          <p:nvPr>
            <p:ph type="title"/>
          </p:nvPr>
        </p:nvSpPr>
        <p:spPr/>
        <p:txBody>
          <a:bodyPr/>
          <a:lstStyle/>
          <a:p>
            <a:r>
              <a:rPr lang="en-US"/>
              <a:t>Click to edit Master title style</a:t>
            </a:r>
          </a:p>
        </p:txBody>
      </p:sp>
      <p:sp>
        <p:nvSpPr>
          <p:cNvPr id="12" name="Text Placeholder 7">
            <a:extLst>
              <a:ext uri="{FF2B5EF4-FFF2-40B4-BE49-F238E27FC236}">
                <a16:creationId xmlns:a16="http://schemas.microsoft.com/office/drawing/2014/main" id="{A927DCEF-7772-4BCE-83C5-8A7AADBB1F4D}"/>
              </a:ext>
            </a:extLst>
          </p:cNvPr>
          <p:cNvSpPr>
            <a:spLocks noGrp="1"/>
          </p:cNvSpPr>
          <p:nvPr>
            <p:ph type="body" sz="quarter" idx="12" hasCustomPrompt="1"/>
          </p:nvPr>
        </p:nvSpPr>
        <p:spPr>
          <a:xfrm>
            <a:off x="380999" y="1262359"/>
            <a:ext cx="3657593" cy="2048436"/>
          </a:xfrm>
          <a:prstGeom prst="rect">
            <a:avLst/>
          </a:prstGeom>
          <a:solidFill>
            <a:schemeClr val="accent1"/>
          </a:solidFill>
          <a:ln>
            <a:noFill/>
          </a:ln>
          <a:effectLst/>
        </p:spPr>
        <p:txBody>
          <a:bodyPr lIns="182880" tIns="182880" rIns="182880" bIns="182880" anchor="ctr"/>
          <a:lstStyle>
            <a:lvl1pPr marL="0" indent="0" algn="ctr">
              <a:lnSpc>
                <a:spcPct val="100000"/>
              </a:lnSpc>
              <a:spcBef>
                <a:spcPts val="0"/>
              </a:spcBef>
              <a:spcAft>
                <a:spcPts val="0"/>
              </a:spcAft>
              <a:buNone/>
              <a:defRPr sz="2000" b="1">
                <a:solidFill>
                  <a:schemeClr val="bg1"/>
                </a:solidFill>
                <a:latin typeface="+mj-lt"/>
              </a:defRPr>
            </a:lvl1pPr>
          </a:lstStyle>
          <a:p>
            <a:pPr lvl="0"/>
            <a:r>
              <a:rPr lang="en-US" dirty="0"/>
              <a:t>Text</a:t>
            </a:r>
          </a:p>
        </p:txBody>
      </p:sp>
      <p:sp>
        <p:nvSpPr>
          <p:cNvPr id="13" name="Text Placeholder 7">
            <a:extLst>
              <a:ext uri="{FF2B5EF4-FFF2-40B4-BE49-F238E27FC236}">
                <a16:creationId xmlns:a16="http://schemas.microsoft.com/office/drawing/2014/main" id="{C764D723-A728-4ECF-BBE9-508EF03CD279}"/>
              </a:ext>
            </a:extLst>
          </p:cNvPr>
          <p:cNvSpPr>
            <a:spLocks noGrp="1"/>
          </p:cNvSpPr>
          <p:nvPr>
            <p:ph type="body" sz="quarter" idx="14" hasCustomPrompt="1"/>
          </p:nvPr>
        </p:nvSpPr>
        <p:spPr>
          <a:xfrm>
            <a:off x="4268201" y="1262359"/>
            <a:ext cx="3655594" cy="2048436"/>
          </a:xfrm>
          <a:prstGeom prst="rect">
            <a:avLst/>
          </a:prstGeom>
          <a:solidFill>
            <a:schemeClr val="accent2"/>
          </a:solidFill>
          <a:ln>
            <a:noFill/>
          </a:ln>
          <a:effectLst/>
        </p:spPr>
        <p:txBody>
          <a:bodyPr lIns="182880" tIns="182880" rIns="182880" bIns="182880" anchor="ctr"/>
          <a:lstStyle>
            <a:lvl1pPr marL="0" indent="0" algn="ctr">
              <a:lnSpc>
                <a:spcPct val="100000"/>
              </a:lnSpc>
              <a:spcBef>
                <a:spcPts val="0"/>
              </a:spcBef>
              <a:spcAft>
                <a:spcPts val="0"/>
              </a:spcAft>
              <a:buNone/>
              <a:defRPr sz="2000" b="1">
                <a:solidFill>
                  <a:schemeClr val="bg1"/>
                </a:solidFill>
                <a:latin typeface="+mj-lt"/>
              </a:defRPr>
            </a:lvl1pPr>
          </a:lstStyle>
          <a:p>
            <a:pPr lvl="0"/>
            <a:r>
              <a:rPr lang="en-US" dirty="0"/>
              <a:t>Text</a:t>
            </a:r>
          </a:p>
        </p:txBody>
      </p:sp>
      <p:sp>
        <p:nvSpPr>
          <p:cNvPr id="14" name="Text Placeholder 7">
            <a:extLst>
              <a:ext uri="{FF2B5EF4-FFF2-40B4-BE49-F238E27FC236}">
                <a16:creationId xmlns:a16="http://schemas.microsoft.com/office/drawing/2014/main" id="{5E3F2A0D-0FF4-4947-B190-5A71F961D0CD}"/>
              </a:ext>
            </a:extLst>
          </p:cNvPr>
          <p:cNvSpPr>
            <a:spLocks noGrp="1"/>
          </p:cNvSpPr>
          <p:nvPr>
            <p:ph type="body" sz="quarter" idx="16" hasCustomPrompt="1"/>
          </p:nvPr>
        </p:nvSpPr>
        <p:spPr>
          <a:xfrm>
            <a:off x="8153404" y="1262359"/>
            <a:ext cx="3657596" cy="2048436"/>
          </a:xfrm>
          <a:prstGeom prst="rect">
            <a:avLst/>
          </a:prstGeom>
          <a:solidFill>
            <a:srgbClr val="651366"/>
          </a:solidFill>
          <a:ln>
            <a:noFill/>
          </a:ln>
          <a:effectLst/>
        </p:spPr>
        <p:txBody>
          <a:bodyPr lIns="182880" tIns="182880" rIns="182880" bIns="182880" anchor="ctr"/>
          <a:lstStyle>
            <a:lvl1pPr marL="0" indent="0" algn="ctr">
              <a:lnSpc>
                <a:spcPct val="100000"/>
              </a:lnSpc>
              <a:spcBef>
                <a:spcPts val="0"/>
              </a:spcBef>
              <a:spcAft>
                <a:spcPts val="0"/>
              </a:spcAft>
              <a:buNone/>
              <a:defRPr sz="2000" b="1">
                <a:solidFill>
                  <a:schemeClr val="bg1"/>
                </a:solidFill>
                <a:latin typeface="+mj-lt"/>
              </a:defRPr>
            </a:lvl1pPr>
          </a:lstStyle>
          <a:p>
            <a:pPr lvl="0"/>
            <a:r>
              <a:rPr lang="en-US" dirty="0"/>
              <a:t>Text</a:t>
            </a:r>
          </a:p>
        </p:txBody>
      </p:sp>
      <p:sp>
        <p:nvSpPr>
          <p:cNvPr id="15" name="Text Placeholder 7">
            <a:extLst>
              <a:ext uri="{FF2B5EF4-FFF2-40B4-BE49-F238E27FC236}">
                <a16:creationId xmlns:a16="http://schemas.microsoft.com/office/drawing/2014/main" id="{AD9FCC7E-74F5-4869-900A-81D6E0B0711A}"/>
              </a:ext>
            </a:extLst>
          </p:cNvPr>
          <p:cNvSpPr>
            <a:spLocks noGrp="1"/>
          </p:cNvSpPr>
          <p:nvPr>
            <p:ph type="body" sz="quarter" idx="21" hasCustomPrompt="1"/>
          </p:nvPr>
        </p:nvSpPr>
        <p:spPr>
          <a:xfrm>
            <a:off x="380999" y="3547205"/>
            <a:ext cx="3657593" cy="2048436"/>
          </a:xfrm>
          <a:prstGeom prst="rect">
            <a:avLst/>
          </a:prstGeom>
          <a:solidFill>
            <a:srgbClr val="25993F"/>
          </a:solidFill>
          <a:ln>
            <a:noFill/>
          </a:ln>
          <a:effectLst/>
        </p:spPr>
        <p:txBody>
          <a:bodyPr lIns="182880" tIns="182880" rIns="182880" bIns="182880" anchor="ctr"/>
          <a:lstStyle>
            <a:lvl1pPr marL="0" indent="0" algn="ctr">
              <a:lnSpc>
                <a:spcPct val="100000"/>
              </a:lnSpc>
              <a:spcBef>
                <a:spcPts val="0"/>
              </a:spcBef>
              <a:spcAft>
                <a:spcPts val="0"/>
              </a:spcAft>
              <a:buNone/>
              <a:defRPr sz="2000" b="1">
                <a:solidFill>
                  <a:schemeClr val="bg1"/>
                </a:solidFill>
                <a:latin typeface="+mj-lt"/>
              </a:defRPr>
            </a:lvl1pPr>
          </a:lstStyle>
          <a:p>
            <a:pPr lvl="0"/>
            <a:r>
              <a:rPr lang="en-US" dirty="0"/>
              <a:t>Text</a:t>
            </a:r>
          </a:p>
        </p:txBody>
      </p:sp>
      <p:sp>
        <p:nvSpPr>
          <p:cNvPr id="16" name="Text Placeholder 7">
            <a:extLst>
              <a:ext uri="{FF2B5EF4-FFF2-40B4-BE49-F238E27FC236}">
                <a16:creationId xmlns:a16="http://schemas.microsoft.com/office/drawing/2014/main" id="{742B30FF-8F78-4A01-BAAB-FA1179E23EC4}"/>
              </a:ext>
            </a:extLst>
          </p:cNvPr>
          <p:cNvSpPr>
            <a:spLocks noGrp="1"/>
          </p:cNvSpPr>
          <p:nvPr>
            <p:ph type="body" sz="quarter" idx="22" hasCustomPrompt="1"/>
          </p:nvPr>
        </p:nvSpPr>
        <p:spPr>
          <a:xfrm>
            <a:off x="4268201" y="3547205"/>
            <a:ext cx="3655594" cy="2048436"/>
          </a:xfrm>
          <a:prstGeom prst="rect">
            <a:avLst/>
          </a:prstGeom>
          <a:solidFill>
            <a:srgbClr val="05A8AA"/>
          </a:solidFill>
          <a:ln>
            <a:noFill/>
          </a:ln>
          <a:effectLst/>
        </p:spPr>
        <p:txBody>
          <a:bodyPr lIns="182880" tIns="182880" rIns="182880" bIns="182880" anchor="ctr"/>
          <a:lstStyle>
            <a:lvl1pPr marL="0" indent="0" algn="ctr">
              <a:lnSpc>
                <a:spcPct val="100000"/>
              </a:lnSpc>
              <a:spcBef>
                <a:spcPts val="0"/>
              </a:spcBef>
              <a:spcAft>
                <a:spcPts val="0"/>
              </a:spcAft>
              <a:buNone/>
              <a:defRPr sz="2000" b="1">
                <a:solidFill>
                  <a:schemeClr val="bg1"/>
                </a:solidFill>
                <a:latin typeface="+mj-lt"/>
              </a:defRPr>
            </a:lvl1pPr>
          </a:lstStyle>
          <a:p>
            <a:pPr lvl="0"/>
            <a:r>
              <a:rPr lang="en-US" dirty="0"/>
              <a:t>Text</a:t>
            </a:r>
          </a:p>
        </p:txBody>
      </p:sp>
      <p:sp>
        <p:nvSpPr>
          <p:cNvPr id="17" name="Text Placeholder 7">
            <a:extLst>
              <a:ext uri="{FF2B5EF4-FFF2-40B4-BE49-F238E27FC236}">
                <a16:creationId xmlns:a16="http://schemas.microsoft.com/office/drawing/2014/main" id="{2256CD2D-8796-4B97-B77A-C6E99DD17164}"/>
              </a:ext>
            </a:extLst>
          </p:cNvPr>
          <p:cNvSpPr>
            <a:spLocks noGrp="1"/>
          </p:cNvSpPr>
          <p:nvPr>
            <p:ph type="body" sz="quarter" idx="23" hasCustomPrompt="1"/>
          </p:nvPr>
        </p:nvSpPr>
        <p:spPr>
          <a:xfrm>
            <a:off x="8153404" y="3547205"/>
            <a:ext cx="3657596" cy="2048436"/>
          </a:xfrm>
          <a:prstGeom prst="rect">
            <a:avLst/>
          </a:prstGeom>
          <a:solidFill>
            <a:srgbClr val="EAA221"/>
          </a:solidFill>
          <a:ln>
            <a:noFill/>
          </a:ln>
          <a:effectLst/>
        </p:spPr>
        <p:txBody>
          <a:bodyPr lIns="182880" tIns="182880" rIns="182880" bIns="182880" anchor="ctr"/>
          <a:lstStyle>
            <a:lvl1pPr marL="0" indent="0" algn="ctr">
              <a:lnSpc>
                <a:spcPct val="100000"/>
              </a:lnSpc>
              <a:spcBef>
                <a:spcPts val="0"/>
              </a:spcBef>
              <a:spcAft>
                <a:spcPts val="0"/>
              </a:spcAft>
              <a:buNone/>
              <a:defRPr sz="2000" b="1">
                <a:solidFill>
                  <a:schemeClr val="bg1"/>
                </a:solidFill>
                <a:latin typeface="+mj-lt"/>
              </a:defRPr>
            </a:lvl1pPr>
          </a:lstStyle>
          <a:p>
            <a:pPr lvl="0"/>
            <a:r>
              <a:rPr lang="en-US" dirty="0"/>
              <a:t>Text</a:t>
            </a:r>
          </a:p>
        </p:txBody>
      </p:sp>
      <p:sp>
        <p:nvSpPr>
          <p:cNvPr id="2" name="Footer Placeholder 1">
            <a:extLst>
              <a:ext uri="{FF2B5EF4-FFF2-40B4-BE49-F238E27FC236}">
                <a16:creationId xmlns:a16="http://schemas.microsoft.com/office/drawing/2014/main" id="{B5108208-419B-4282-B62E-8DFE5EEB332E}"/>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80996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ey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335237-A9A0-4C56-BFDF-210419FB21AC}"/>
              </a:ext>
            </a:extLst>
          </p:cNvPr>
          <p:cNvSpPr>
            <a:spLocks noGrp="1"/>
          </p:cNvSpPr>
          <p:nvPr>
            <p:ph type="title"/>
          </p:nvPr>
        </p:nvSpPr>
        <p:spPr/>
        <p:txBody>
          <a:bodyPr/>
          <a:lstStyle/>
          <a:p>
            <a:r>
              <a:rPr lang="en-US"/>
              <a:t>Click to edit Master title style</a:t>
            </a:r>
          </a:p>
        </p:txBody>
      </p:sp>
      <p:sp>
        <p:nvSpPr>
          <p:cNvPr id="18" name="Oval 17">
            <a:extLst>
              <a:ext uri="{FF2B5EF4-FFF2-40B4-BE49-F238E27FC236}">
                <a16:creationId xmlns:a16="http://schemas.microsoft.com/office/drawing/2014/main" id="{A7EFEC2C-1191-43F4-B579-A8360E757BE2}"/>
              </a:ext>
            </a:extLst>
          </p:cNvPr>
          <p:cNvSpPr/>
          <p:nvPr/>
        </p:nvSpPr>
        <p:spPr>
          <a:xfrm>
            <a:off x="731711" y="2020085"/>
            <a:ext cx="2916926" cy="2916926"/>
          </a:xfrm>
          <a:prstGeom prst="ellipse">
            <a:avLst/>
          </a:prstGeom>
          <a:noFill/>
          <a:ln w="317500">
            <a:solidFill>
              <a:schemeClr val="bg2"/>
            </a:solidFill>
          </a:ln>
          <a:effectLst>
            <a:outerShdw blurRad="50800" dist="38100" dir="8100000" algn="tr" rotWithShape="0">
              <a:schemeClr val="bg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19" name="Text Placeholder 4">
            <a:extLst>
              <a:ext uri="{FF2B5EF4-FFF2-40B4-BE49-F238E27FC236}">
                <a16:creationId xmlns:a16="http://schemas.microsoft.com/office/drawing/2014/main" id="{0DA5AC60-F128-4E4E-8509-9643BD969E45}"/>
              </a:ext>
            </a:extLst>
          </p:cNvPr>
          <p:cNvSpPr>
            <a:spLocks noGrp="1"/>
          </p:cNvSpPr>
          <p:nvPr>
            <p:ph type="body" sz="quarter" idx="11" hasCustomPrompt="1"/>
          </p:nvPr>
        </p:nvSpPr>
        <p:spPr>
          <a:xfrm>
            <a:off x="731711" y="2020085"/>
            <a:ext cx="2916926" cy="2916926"/>
          </a:xfrm>
          <a:prstGeom prst="arc">
            <a:avLst>
              <a:gd name="adj1" fmla="val 16134105"/>
              <a:gd name="adj2" fmla="val 5443385"/>
            </a:avLst>
          </a:prstGeom>
          <a:noFill/>
          <a:ln w="317500" cap="rnd">
            <a:solidFill>
              <a:schemeClr val="accent1"/>
            </a:solidFill>
          </a:ln>
        </p:spPr>
        <p:txBody>
          <a:bodyPr vert="horz" lIns="0" tIns="0" rIns="0" bIns="0" rtlCol="0" anchor="ctr">
            <a:normAutofit/>
          </a:bodyPr>
          <a:lstStyle>
            <a:lvl1pPr>
              <a:defRPr lang="en-US" sz="600" dirty="0">
                <a:solidFill>
                  <a:schemeClr val="accent1"/>
                </a:solidFill>
              </a:defRPr>
            </a:lvl1pPr>
          </a:lstStyle>
          <a:p>
            <a:pPr lvl="0" algn="ctr" defTabSz="914400">
              <a:spcBef>
                <a:spcPts val="600"/>
              </a:spcBef>
              <a:buFont typeface="Arial" panose="020B0604020202020204" pitchFamily="34" charset="0"/>
            </a:pPr>
            <a:r>
              <a:rPr lang="en-US" dirty="0"/>
              <a:t> </a:t>
            </a:r>
          </a:p>
        </p:txBody>
      </p:sp>
      <p:sp>
        <p:nvSpPr>
          <p:cNvPr id="20" name="Text Placeholder 38">
            <a:extLst>
              <a:ext uri="{FF2B5EF4-FFF2-40B4-BE49-F238E27FC236}">
                <a16:creationId xmlns:a16="http://schemas.microsoft.com/office/drawing/2014/main" id="{12B2B88F-74AD-41D3-9889-DA9B86DEE886}"/>
              </a:ext>
            </a:extLst>
          </p:cNvPr>
          <p:cNvSpPr>
            <a:spLocks noGrp="1"/>
          </p:cNvSpPr>
          <p:nvPr>
            <p:ph type="body" sz="quarter" idx="12" hasCustomPrompt="1"/>
          </p:nvPr>
        </p:nvSpPr>
        <p:spPr>
          <a:xfrm>
            <a:off x="940907" y="2239087"/>
            <a:ext cx="2498534" cy="2478922"/>
          </a:xfrm>
          <a:custGeom>
            <a:avLst/>
            <a:gdLst>
              <a:gd name="connsiteX0" fmla="*/ 378805 w 1824410"/>
              <a:gd name="connsiteY0" fmla="*/ 1324769 h 1777328"/>
              <a:gd name="connsiteX1" fmla="*/ 378805 w 1824410"/>
              <a:gd name="connsiteY1" fmla="*/ 1553369 h 1777328"/>
              <a:gd name="connsiteX2" fmla="*/ 1445605 w 1824410"/>
              <a:gd name="connsiteY2" fmla="*/ 1553369 h 1777328"/>
              <a:gd name="connsiteX3" fmla="*/ 1445605 w 1824410"/>
              <a:gd name="connsiteY3" fmla="*/ 1324769 h 1777328"/>
              <a:gd name="connsiteX4" fmla="*/ 912205 w 1824410"/>
              <a:gd name="connsiteY4" fmla="*/ 0 h 1777328"/>
              <a:gd name="connsiteX5" fmla="*/ 1824410 w 1824410"/>
              <a:gd name="connsiteY5" fmla="*/ 888664 h 1777328"/>
              <a:gd name="connsiteX6" fmla="*/ 912205 w 1824410"/>
              <a:gd name="connsiteY6" fmla="*/ 1777328 h 1777328"/>
              <a:gd name="connsiteX7" fmla="*/ 0 w 1824410"/>
              <a:gd name="connsiteY7" fmla="*/ 888664 h 1777328"/>
              <a:gd name="connsiteX8" fmla="*/ 912205 w 1824410"/>
              <a:gd name="connsiteY8" fmla="*/ 0 h 17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410" h="1777328">
                <a:moveTo>
                  <a:pt x="378805" y="1324769"/>
                </a:moveTo>
                <a:lnTo>
                  <a:pt x="378805" y="1553369"/>
                </a:lnTo>
                <a:lnTo>
                  <a:pt x="1445605" y="1553369"/>
                </a:lnTo>
                <a:lnTo>
                  <a:pt x="1445605" y="1324769"/>
                </a:lnTo>
                <a:close/>
                <a:moveTo>
                  <a:pt x="912205" y="0"/>
                </a:moveTo>
                <a:cubicBezTo>
                  <a:pt x="1416002" y="0"/>
                  <a:pt x="1824410" y="397868"/>
                  <a:pt x="1824410" y="888664"/>
                </a:cubicBezTo>
                <a:cubicBezTo>
                  <a:pt x="1824410" y="1379460"/>
                  <a:pt x="1416002" y="1777328"/>
                  <a:pt x="912205" y="1777328"/>
                </a:cubicBezTo>
                <a:cubicBezTo>
                  <a:pt x="408408" y="1777328"/>
                  <a:pt x="0" y="1379460"/>
                  <a:pt x="0" y="888664"/>
                </a:cubicBezTo>
                <a:cubicBezTo>
                  <a:pt x="0" y="397868"/>
                  <a:pt x="408408" y="0"/>
                  <a:pt x="912205" y="0"/>
                </a:cubicBezTo>
                <a:close/>
              </a:path>
            </a:pathLst>
          </a:custGeom>
        </p:spPr>
        <p:txBody>
          <a:bodyPr wrap="square" bIns="548640" anchor="ctr">
            <a:noAutofit/>
          </a:bodyPr>
          <a:lstStyle>
            <a:lvl1pPr algn="ctr">
              <a:defRPr sz="8000"/>
            </a:lvl1pPr>
            <a:lvl2pPr algn="ctr">
              <a:defRPr/>
            </a:lvl2pPr>
            <a:lvl3pPr algn="ctr">
              <a:defRPr/>
            </a:lvl3pPr>
            <a:lvl4pPr algn="ctr">
              <a:defRPr/>
            </a:lvl4pPr>
            <a:lvl5pPr algn="ctr">
              <a:defRPr/>
            </a:lvl5pPr>
          </a:lstStyle>
          <a:p>
            <a:pPr lvl="0"/>
            <a:r>
              <a:rPr lang="en-US" dirty="0"/>
              <a:t>##</a:t>
            </a:r>
          </a:p>
        </p:txBody>
      </p:sp>
      <p:sp>
        <p:nvSpPr>
          <p:cNvPr id="21" name="Text Placeholder 4">
            <a:extLst>
              <a:ext uri="{FF2B5EF4-FFF2-40B4-BE49-F238E27FC236}">
                <a16:creationId xmlns:a16="http://schemas.microsoft.com/office/drawing/2014/main" id="{6A2ABF48-5A34-413B-AB30-AC83EA64F00D}"/>
              </a:ext>
            </a:extLst>
          </p:cNvPr>
          <p:cNvSpPr>
            <a:spLocks noGrp="1"/>
          </p:cNvSpPr>
          <p:nvPr>
            <p:ph type="body" sz="quarter" idx="17" hasCustomPrompt="1"/>
          </p:nvPr>
        </p:nvSpPr>
        <p:spPr>
          <a:xfrm>
            <a:off x="1457988" y="4089997"/>
            <a:ext cx="1464372" cy="313794"/>
          </a:xfrm>
          <a:prstGeom prst="rect">
            <a:avLst/>
          </a:prstGeom>
        </p:spPr>
        <p:txBody>
          <a:bodyPr anchor="ctr"/>
          <a:lstStyle>
            <a:lvl1pPr algn="ctr">
              <a:defRPr sz="2400"/>
            </a:lvl1pPr>
          </a:lstStyle>
          <a:p>
            <a:pPr lvl="0"/>
            <a:r>
              <a:rPr lang="en-US" dirty="0"/>
              <a:t>Metric</a:t>
            </a:r>
          </a:p>
        </p:txBody>
      </p:sp>
      <p:sp>
        <p:nvSpPr>
          <p:cNvPr id="22" name="Oval 21">
            <a:extLst>
              <a:ext uri="{FF2B5EF4-FFF2-40B4-BE49-F238E27FC236}">
                <a16:creationId xmlns:a16="http://schemas.microsoft.com/office/drawing/2014/main" id="{EDF02BF7-641C-4597-A15D-04ABD65C22B8}"/>
              </a:ext>
            </a:extLst>
          </p:cNvPr>
          <p:cNvSpPr/>
          <p:nvPr/>
        </p:nvSpPr>
        <p:spPr>
          <a:xfrm>
            <a:off x="4644794" y="2020085"/>
            <a:ext cx="2916926" cy="2916926"/>
          </a:xfrm>
          <a:prstGeom prst="ellipse">
            <a:avLst/>
          </a:prstGeom>
          <a:noFill/>
          <a:ln w="317500">
            <a:solidFill>
              <a:schemeClr val="bg2"/>
            </a:solidFill>
          </a:ln>
          <a:effectLst>
            <a:outerShdw blurRad="50800" dist="38100" dir="8100000" algn="tr" rotWithShape="0">
              <a:schemeClr val="bg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23" name="Text Placeholder 4">
            <a:extLst>
              <a:ext uri="{FF2B5EF4-FFF2-40B4-BE49-F238E27FC236}">
                <a16:creationId xmlns:a16="http://schemas.microsoft.com/office/drawing/2014/main" id="{065C1172-17D7-4936-8439-01B410ACF8B4}"/>
              </a:ext>
            </a:extLst>
          </p:cNvPr>
          <p:cNvSpPr>
            <a:spLocks noGrp="1"/>
          </p:cNvSpPr>
          <p:nvPr>
            <p:ph type="body" sz="quarter" idx="18" hasCustomPrompt="1"/>
          </p:nvPr>
        </p:nvSpPr>
        <p:spPr>
          <a:xfrm>
            <a:off x="4644794" y="2020085"/>
            <a:ext cx="2916926" cy="2916926"/>
          </a:xfrm>
          <a:prstGeom prst="arc">
            <a:avLst>
              <a:gd name="adj1" fmla="val 16134105"/>
              <a:gd name="adj2" fmla="val 10321515"/>
            </a:avLst>
          </a:prstGeom>
          <a:noFill/>
          <a:ln w="317500" cap="rnd">
            <a:solidFill>
              <a:schemeClr val="accent2"/>
            </a:solidFill>
          </a:ln>
        </p:spPr>
        <p:txBody>
          <a:bodyPr vert="horz" lIns="0" tIns="0" rIns="0" bIns="0" rtlCol="0" anchor="ctr">
            <a:normAutofit/>
          </a:bodyPr>
          <a:lstStyle>
            <a:lvl1pPr>
              <a:defRPr lang="en-US" sz="600" dirty="0">
                <a:solidFill>
                  <a:schemeClr val="accent2"/>
                </a:solidFill>
              </a:defRPr>
            </a:lvl1pPr>
          </a:lstStyle>
          <a:p>
            <a:pPr lvl="0" algn="ctr" defTabSz="914400">
              <a:spcBef>
                <a:spcPts val="600"/>
              </a:spcBef>
              <a:buFont typeface="Arial" panose="020B0604020202020204" pitchFamily="34" charset="0"/>
            </a:pPr>
            <a:r>
              <a:rPr lang="en-US" dirty="0"/>
              <a:t> </a:t>
            </a:r>
          </a:p>
        </p:txBody>
      </p:sp>
      <p:sp>
        <p:nvSpPr>
          <p:cNvPr id="24" name="Text Placeholder 41">
            <a:extLst>
              <a:ext uri="{FF2B5EF4-FFF2-40B4-BE49-F238E27FC236}">
                <a16:creationId xmlns:a16="http://schemas.microsoft.com/office/drawing/2014/main" id="{579C8F32-DD94-4F0D-BE59-70E4342AFE6D}"/>
              </a:ext>
            </a:extLst>
          </p:cNvPr>
          <p:cNvSpPr>
            <a:spLocks noGrp="1"/>
          </p:cNvSpPr>
          <p:nvPr>
            <p:ph type="body" sz="quarter" idx="19" hasCustomPrompt="1"/>
          </p:nvPr>
        </p:nvSpPr>
        <p:spPr>
          <a:xfrm>
            <a:off x="4853990" y="2239087"/>
            <a:ext cx="2498534" cy="2478922"/>
          </a:xfrm>
          <a:custGeom>
            <a:avLst/>
            <a:gdLst>
              <a:gd name="connsiteX0" fmla="*/ 378805 w 1824410"/>
              <a:gd name="connsiteY0" fmla="*/ 1324769 h 1777328"/>
              <a:gd name="connsiteX1" fmla="*/ 378805 w 1824410"/>
              <a:gd name="connsiteY1" fmla="*/ 1553369 h 1777328"/>
              <a:gd name="connsiteX2" fmla="*/ 1445605 w 1824410"/>
              <a:gd name="connsiteY2" fmla="*/ 1553369 h 1777328"/>
              <a:gd name="connsiteX3" fmla="*/ 1445605 w 1824410"/>
              <a:gd name="connsiteY3" fmla="*/ 1324769 h 1777328"/>
              <a:gd name="connsiteX4" fmla="*/ 912205 w 1824410"/>
              <a:gd name="connsiteY4" fmla="*/ 0 h 1777328"/>
              <a:gd name="connsiteX5" fmla="*/ 1824410 w 1824410"/>
              <a:gd name="connsiteY5" fmla="*/ 888664 h 1777328"/>
              <a:gd name="connsiteX6" fmla="*/ 912205 w 1824410"/>
              <a:gd name="connsiteY6" fmla="*/ 1777328 h 1777328"/>
              <a:gd name="connsiteX7" fmla="*/ 0 w 1824410"/>
              <a:gd name="connsiteY7" fmla="*/ 888664 h 1777328"/>
              <a:gd name="connsiteX8" fmla="*/ 912205 w 1824410"/>
              <a:gd name="connsiteY8" fmla="*/ 0 h 17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410" h="1777328">
                <a:moveTo>
                  <a:pt x="378805" y="1324769"/>
                </a:moveTo>
                <a:lnTo>
                  <a:pt x="378805" y="1553369"/>
                </a:lnTo>
                <a:lnTo>
                  <a:pt x="1445605" y="1553369"/>
                </a:lnTo>
                <a:lnTo>
                  <a:pt x="1445605" y="1324769"/>
                </a:lnTo>
                <a:close/>
                <a:moveTo>
                  <a:pt x="912205" y="0"/>
                </a:moveTo>
                <a:cubicBezTo>
                  <a:pt x="1416002" y="0"/>
                  <a:pt x="1824410" y="397868"/>
                  <a:pt x="1824410" y="888664"/>
                </a:cubicBezTo>
                <a:cubicBezTo>
                  <a:pt x="1824410" y="1379460"/>
                  <a:pt x="1416002" y="1777328"/>
                  <a:pt x="912205" y="1777328"/>
                </a:cubicBezTo>
                <a:cubicBezTo>
                  <a:pt x="408408" y="1777328"/>
                  <a:pt x="0" y="1379460"/>
                  <a:pt x="0" y="888664"/>
                </a:cubicBezTo>
                <a:cubicBezTo>
                  <a:pt x="0" y="397868"/>
                  <a:pt x="408408" y="0"/>
                  <a:pt x="912205" y="0"/>
                </a:cubicBezTo>
                <a:close/>
              </a:path>
            </a:pathLst>
          </a:custGeom>
        </p:spPr>
        <p:txBody>
          <a:bodyPr wrap="square" bIns="548640" anchor="ctr">
            <a:noAutofit/>
          </a:bodyPr>
          <a:lstStyle>
            <a:lvl1pPr algn="ctr">
              <a:defRPr sz="8000"/>
            </a:lvl1pPr>
            <a:lvl2pPr algn="ctr">
              <a:defRPr/>
            </a:lvl2pPr>
            <a:lvl3pPr algn="ctr">
              <a:defRPr/>
            </a:lvl3pPr>
            <a:lvl4pPr algn="ctr">
              <a:defRPr/>
            </a:lvl4pPr>
            <a:lvl5pPr algn="ctr">
              <a:defRPr/>
            </a:lvl5pPr>
          </a:lstStyle>
          <a:p>
            <a:pPr lvl="0"/>
            <a:r>
              <a:rPr lang="en-US" dirty="0"/>
              <a:t>##</a:t>
            </a:r>
          </a:p>
        </p:txBody>
      </p:sp>
      <p:sp>
        <p:nvSpPr>
          <p:cNvPr id="25" name="Text Placeholder 4">
            <a:extLst>
              <a:ext uri="{FF2B5EF4-FFF2-40B4-BE49-F238E27FC236}">
                <a16:creationId xmlns:a16="http://schemas.microsoft.com/office/drawing/2014/main" id="{BB2FAB31-9067-4352-A59A-B297AECB0937}"/>
              </a:ext>
            </a:extLst>
          </p:cNvPr>
          <p:cNvSpPr>
            <a:spLocks noGrp="1"/>
          </p:cNvSpPr>
          <p:nvPr>
            <p:ph type="body" sz="quarter" idx="20" hasCustomPrompt="1"/>
          </p:nvPr>
        </p:nvSpPr>
        <p:spPr>
          <a:xfrm>
            <a:off x="5371071" y="4089997"/>
            <a:ext cx="1464372" cy="313794"/>
          </a:xfrm>
          <a:prstGeom prst="rect">
            <a:avLst/>
          </a:prstGeom>
        </p:spPr>
        <p:txBody>
          <a:bodyPr anchor="ctr"/>
          <a:lstStyle>
            <a:lvl1pPr algn="ctr">
              <a:defRPr sz="2400"/>
            </a:lvl1pPr>
          </a:lstStyle>
          <a:p>
            <a:pPr lvl="0"/>
            <a:r>
              <a:rPr lang="en-US" dirty="0"/>
              <a:t>Metric</a:t>
            </a:r>
          </a:p>
        </p:txBody>
      </p:sp>
      <p:sp>
        <p:nvSpPr>
          <p:cNvPr id="26" name="Oval 25">
            <a:extLst>
              <a:ext uri="{FF2B5EF4-FFF2-40B4-BE49-F238E27FC236}">
                <a16:creationId xmlns:a16="http://schemas.microsoft.com/office/drawing/2014/main" id="{31233811-B7D3-4C00-820F-A5E07DC58852}"/>
              </a:ext>
            </a:extLst>
          </p:cNvPr>
          <p:cNvSpPr/>
          <p:nvPr/>
        </p:nvSpPr>
        <p:spPr>
          <a:xfrm>
            <a:off x="8557877" y="2020085"/>
            <a:ext cx="2916926" cy="2916926"/>
          </a:xfrm>
          <a:prstGeom prst="ellipse">
            <a:avLst/>
          </a:prstGeom>
          <a:noFill/>
          <a:ln w="317500">
            <a:solidFill>
              <a:schemeClr val="bg2"/>
            </a:solidFill>
          </a:ln>
          <a:effectLst>
            <a:outerShdw blurRad="50800" dist="38100" dir="8100000" algn="tr" rotWithShape="0">
              <a:schemeClr val="bg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27" name="Text Placeholder 4">
            <a:extLst>
              <a:ext uri="{FF2B5EF4-FFF2-40B4-BE49-F238E27FC236}">
                <a16:creationId xmlns:a16="http://schemas.microsoft.com/office/drawing/2014/main" id="{5267A122-C7BF-4386-9562-F69EE15115C2}"/>
              </a:ext>
            </a:extLst>
          </p:cNvPr>
          <p:cNvSpPr>
            <a:spLocks noGrp="1"/>
          </p:cNvSpPr>
          <p:nvPr>
            <p:ph type="body" sz="quarter" idx="21" hasCustomPrompt="1"/>
          </p:nvPr>
        </p:nvSpPr>
        <p:spPr>
          <a:xfrm>
            <a:off x="8557877" y="2020085"/>
            <a:ext cx="2916926" cy="2916926"/>
          </a:xfrm>
          <a:prstGeom prst="arc">
            <a:avLst>
              <a:gd name="adj1" fmla="val 16134105"/>
              <a:gd name="adj2" fmla="val 13366130"/>
            </a:avLst>
          </a:prstGeom>
          <a:noFill/>
          <a:ln w="317500" cap="rnd">
            <a:solidFill>
              <a:srgbClr val="651366"/>
            </a:solidFill>
          </a:ln>
        </p:spPr>
        <p:txBody>
          <a:bodyPr vert="horz" lIns="0" tIns="0" rIns="0" bIns="0" rtlCol="0" anchor="ctr">
            <a:normAutofit/>
          </a:bodyPr>
          <a:lstStyle>
            <a:lvl1pPr>
              <a:defRPr lang="en-US" sz="600" dirty="0">
                <a:solidFill>
                  <a:schemeClr val="accent5"/>
                </a:solidFill>
              </a:defRPr>
            </a:lvl1pPr>
          </a:lstStyle>
          <a:p>
            <a:pPr lvl="0" algn="ctr" defTabSz="914400">
              <a:spcBef>
                <a:spcPts val="600"/>
              </a:spcBef>
              <a:buFont typeface="Arial" panose="020B0604020202020204" pitchFamily="34" charset="0"/>
            </a:pPr>
            <a:r>
              <a:rPr lang="en-US" dirty="0"/>
              <a:t> </a:t>
            </a:r>
          </a:p>
        </p:txBody>
      </p:sp>
      <p:sp>
        <p:nvSpPr>
          <p:cNvPr id="28" name="Text Placeholder 45">
            <a:extLst>
              <a:ext uri="{FF2B5EF4-FFF2-40B4-BE49-F238E27FC236}">
                <a16:creationId xmlns:a16="http://schemas.microsoft.com/office/drawing/2014/main" id="{B1A2ED64-84F2-4692-8BBE-8FF0589E3BA8}"/>
              </a:ext>
            </a:extLst>
          </p:cNvPr>
          <p:cNvSpPr>
            <a:spLocks noGrp="1"/>
          </p:cNvSpPr>
          <p:nvPr>
            <p:ph type="body" sz="quarter" idx="22" hasCustomPrompt="1"/>
          </p:nvPr>
        </p:nvSpPr>
        <p:spPr>
          <a:xfrm>
            <a:off x="8767073" y="2239087"/>
            <a:ext cx="2498534" cy="2478922"/>
          </a:xfrm>
          <a:custGeom>
            <a:avLst/>
            <a:gdLst>
              <a:gd name="connsiteX0" fmla="*/ 378805 w 1824410"/>
              <a:gd name="connsiteY0" fmla="*/ 1324769 h 1777328"/>
              <a:gd name="connsiteX1" fmla="*/ 378805 w 1824410"/>
              <a:gd name="connsiteY1" fmla="*/ 1553369 h 1777328"/>
              <a:gd name="connsiteX2" fmla="*/ 1445605 w 1824410"/>
              <a:gd name="connsiteY2" fmla="*/ 1553369 h 1777328"/>
              <a:gd name="connsiteX3" fmla="*/ 1445605 w 1824410"/>
              <a:gd name="connsiteY3" fmla="*/ 1324769 h 1777328"/>
              <a:gd name="connsiteX4" fmla="*/ 912205 w 1824410"/>
              <a:gd name="connsiteY4" fmla="*/ 0 h 1777328"/>
              <a:gd name="connsiteX5" fmla="*/ 1824410 w 1824410"/>
              <a:gd name="connsiteY5" fmla="*/ 888664 h 1777328"/>
              <a:gd name="connsiteX6" fmla="*/ 912205 w 1824410"/>
              <a:gd name="connsiteY6" fmla="*/ 1777328 h 1777328"/>
              <a:gd name="connsiteX7" fmla="*/ 0 w 1824410"/>
              <a:gd name="connsiteY7" fmla="*/ 888664 h 1777328"/>
              <a:gd name="connsiteX8" fmla="*/ 912205 w 1824410"/>
              <a:gd name="connsiteY8" fmla="*/ 0 h 17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410" h="1777328">
                <a:moveTo>
                  <a:pt x="378805" y="1324769"/>
                </a:moveTo>
                <a:lnTo>
                  <a:pt x="378805" y="1553369"/>
                </a:lnTo>
                <a:lnTo>
                  <a:pt x="1445605" y="1553369"/>
                </a:lnTo>
                <a:lnTo>
                  <a:pt x="1445605" y="1324769"/>
                </a:lnTo>
                <a:close/>
                <a:moveTo>
                  <a:pt x="912205" y="0"/>
                </a:moveTo>
                <a:cubicBezTo>
                  <a:pt x="1416002" y="0"/>
                  <a:pt x="1824410" y="397868"/>
                  <a:pt x="1824410" y="888664"/>
                </a:cubicBezTo>
                <a:cubicBezTo>
                  <a:pt x="1824410" y="1379460"/>
                  <a:pt x="1416002" y="1777328"/>
                  <a:pt x="912205" y="1777328"/>
                </a:cubicBezTo>
                <a:cubicBezTo>
                  <a:pt x="408408" y="1777328"/>
                  <a:pt x="0" y="1379460"/>
                  <a:pt x="0" y="888664"/>
                </a:cubicBezTo>
                <a:cubicBezTo>
                  <a:pt x="0" y="397868"/>
                  <a:pt x="408408" y="0"/>
                  <a:pt x="912205" y="0"/>
                </a:cubicBezTo>
                <a:close/>
              </a:path>
            </a:pathLst>
          </a:custGeom>
        </p:spPr>
        <p:txBody>
          <a:bodyPr wrap="square" bIns="548640" anchor="ctr">
            <a:noAutofit/>
          </a:bodyPr>
          <a:lstStyle>
            <a:lvl1pPr algn="ctr">
              <a:defRPr sz="8000"/>
            </a:lvl1pPr>
            <a:lvl2pPr algn="ctr">
              <a:defRPr/>
            </a:lvl2pPr>
            <a:lvl3pPr algn="ctr">
              <a:defRPr/>
            </a:lvl3pPr>
            <a:lvl4pPr algn="ctr">
              <a:defRPr/>
            </a:lvl4pPr>
            <a:lvl5pPr algn="ctr">
              <a:defRPr/>
            </a:lvl5pPr>
          </a:lstStyle>
          <a:p>
            <a:pPr lvl="0"/>
            <a:r>
              <a:rPr lang="en-US" dirty="0"/>
              <a:t>##</a:t>
            </a:r>
          </a:p>
        </p:txBody>
      </p:sp>
      <p:sp>
        <p:nvSpPr>
          <p:cNvPr id="29" name="Text Placeholder 4">
            <a:extLst>
              <a:ext uri="{FF2B5EF4-FFF2-40B4-BE49-F238E27FC236}">
                <a16:creationId xmlns:a16="http://schemas.microsoft.com/office/drawing/2014/main" id="{7F610C3D-3DAF-4D38-8D6C-5B6180B653EF}"/>
              </a:ext>
            </a:extLst>
          </p:cNvPr>
          <p:cNvSpPr>
            <a:spLocks noGrp="1"/>
          </p:cNvSpPr>
          <p:nvPr>
            <p:ph type="body" sz="quarter" idx="23" hasCustomPrompt="1"/>
          </p:nvPr>
        </p:nvSpPr>
        <p:spPr>
          <a:xfrm>
            <a:off x="9284154" y="4089997"/>
            <a:ext cx="1464372" cy="313794"/>
          </a:xfrm>
          <a:prstGeom prst="rect">
            <a:avLst/>
          </a:prstGeom>
        </p:spPr>
        <p:txBody>
          <a:bodyPr anchor="ctr"/>
          <a:lstStyle>
            <a:lvl1pPr algn="ctr">
              <a:defRPr sz="2400"/>
            </a:lvl1pPr>
          </a:lstStyle>
          <a:p>
            <a:pPr lvl="0"/>
            <a:r>
              <a:rPr lang="en-US" dirty="0"/>
              <a:t>Metric</a:t>
            </a:r>
          </a:p>
        </p:txBody>
      </p:sp>
      <p:sp>
        <p:nvSpPr>
          <p:cNvPr id="2" name="Footer Placeholder 1">
            <a:extLst>
              <a:ext uri="{FF2B5EF4-FFF2-40B4-BE49-F238E27FC236}">
                <a16:creationId xmlns:a16="http://schemas.microsoft.com/office/drawing/2014/main" id="{55BEFB30-23CF-49D7-A453-5C9A0EE36C36}"/>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54146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yrami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A605E4F-1CFF-4A3F-880E-F28C116FC368}"/>
              </a:ext>
            </a:extLst>
          </p:cNvPr>
          <p:cNvGrpSpPr/>
          <p:nvPr/>
        </p:nvGrpSpPr>
        <p:grpSpPr>
          <a:xfrm>
            <a:off x="1605700" y="992846"/>
            <a:ext cx="8980604" cy="4872308"/>
            <a:chOff x="1898953" y="1290905"/>
            <a:chExt cx="8394095" cy="4935434"/>
          </a:xfrm>
        </p:grpSpPr>
        <p:sp>
          <p:nvSpPr>
            <p:cNvPr id="6" name="Freeform 3">
              <a:extLst>
                <a:ext uri="{FF2B5EF4-FFF2-40B4-BE49-F238E27FC236}">
                  <a16:creationId xmlns:a16="http://schemas.microsoft.com/office/drawing/2014/main" id="{D47D2B81-2ED7-4321-A415-FBCC531C49FD}"/>
                </a:ext>
              </a:extLst>
            </p:cNvPr>
            <p:cNvSpPr/>
            <p:nvPr userDrawn="1"/>
          </p:nvSpPr>
          <p:spPr>
            <a:xfrm>
              <a:off x="4696985" y="1290905"/>
              <a:ext cx="2798031" cy="1672479"/>
            </a:xfrm>
            <a:custGeom>
              <a:avLst/>
              <a:gdLst>
                <a:gd name="connsiteX0" fmla="*/ 0 w 2098523"/>
                <a:gd name="connsiteY0" fmla="*/ 1786466 h 1786466"/>
                <a:gd name="connsiteX1" fmla="*/ 1049262 w 2098523"/>
                <a:gd name="connsiteY1" fmla="*/ 0 h 1786466"/>
                <a:gd name="connsiteX2" fmla="*/ 1049262 w 2098523"/>
                <a:gd name="connsiteY2" fmla="*/ 0 h 1786466"/>
                <a:gd name="connsiteX3" fmla="*/ 2098523 w 2098523"/>
                <a:gd name="connsiteY3" fmla="*/ 1786466 h 1786466"/>
                <a:gd name="connsiteX4" fmla="*/ 0 w 2098523"/>
                <a:gd name="connsiteY4" fmla="*/ 1786466 h 178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523" h="1786466">
                  <a:moveTo>
                    <a:pt x="0" y="1786466"/>
                  </a:moveTo>
                  <a:lnTo>
                    <a:pt x="1049262" y="0"/>
                  </a:lnTo>
                  <a:lnTo>
                    <a:pt x="1049262" y="0"/>
                  </a:lnTo>
                  <a:lnTo>
                    <a:pt x="2098523" y="1786466"/>
                  </a:lnTo>
                  <a:lnTo>
                    <a:pt x="0" y="1786466"/>
                  </a:lnTo>
                  <a:close/>
                </a:path>
              </a:pathLst>
            </a:custGeom>
            <a:solidFill>
              <a:schemeClr val="accent1"/>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2100263">
                <a:lnSpc>
                  <a:spcPct val="100000"/>
                </a:lnSpc>
                <a:spcBef>
                  <a:spcPct val="0"/>
                </a:spcBef>
                <a:spcAft>
                  <a:spcPts val="0"/>
                </a:spcAft>
                <a:buNone/>
              </a:pPr>
              <a:endParaRPr lang="en-US" sz="4950" kern="1200" dirty="0"/>
            </a:p>
          </p:txBody>
        </p:sp>
        <p:sp>
          <p:nvSpPr>
            <p:cNvPr id="8" name="Freeform 4">
              <a:extLst>
                <a:ext uri="{FF2B5EF4-FFF2-40B4-BE49-F238E27FC236}">
                  <a16:creationId xmlns:a16="http://schemas.microsoft.com/office/drawing/2014/main" id="{01045A2F-86C6-45E6-AA16-77783C45673C}"/>
                </a:ext>
              </a:extLst>
            </p:cNvPr>
            <p:cNvSpPr/>
            <p:nvPr userDrawn="1"/>
          </p:nvSpPr>
          <p:spPr>
            <a:xfrm>
              <a:off x="3297969" y="2969083"/>
              <a:ext cx="5596063" cy="1672479"/>
            </a:xfrm>
            <a:custGeom>
              <a:avLst/>
              <a:gdLst>
                <a:gd name="connsiteX0" fmla="*/ 0 w 4197047"/>
                <a:gd name="connsiteY0" fmla="*/ 1786466 h 1786466"/>
                <a:gd name="connsiteX1" fmla="*/ 1049263 w 4197047"/>
                <a:gd name="connsiteY1" fmla="*/ 0 h 1786466"/>
                <a:gd name="connsiteX2" fmla="*/ 3147784 w 4197047"/>
                <a:gd name="connsiteY2" fmla="*/ 0 h 1786466"/>
                <a:gd name="connsiteX3" fmla="*/ 4197047 w 4197047"/>
                <a:gd name="connsiteY3" fmla="*/ 1786466 h 1786466"/>
                <a:gd name="connsiteX4" fmla="*/ 0 w 4197047"/>
                <a:gd name="connsiteY4" fmla="*/ 1786466 h 178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047" h="1786466">
                  <a:moveTo>
                    <a:pt x="0" y="1786466"/>
                  </a:moveTo>
                  <a:lnTo>
                    <a:pt x="1049263" y="0"/>
                  </a:lnTo>
                  <a:lnTo>
                    <a:pt x="3147784" y="0"/>
                  </a:lnTo>
                  <a:lnTo>
                    <a:pt x="4197047" y="1786466"/>
                  </a:lnTo>
                  <a:lnTo>
                    <a:pt x="0" y="1786466"/>
                  </a:lnTo>
                  <a:close/>
                </a:path>
              </a:pathLst>
            </a:custGeom>
            <a:solidFill>
              <a:schemeClr val="accent2"/>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7034" tIns="82550" rIns="817033" bIns="82550" numCol="1" spcCol="1270" anchor="ctr" anchorCtr="0">
              <a:noAutofit/>
            </a:bodyPr>
            <a:lstStyle/>
            <a:p>
              <a:pPr marL="0" lvl="0" indent="0" algn="ctr" defTabSz="2166938">
                <a:lnSpc>
                  <a:spcPct val="100000"/>
                </a:lnSpc>
                <a:spcBef>
                  <a:spcPct val="0"/>
                </a:spcBef>
                <a:spcAft>
                  <a:spcPts val="0"/>
                </a:spcAft>
                <a:buNone/>
              </a:pPr>
              <a:endParaRPr lang="en-US" sz="4950" kern="1200" dirty="0"/>
            </a:p>
          </p:txBody>
        </p:sp>
        <p:sp>
          <p:nvSpPr>
            <p:cNvPr id="9" name="Freeform 5">
              <a:extLst>
                <a:ext uri="{FF2B5EF4-FFF2-40B4-BE49-F238E27FC236}">
                  <a16:creationId xmlns:a16="http://schemas.microsoft.com/office/drawing/2014/main" id="{229CC392-8F12-4EC2-BCAB-5D8F51435D1A}"/>
                </a:ext>
              </a:extLst>
            </p:cNvPr>
            <p:cNvSpPr/>
            <p:nvPr userDrawn="1"/>
          </p:nvSpPr>
          <p:spPr>
            <a:xfrm>
              <a:off x="1898953" y="4647262"/>
              <a:ext cx="8394095" cy="1579077"/>
            </a:xfrm>
            <a:custGeom>
              <a:avLst/>
              <a:gdLst>
                <a:gd name="connsiteX0" fmla="*/ 0 w 6295571"/>
                <a:gd name="connsiteY0" fmla="*/ 1786466 h 1786466"/>
                <a:gd name="connsiteX1" fmla="*/ 1049263 w 6295571"/>
                <a:gd name="connsiteY1" fmla="*/ 0 h 1786466"/>
                <a:gd name="connsiteX2" fmla="*/ 5246308 w 6295571"/>
                <a:gd name="connsiteY2" fmla="*/ 0 h 1786466"/>
                <a:gd name="connsiteX3" fmla="*/ 6295571 w 6295571"/>
                <a:gd name="connsiteY3" fmla="*/ 1786466 h 1786466"/>
                <a:gd name="connsiteX4" fmla="*/ 0 w 6295571"/>
                <a:gd name="connsiteY4" fmla="*/ 1786466 h 178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5571" h="1786466">
                  <a:moveTo>
                    <a:pt x="0" y="1786466"/>
                  </a:moveTo>
                  <a:lnTo>
                    <a:pt x="1049263" y="0"/>
                  </a:lnTo>
                  <a:lnTo>
                    <a:pt x="5246308" y="0"/>
                  </a:lnTo>
                  <a:lnTo>
                    <a:pt x="6295571" y="1786466"/>
                  </a:lnTo>
                  <a:lnTo>
                    <a:pt x="0" y="1786466"/>
                  </a:lnTo>
                  <a:close/>
                </a:path>
              </a:pathLst>
            </a:custGeom>
            <a:solidFill>
              <a:srgbClr val="651366"/>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4274" tIns="82550" rIns="1184276" bIns="82550" numCol="1" spcCol="1270" anchor="ctr" anchorCtr="0">
              <a:noAutofit/>
            </a:bodyPr>
            <a:lstStyle/>
            <a:p>
              <a:pPr marL="0" lvl="0" indent="0" algn="ctr" defTabSz="2166938">
                <a:lnSpc>
                  <a:spcPct val="100000"/>
                </a:lnSpc>
                <a:spcBef>
                  <a:spcPct val="0"/>
                </a:spcBef>
                <a:spcAft>
                  <a:spcPts val="0"/>
                </a:spcAft>
                <a:buNone/>
              </a:pPr>
              <a:endParaRPr lang="en-US" sz="4950" kern="1200" dirty="0"/>
            </a:p>
          </p:txBody>
        </p:sp>
      </p:grpSp>
      <p:sp>
        <p:nvSpPr>
          <p:cNvPr id="10" name="Text Placeholder 13">
            <a:extLst>
              <a:ext uri="{FF2B5EF4-FFF2-40B4-BE49-F238E27FC236}">
                <a16:creationId xmlns:a16="http://schemas.microsoft.com/office/drawing/2014/main" id="{FD8AC219-9415-4D73-B7A6-C3B0C8E007DD}"/>
              </a:ext>
            </a:extLst>
          </p:cNvPr>
          <p:cNvSpPr>
            <a:spLocks noGrp="1"/>
          </p:cNvSpPr>
          <p:nvPr>
            <p:ph type="body" sz="quarter" idx="35"/>
          </p:nvPr>
        </p:nvSpPr>
        <p:spPr>
          <a:xfrm>
            <a:off x="2671984" y="4311236"/>
            <a:ext cx="6848034" cy="1518064"/>
          </a:xfrm>
          <a:prstGeom prst="rect">
            <a:avLst/>
          </a:prstGeom>
        </p:spPr>
        <p:txBody>
          <a:bodyPr lIns="91440" tIns="182880" rIns="91440" bIns="182880" anchor="ctr"/>
          <a:lstStyle>
            <a:lvl1pPr marL="0" indent="0" algn="ctr">
              <a:lnSpc>
                <a:spcPct val="100000"/>
              </a:lnSpc>
              <a:spcBef>
                <a:spcPts val="0"/>
              </a:spcBef>
              <a:buNone/>
              <a:defRPr sz="2000" b="1">
                <a:solidFill>
                  <a:schemeClr val="bg1"/>
                </a:solidFill>
              </a:defRPr>
            </a:lvl1pPr>
            <a:lvl2pPr algn="ctr">
              <a:defRPr/>
            </a:lvl2pPr>
            <a:lvl3pPr algn="ctr">
              <a:defRPr/>
            </a:lvl3pPr>
            <a:lvl4pPr algn="ctr">
              <a:defRPr/>
            </a:lvl4pPr>
            <a:lvl5pPr algn="ctr">
              <a:defRPr/>
            </a:lvl5pPr>
          </a:lstStyle>
          <a:p>
            <a:pPr lvl="0"/>
            <a:r>
              <a:rPr lang="en-US"/>
              <a:t>Edit Master text styles</a:t>
            </a:r>
          </a:p>
        </p:txBody>
      </p:sp>
      <p:sp>
        <p:nvSpPr>
          <p:cNvPr id="11" name="Text Placeholder 13">
            <a:extLst>
              <a:ext uri="{FF2B5EF4-FFF2-40B4-BE49-F238E27FC236}">
                <a16:creationId xmlns:a16="http://schemas.microsoft.com/office/drawing/2014/main" id="{4BB21774-E239-4BAC-8661-E12521FC4C6A}"/>
              </a:ext>
            </a:extLst>
          </p:cNvPr>
          <p:cNvSpPr>
            <a:spLocks noGrp="1"/>
          </p:cNvSpPr>
          <p:nvPr>
            <p:ph type="body" sz="quarter" idx="36"/>
          </p:nvPr>
        </p:nvSpPr>
        <p:spPr>
          <a:xfrm>
            <a:off x="4139419" y="2695662"/>
            <a:ext cx="3913164" cy="1558880"/>
          </a:xfrm>
          <a:prstGeom prst="rect">
            <a:avLst/>
          </a:prstGeom>
        </p:spPr>
        <p:txBody>
          <a:bodyPr lIns="91440" tIns="182880" rIns="91440" bIns="182880" anchor="ctr"/>
          <a:lstStyle>
            <a:lvl1pPr marL="0" indent="0" algn="ctr">
              <a:lnSpc>
                <a:spcPct val="100000"/>
              </a:lnSpc>
              <a:spcBef>
                <a:spcPts val="0"/>
              </a:spcBef>
              <a:buNone/>
              <a:defRPr sz="2000" b="1">
                <a:solidFill>
                  <a:schemeClr val="bg1"/>
                </a:solidFill>
              </a:defRPr>
            </a:lvl1pPr>
            <a:lvl2pPr algn="ctr">
              <a:defRPr/>
            </a:lvl2pPr>
            <a:lvl3pPr algn="ctr">
              <a:defRPr/>
            </a:lvl3pPr>
            <a:lvl4pPr algn="ctr">
              <a:defRPr/>
            </a:lvl4pPr>
            <a:lvl5pPr algn="ctr">
              <a:defRPr/>
            </a:lvl5pPr>
          </a:lstStyle>
          <a:p>
            <a:pPr lvl="0"/>
            <a:r>
              <a:rPr lang="en-US"/>
              <a:t>Edit Master text styles</a:t>
            </a:r>
          </a:p>
        </p:txBody>
      </p:sp>
      <p:sp>
        <p:nvSpPr>
          <p:cNvPr id="12" name="Text Placeholder 13">
            <a:extLst>
              <a:ext uri="{FF2B5EF4-FFF2-40B4-BE49-F238E27FC236}">
                <a16:creationId xmlns:a16="http://schemas.microsoft.com/office/drawing/2014/main" id="{9DA7546E-41DF-4E57-A184-48402B803749}"/>
              </a:ext>
            </a:extLst>
          </p:cNvPr>
          <p:cNvSpPr>
            <a:spLocks noGrp="1"/>
          </p:cNvSpPr>
          <p:nvPr>
            <p:ph type="body" sz="quarter" idx="37"/>
          </p:nvPr>
        </p:nvSpPr>
        <p:spPr>
          <a:xfrm>
            <a:off x="5313368" y="1454576"/>
            <a:ext cx="1565264" cy="1103164"/>
          </a:xfrm>
          <a:prstGeom prst="rect">
            <a:avLst/>
          </a:prstGeom>
        </p:spPr>
        <p:txBody>
          <a:bodyPr lIns="91440" tIns="182880" rIns="91440" bIns="182880" anchor="ctr"/>
          <a:lstStyle>
            <a:lvl1pPr marL="0" indent="0" algn="ctr">
              <a:lnSpc>
                <a:spcPct val="100000"/>
              </a:lnSpc>
              <a:spcBef>
                <a:spcPts val="0"/>
              </a:spcBef>
              <a:buNone/>
              <a:defRPr sz="2000" b="1">
                <a:solidFill>
                  <a:schemeClr val="bg1"/>
                </a:solidFill>
              </a:defRPr>
            </a:lvl1pPr>
            <a:lvl2pPr algn="ctr">
              <a:defRPr/>
            </a:lvl2pPr>
            <a:lvl3pPr algn="ctr">
              <a:defRPr/>
            </a:lvl3pPr>
            <a:lvl4pPr algn="ctr">
              <a:defRPr/>
            </a:lvl4pPr>
            <a:lvl5pPr algn="ctr">
              <a:defRPr/>
            </a:lvl5pPr>
          </a:lstStyle>
          <a:p>
            <a:pPr lvl="0"/>
            <a:r>
              <a:rPr lang="en-US"/>
              <a:t>Edit Master text styles</a:t>
            </a:r>
          </a:p>
        </p:txBody>
      </p:sp>
      <p:sp>
        <p:nvSpPr>
          <p:cNvPr id="5" name="Title 4">
            <a:extLst>
              <a:ext uri="{FF2B5EF4-FFF2-40B4-BE49-F238E27FC236}">
                <a16:creationId xmlns:a16="http://schemas.microsoft.com/office/drawing/2014/main" id="{759C3E4B-F926-4AE9-87F2-022D0CBB62A8}"/>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3CD24D1B-B2A1-442E-B5D8-1800B8F8D347}"/>
              </a:ext>
            </a:extLst>
          </p:cNvPr>
          <p:cNvSpPr>
            <a:spLocks noGrp="1"/>
          </p:cNvSpPr>
          <p:nvPr>
            <p:ph type="ftr" sz="quarter" idx="38"/>
          </p:nvPr>
        </p:nvSpPr>
        <p:spPr/>
        <p:txBody>
          <a:bodyPr/>
          <a:lstStyle/>
          <a:p>
            <a:endParaRPr lang="en-US" dirty="0"/>
          </a:p>
        </p:txBody>
      </p:sp>
    </p:spTree>
    <p:extLst>
      <p:ext uri="{BB962C8B-B14F-4D97-AF65-F5344CB8AC3E}">
        <p14:creationId xmlns:p14="http://schemas.microsoft.com/office/powerpoint/2010/main" val="348311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18" name="Picture Placeholder 6">
            <a:extLst>
              <a:ext uri="{FF2B5EF4-FFF2-40B4-BE49-F238E27FC236}">
                <a16:creationId xmlns:a16="http://schemas.microsoft.com/office/drawing/2014/main" id="{762BC0E0-9911-41DE-948A-4E09919B7918}"/>
              </a:ext>
            </a:extLst>
          </p:cNvPr>
          <p:cNvSpPr>
            <a:spLocks noGrp="1"/>
          </p:cNvSpPr>
          <p:nvPr>
            <p:ph type="pic" sz="quarter" idx="28"/>
          </p:nvPr>
        </p:nvSpPr>
        <p:spPr>
          <a:xfrm>
            <a:off x="507577" y="1390135"/>
            <a:ext cx="2377440" cy="2377440"/>
          </a:xfrm>
          <a:prstGeom prst="ellipse">
            <a:avLst/>
          </a:prstGeom>
          <a:solidFill>
            <a:schemeClr val="bg2"/>
          </a:solidFill>
          <a:ln w="38100">
            <a:noFill/>
          </a:ln>
        </p:spPr>
        <p:txBody>
          <a:bodyPr anchor="ctr" anchorCtr="0"/>
          <a:lstStyle>
            <a:lvl1pPr marL="0" indent="0" algn="ctr">
              <a:lnSpc>
                <a:spcPct val="100000"/>
              </a:lnSpc>
              <a:spcBef>
                <a:spcPts val="0"/>
              </a:spcBef>
              <a:buNone/>
              <a:defRPr sz="1050">
                <a:solidFill>
                  <a:schemeClr val="tx2">
                    <a:lumMod val="60000"/>
                    <a:lumOff val="40000"/>
                  </a:schemeClr>
                </a:solidFill>
              </a:defRPr>
            </a:lvl1pPr>
          </a:lstStyle>
          <a:p>
            <a:r>
              <a:rPr lang="en-US" dirty="0"/>
              <a:t>Click icon to add picture</a:t>
            </a:r>
          </a:p>
        </p:txBody>
      </p:sp>
      <p:sp>
        <p:nvSpPr>
          <p:cNvPr id="19" name="Text Placeholder 6">
            <a:extLst>
              <a:ext uri="{FF2B5EF4-FFF2-40B4-BE49-F238E27FC236}">
                <a16:creationId xmlns:a16="http://schemas.microsoft.com/office/drawing/2014/main" id="{B55DA9B7-8268-499F-9343-1903E5CAD0EE}"/>
              </a:ext>
            </a:extLst>
          </p:cNvPr>
          <p:cNvSpPr>
            <a:spLocks noGrp="1"/>
          </p:cNvSpPr>
          <p:nvPr>
            <p:ph type="body" sz="quarter" idx="29" hasCustomPrompt="1"/>
          </p:nvPr>
        </p:nvSpPr>
        <p:spPr>
          <a:xfrm>
            <a:off x="369147" y="3978366"/>
            <a:ext cx="2654300" cy="365125"/>
          </a:xfrm>
          <a:prstGeom prst="rect">
            <a:avLst/>
          </a:prstGeom>
        </p:spPr>
        <p:txBody>
          <a:bodyPr/>
          <a:lstStyle>
            <a:lvl1pPr algn="ctr">
              <a:lnSpc>
                <a:spcPct val="80000"/>
              </a:lnSpc>
              <a:spcBef>
                <a:spcPts val="0"/>
              </a:spcBef>
              <a:defRPr b="1">
                <a:solidFill>
                  <a:schemeClr val="accent1"/>
                </a:solidFill>
              </a:defRPr>
            </a:lvl1pPr>
            <a:lvl2pPr marL="0" indent="0" algn="ctr">
              <a:spcBef>
                <a:spcPts val="0"/>
              </a:spcBef>
              <a:buNone/>
              <a:defRPr/>
            </a:lvl2pPr>
            <a:lvl3pPr marL="0" indent="0" algn="ctr">
              <a:buNone/>
              <a:defRPr sz="1200"/>
            </a:lvl3pPr>
          </a:lstStyle>
          <a:p>
            <a:pPr lvl="0"/>
            <a:r>
              <a:rPr lang="en-US" dirty="0"/>
              <a:t>Name</a:t>
            </a:r>
          </a:p>
        </p:txBody>
      </p:sp>
      <p:sp>
        <p:nvSpPr>
          <p:cNvPr id="24" name="Picture Placeholder 6">
            <a:extLst>
              <a:ext uri="{FF2B5EF4-FFF2-40B4-BE49-F238E27FC236}">
                <a16:creationId xmlns:a16="http://schemas.microsoft.com/office/drawing/2014/main" id="{EFC8227F-5DCF-453D-9B20-AE513634D48B}"/>
              </a:ext>
            </a:extLst>
          </p:cNvPr>
          <p:cNvSpPr>
            <a:spLocks noGrp="1"/>
          </p:cNvSpPr>
          <p:nvPr>
            <p:ph type="pic" sz="quarter" idx="30"/>
          </p:nvPr>
        </p:nvSpPr>
        <p:spPr>
          <a:xfrm>
            <a:off x="3435633" y="1390135"/>
            <a:ext cx="2377440" cy="2377440"/>
          </a:xfrm>
          <a:prstGeom prst="ellipse">
            <a:avLst/>
          </a:prstGeom>
          <a:solidFill>
            <a:schemeClr val="bg2"/>
          </a:solidFill>
          <a:ln w="38100">
            <a:noFill/>
          </a:ln>
        </p:spPr>
        <p:txBody>
          <a:bodyPr anchor="ctr" anchorCtr="0"/>
          <a:lstStyle>
            <a:lvl1pPr marL="0" indent="0" algn="ctr">
              <a:lnSpc>
                <a:spcPct val="100000"/>
              </a:lnSpc>
              <a:spcBef>
                <a:spcPts val="0"/>
              </a:spcBef>
              <a:buNone/>
              <a:defRPr sz="1050">
                <a:solidFill>
                  <a:schemeClr val="tx2">
                    <a:lumMod val="60000"/>
                    <a:lumOff val="40000"/>
                  </a:schemeClr>
                </a:solidFill>
              </a:defRPr>
            </a:lvl1pPr>
          </a:lstStyle>
          <a:p>
            <a:r>
              <a:rPr lang="en-US" dirty="0"/>
              <a:t>Click icon to add picture</a:t>
            </a:r>
          </a:p>
        </p:txBody>
      </p:sp>
      <p:sp>
        <p:nvSpPr>
          <p:cNvPr id="25" name="Text Placeholder 6">
            <a:extLst>
              <a:ext uri="{FF2B5EF4-FFF2-40B4-BE49-F238E27FC236}">
                <a16:creationId xmlns:a16="http://schemas.microsoft.com/office/drawing/2014/main" id="{A7C9D75F-D051-4983-A1A5-87E5062DC07B}"/>
              </a:ext>
            </a:extLst>
          </p:cNvPr>
          <p:cNvSpPr>
            <a:spLocks noGrp="1"/>
          </p:cNvSpPr>
          <p:nvPr>
            <p:ph type="body" sz="quarter" idx="31" hasCustomPrompt="1"/>
          </p:nvPr>
        </p:nvSpPr>
        <p:spPr>
          <a:xfrm>
            <a:off x="3297203" y="3978366"/>
            <a:ext cx="2654300" cy="365125"/>
          </a:xfrm>
          <a:prstGeom prst="rect">
            <a:avLst/>
          </a:prstGeom>
        </p:spPr>
        <p:txBody>
          <a:bodyPr/>
          <a:lstStyle>
            <a:lvl1pPr algn="ctr">
              <a:lnSpc>
                <a:spcPct val="80000"/>
              </a:lnSpc>
              <a:spcBef>
                <a:spcPts val="0"/>
              </a:spcBef>
              <a:defRPr b="1">
                <a:solidFill>
                  <a:schemeClr val="accent1"/>
                </a:solidFill>
              </a:defRPr>
            </a:lvl1pPr>
            <a:lvl2pPr marL="0" indent="0" algn="ctr">
              <a:spcBef>
                <a:spcPts val="0"/>
              </a:spcBef>
              <a:buNone/>
              <a:defRPr/>
            </a:lvl2pPr>
            <a:lvl3pPr marL="0" indent="0" algn="ctr">
              <a:buNone/>
              <a:defRPr sz="1200"/>
            </a:lvl3pPr>
          </a:lstStyle>
          <a:p>
            <a:pPr lvl="0"/>
            <a:r>
              <a:rPr lang="en-US" dirty="0"/>
              <a:t>Name</a:t>
            </a:r>
          </a:p>
        </p:txBody>
      </p:sp>
      <p:sp>
        <p:nvSpPr>
          <p:cNvPr id="26" name="Picture Placeholder 6">
            <a:extLst>
              <a:ext uri="{FF2B5EF4-FFF2-40B4-BE49-F238E27FC236}">
                <a16:creationId xmlns:a16="http://schemas.microsoft.com/office/drawing/2014/main" id="{AC0495FA-20B8-4F3C-BAE5-D2D66BB12C85}"/>
              </a:ext>
            </a:extLst>
          </p:cNvPr>
          <p:cNvSpPr>
            <a:spLocks noGrp="1"/>
          </p:cNvSpPr>
          <p:nvPr>
            <p:ph type="pic" sz="quarter" idx="32"/>
          </p:nvPr>
        </p:nvSpPr>
        <p:spPr>
          <a:xfrm>
            <a:off x="6363689" y="1390135"/>
            <a:ext cx="2377440" cy="2377440"/>
          </a:xfrm>
          <a:prstGeom prst="ellipse">
            <a:avLst/>
          </a:prstGeom>
          <a:solidFill>
            <a:schemeClr val="bg2"/>
          </a:solidFill>
          <a:ln w="38100">
            <a:noFill/>
          </a:ln>
        </p:spPr>
        <p:txBody>
          <a:bodyPr anchor="ctr" anchorCtr="0"/>
          <a:lstStyle>
            <a:lvl1pPr marL="0" indent="0" algn="ctr">
              <a:lnSpc>
                <a:spcPct val="100000"/>
              </a:lnSpc>
              <a:spcBef>
                <a:spcPts val="0"/>
              </a:spcBef>
              <a:buNone/>
              <a:defRPr sz="1050">
                <a:solidFill>
                  <a:schemeClr val="tx2">
                    <a:lumMod val="60000"/>
                    <a:lumOff val="40000"/>
                  </a:schemeClr>
                </a:solidFill>
              </a:defRPr>
            </a:lvl1pPr>
          </a:lstStyle>
          <a:p>
            <a:r>
              <a:rPr lang="en-US" dirty="0"/>
              <a:t>Click icon to add picture</a:t>
            </a:r>
          </a:p>
        </p:txBody>
      </p:sp>
      <p:sp>
        <p:nvSpPr>
          <p:cNvPr id="27" name="Text Placeholder 6">
            <a:extLst>
              <a:ext uri="{FF2B5EF4-FFF2-40B4-BE49-F238E27FC236}">
                <a16:creationId xmlns:a16="http://schemas.microsoft.com/office/drawing/2014/main" id="{F3563796-419A-413F-85FD-610B82BEC101}"/>
              </a:ext>
            </a:extLst>
          </p:cNvPr>
          <p:cNvSpPr>
            <a:spLocks noGrp="1"/>
          </p:cNvSpPr>
          <p:nvPr>
            <p:ph type="body" sz="quarter" idx="33" hasCustomPrompt="1"/>
          </p:nvPr>
        </p:nvSpPr>
        <p:spPr>
          <a:xfrm>
            <a:off x="6225259" y="3978366"/>
            <a:ext cx="2654300" cy="365125"/>
          </a:xfrm>
          <a:prstGeom prst="rect">
            <a:avLst/>
          </a:prstGeom>
        </p:spPr>
        <p:txBody>
          <a:bodyPr/>
          <a:lstStyle>
            <a:lvl1pPr algn="ctr">
              <a:lnSpc>
                <a:spcPct val="80000"/>
              </a:lnSpc>
              <a:spcBef>
                <a:spcPts val="0"/>
              </a:spcBef>
              <a:defRPr b="1">
                <a:solidFill>
                  <a:schemeClr val="accent1"/>
                </a:solidFill>
              </a:defRPr>
            </a:lvl1pPr>
            <a:lvl2pPr marL="0" indent="0" algn="ctr">
              <a:spcBef>
                <a:spcPts val="0"/>
              </a:spcBef>
              <a:buNone/>
              <a:defRPr/>
            </a:lvl2pPr>
            <a:lvl3pPr marL="0" indent="0" algn="ctr">
              <a:buNone/>
              <a:defRPr sz="1200"/>
            </a:lvl3pPr>
          </a:lstStyle>
          <a:p>
            <a:pPr lvl="0"/>
            <a:r>
              <a:rPr lang="en-US" dirty="0"/>
              <a:t>Name</a:t>
            </a:r>
          </a:p>
        </p:txBody>
      </p:sp>
      <p:sp>
        <p:nvSpPr>
          <p:cNvPr id="28" name="Picture Placeholder 6">
            <a:extLst>
              <a:ext uri="{FF2B5EF4-FFF2-40B4-BE49-F238E27FC236}">
                <a16:creationId xmlns:a16="http://schemas.microsoft.com/office/drawing/2014/main" id="{DAED26D2-0822-4718-90A9-D2C7F263B5A8}"/>
              </a:ext>
            </a:extLst>
          </p:cNvPr>
          <p:cNvSpPr>
            <a:spLocks noGrp="1"/>
          </p:cNvSpPr>
          <p:nvPr>
            <p:ph type="pic" sz="quarter" idx="34"/>
          </p:nvPr>
        </p:nvSpPr>
        <p:spPr>
          <a:xfrm>
            <a:off x="9291744" y="1390135"/>
            <a:ext cx="2377440" cy="2377440"/>
          </a:xfrm>
          <a:prstGeom prst="ellipse">
            <a:avLst/>
          </a:prstGeom>
          <a:solidFill>
            <a:schemeClr val="bg2"/>
          </a:solidFill>
          <a:ln w="38100">
            <a:noFill/>
          </a:ln>
        </p:spPr>
        <p:txBody>
          <a:bodyPr anchor="ctr" anchorCtr="0"/>
          <a:lstStyle>
            <a:lvl1pPr marL="0" indent="0" algn="ctr">
              <a:lnSpc>
                <a:spcPct val="100000"/>
              </a:lnSpc>
              <a:spcBef>
                <a:spcPts val="0"/>
              </a:spcBef>
              <a:buNone/>
              <a:defRPr sz="1050">
                <a:solidFill>
                  <a:schemeClr val="tx2">
                    <a:lumMod val="60000"/>
                    <a:lumOff val="40000"/>
                  </a:schemeClr>
                </a:solidFill>
              </a:defRPr>
            </a:lvl1pPr>
          </a:lstStyle>
          <a:p>
            <a:r>
              <a:rPr lang="en-US" dirty="0"/>
              <a:t>Click icon to add picture</a:t>
            </a:r>
          </a:p>
        </p:txBody>
      </p:sp>
      <p:sp>
        <p:nvSpPr>
          <p:cNvPr id="29" name="Text Placeholder 6">
            <a:extLst>
              <a:ext uri="{FF2B5EF4-FFF2-40B4-BE49-F238E27FC236}">
                <a16:creationId xmlns:a16="http://schemas.microsoft.com/office/drawing/2014/main" id="{7E476328-4D9F-486C-832A-FF8117D63979}"/>
              </a:ext>
            </a:extLst>
          </p:cNvPr>
          <p:cNvSpPr>
            <a:spLocks noGrp="1"/>
          </p:cNvSpPr>
          <p:nvPr>
            <p:ph type="body" sz="quarter" idx="35" hasCustomPrompt="1"/>
          </p:nvPr>
        </p:nvSpPr>
        <p:spPr>
          <a:xfrm>
            <a:off x="9153314" y="3978366"/>
            <a:ext cx="2654300" cy="365125"/>
          </a:xfrm>
          <a:prstGeom prst="rect">
            <a:avLst/>
          </a:prstGeom>
        </p:spPr>
        <p:txBody>
          <a:bodyPr/>
          <a:lstStyle>
            <a:lvl1pPr algn="ctr">
              <a:lnSpc>
                <a:spcPct val="80000"/>
              </a:lnSpc>
              <a:spcBef>
                <a:spcPts val="0"/>
              </a:spcBef>
              <a:defRPr b="1">
                <a:solidFill>
                  <a:schemeClr val="accent1"/>
                </a:solidFill>
              </a:defRPr>
            </a:lvl1pPr>
            <a:lvl2pPr marL="0" indent="0" algn="ctr">
              <a:spcBef>
                <a:spcPts val="0"/>
              </a:spcBef>
              <a:buNone/>
              <a:defRPr/>
            </a:lvl2pPr>
            <a:lvl3pPr marL="0" indent="0" algn="ctr">
              <a:buNone/>
              <a:defRPr sz="1200"/>
            </a:lvl3pPr>
          </a:lstStyle>
          <a:p>
            <a:pPr lvl="0"/>
            <a:r>
              <a:rPr lang="en-US" dirty="0"/>
              <a:t>Name</a:t>
            </a:r>
          </a:p>
        </p:txBody>
      </p:sp>
      <p:sp>
        <p:nvSpPr>
          <p:cNvPr id="4" name="Title 3">
            <a:extLst>
              <a:ext uri="{FF2B5EF4-FFF2-40B4-BE49-F238E27FC236}">
                <a16:creationId xmlns:a16="http://schemas.microsoft.com/office/drawing/2014/main" id="{A255ECB5-41D5-43A8-88BF-F84F3752AF21}"/>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365B76B0-BBC5-434F-84E0-066F830BB4B8}"/>
              </a:ext>
            </a:extLst>
          </p:cNvPr>
          <p:cNvSpPr>
            <a:spLocks noGrp="1"/>
          </p:cNvSpPr>
          <p:nvPr>
            <p:ph type="ftr" sz="quarter" idx="36"/>
          </p:nvPr>
        </p:nvSpPr>
        <p:spPr/>
        <p:txBody>
          <a:bodyPr/>
          <a:lstStyle/>
          <a:p>
            <a:endParaRPr lang="en-US" dirty="0"/>
          </a:p>
        </p:txBody>
      </p:sp>
      <p:sp>
        <p:nvSpPr>
          <p:cNvPr id="13" name="Text Placeholder 6">
            <a:extLst>
              <a:ext uri="{FF2B5EF4-FFF2-40B4-BE49-F238E27FC236}">
                <a16:creationId xmlns:a16="http://schemas.microsoft.com/office/drawing/2014/main" id="{EBF6AD26-0FF5-48C7-A534-8EFE4EFA5D57}"/>
              </a:ext>
            </a:extLst>
          </p:cNvPr>
          <p:cNvSpPr>
            <a:spLocks noGrp="1"/>
          </p:cNvSpPr>
          <p:nvPr>
            <p:ph type="body" sz="quarter" idx="37" hasCustomPrompt="1"/>
          </p:nvPr>
        </p:nvSpPr>
        <p:spPr>
          <a:xfrm>
            <a:off x="369147" y="4407082"/>
            <a:ext cx="2654300" cy="1428122"/>
          </a:xfrm>
          <a:prstGeom prst="rect">
            <a:avLst/>
          </a:prstGeom>
        </p:spPr>
        <p:txBody>
          <a:bodyPr/>
          <a:lstStyle>
            <a:lvl1pPr algn="ctr">
              <a:spcBef>
                <a:spcPts val="600"/>
              </a:spcBef>
              <a:defRPr sz="1800" b="0">
                <a:solidFill>
                  <a:schemeClr val="tx2"/>
                </a:solidFill>
              </a:defRPr>
            </a:lvl1pPr>
            <a:lvl2pPr marL="0" indent="0" algn="ctr">
              <a:spcBef>
                <a:spcPts val="600"/>
              </a:spcBef>
              <a:buNone/>
              <a:defRPr sz="1400"/>
            </a:lvl2pPr>
            <a:lvl3pPr marL="0" indent="0" algn="ctr">
              <a:buNone/>
              <a:defRPr sz="1200"/>
            </a:lvl3pPr>
          </a:lstStyle>
          <a:p>
            <a:pPr lvl="0"/>
            <a:r>
              <a:rPr lang="en-US" dirty="0"/>
              <a:t>Title</a:t>
            </a:r>
          </a:p>
          <a:p>
            <a:pPr lvl="1"/>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tempus </a:t>
            </a:r>
            <a:r>
              <a:rPr lang="en-US" dirty="0" err="1"/>
              <a:t>ultrices</a:t>
            </a:r>
            <a:r>
              <a:rPr lang="en-US" dirty="0"/>
              <a:t> ligula sed </a:t>
            </a:r>
            <a:r>
              <a:rPr lang="en-US" dirty="0" err="1"/>
              <a:t>feugiat</a:t>
            </a:r>
            <a:r>
              <a:rPr lang="en-US" dirty="0"/>
              <a:t>. </a:t>
            </a:r>
          </a:p>
        </p:txBody>
      </p:sp>
      <p:sp>
        <p:nvSpPr>
          <p:cNvPr id="17" name="Text Placeholder 6">
            <a:extLst>
              <a:ext uri="{FF2B5EF4-FFF2-40B4-BE49-F238E27FC236}">
                <a16:creationId xmlns:a16="http://schemas.microsoft.com/office/drawing/2014/main" id="{1082A5DD-A675-44A6-9732-E44F0E123555}"/>
              </a:ext>
            </a:extLst>
          </p:cNvPr>
          <p:cNvSpPr>
            <a:spLocks noGrp="1"/>
          </p:cNvSpPr>
          <p:nvPr>
            <p:ph type="body" sz="quarter" idx="38" hasCustomPrompt="1"/>
          </p:nvPr>
        </p:nvSpPr>
        <p:spPr>
          <a:xfrm>
            <a:off x="3297203" y="4407082"/>
            <a:ext cx="2654300" cy="1428122"/>
          </a:xfrm>
          <a:prstGeom prst="rect">
            <a:avLst/>
          </a:prstGeom>
        </p:spPr>
        <p:txBody>
          <a:bodyPr/>
          <a:lstStyle>
            <a:lvl1pPr algn="ctr">
              <a:spcBef>
                <a:spcPts val="600"/>
              </a:spcBef>
              <a:defRPr sz="1800" b="0">
                <a:solidFill>
                  <a:schemeClr val="tx2"/>
                </a:solidFill>
              </a:defRPr>
            </a:lvl1pPr>
            <a:lvl2pPr marL="0" indent="0" algn="ctr">
              <a:spcBef>
                <a:spcPts val="600"/>
              </a:spcBef>
              <a:buNone/>
              <a:defRPr sz="1400"/>
            </a:lvl2pPr>
            <a:lvl3pPr marL="0" indent="0" algn="ctr">
              <a:buNone/>
              <a:defRPr sz="1200"/>
            </a:lvl3pPr>
          </a:lstStyle>
          <a:p>
            <a:pPr lvl="0"/>
            <a:r>
              <a:rPr lang="en-US" dirty="0"/>
              <a:t>Title</a:t>
            </a:r>
          </a:p>
          <a:p>
            <a:pPr lvl="1"/>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tempus </a:t>
            </a:r>
            <a:r>
              <a:rPr lang="en-US" dirty="0" err="1"/>
              <a:t>ultrices</a:t>
            </a:r>
            <a:r>
              <a:rPr lang="en-US" dirty="0"/>
              <a:t> ligula sed </a:t>
            </a:r>
            <a:r>
              <a:rPr lang="en-US" dirty="0" err="1"/>
              <a:t>feugiat</a:t>
            </a:r>
            <a:r>
              <a:rPr lang="en-US" dirty="0"/>
              <a:t>. </a:t>
            </a:r>
          </a:p>
        </p:txBody>
      </p:sp>
      <p:sp>
        <p:nvSpPr>
          <p:cNvPr id="20" name="Text Placeholder 6">
            <a:extLst>
              <a:ext uri="{FF2B5EF4-FFF2-40B4-BE49-F238E27FC236}">
                <a16:creationId xmlns:a16="http://schemas.microsoft.com/office/drawing/2014/main" id="{A0DAE4B0-05D9-4868-84F2-471A2EFCA99C}"/>
              </a:ext>
            </a:extLst>
          </p:cNvPr>
          <p:cNvSpPr>
            <a:spLocks noGrp="1"/>
          </p:cNvSpPr>
          <p:nvPr>
            <p:ph type="body" sz="quarter" idx="39" hasCustomPrompt="1"/>
          </p:nvPr>
        </p:nvSpPr>
        <p:spPr>
          <a:xfrm>
            <a:off x="6225259" y="4407082"/>
            <a:ext cx="2654300" cy="1428122"/>
          </a:xfrm>
          <a:prstGeom prst="rect">
            <a:avLst/>
          </a:prstGeom>
        </p:spPr>
        <p:txBody>
          <a:bodyPr/>
          <a:lstStyle>
            <a:lvl1pPr algn="ctr">
              <a:spcBef>
                <a:spcPts val="600"/>
              </a:spcBef>
              <a:defRPr sz="1800" b="0">
                <a:solidFill>
                  <a:schemeClr val="tx2"/>
                </a:solidFill>
              </a:defRPr>
            </a:lvl1pPr>
            <a:lvl2pPr marL="0" indent="0" algn="ctr">
              <a:spcBef>
                <a:spcPts val="600"/>
              </a:spcBef>
              <a:buNone/>
              <a:defRPr sz="1400"/>
            </a:lvl2pPr>
            <a:lvl3pPr marL="0" indent="0" algn="ctr">
              <a:buNone/>
              <a:defRPr sz="1200"/>
            </a:lvl3pPr>
          </a:lstStyle>
          <a:p>
            <a:pPr lvl="0"/>
            <a:r>
              <a:rPr lang="en-US" dirty="0"/>
              <a:t>Title</a:t>
            </a:r>
          </a:p>
          <a:p>
            <a:pPr lvl="1"/>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tempus </a:t>
            </a:r>
            <a:r>
              <a:rPr lang="en-US" dirty="0" err="1"/>
              <a:t>ultrices</a:t>
            </a:r>
            <a:r>
              <a:rPr lang="en-US" dirty="0"/>
              <a:t> ligula sed </a:t>
            </a:r>
            <a:r>
              <a:rPr lang="en-US" dirty="0" err="1"/>
              <a:t>feugiat</a:t>
            </a:r>
            <a:r>
              <a:rPr lang="en-US" dirty="0"/>
              <a:t>. </a:t>
            </a:r>
          </a:p>
        </p:txBody>
      </p:sp>
      <p:sp>
        <p:nvSpPr>
          <p:cNvPr id="21" name="Text Placeholder 6">
            <a:extLst>
              <a:ext uri="{FF2B5EF4-FFF2-40B4-BE49-F238E27FC236}">
                <a16:creationId xmlns:a16="http://schemas.microsoft.com/office/drawing/2014/main" id="{940EDFB1-9C54-4122-AAA3-6D02B869F153}"/>
              </a:ext>
            </a:extLst>
          </p:cNvPr>
          <p:cNvSpPr>
            <a:spLocks noGrp="1"/>
          </p:cNvSpPr>
          <p:nvPr>
            <p:ph type="body" sz="quarter" idx="40" hasCustomPrompt="1"/>
          </p:nvPr>
        </p:nvSpPr>
        <p:spPr>
          <a:xfrm>
            <a:off x="9153315" y="4407082"/>
            <a:ext cx="2654300" cy="1428122"/>
          </a:xfrm>
          <a:prstGeom prst="rect">
            <a:avLst/>
          </a:prstGeom>
        </p:spPr>
        <p:txBody>
          <a:bodyPr/>
          <a:lstStyle>
            <a:lvl1pPr algn="ctr">
              <a:spcBef>
                <a:spcPts val="600"/>
              </a:spcBef>
              <a:defRPr sz="1800" b="0">
                <a:solidFill>
                  <a:schemeClr val="tx2"/>
                </a:solidFill>
              </a:defRPr>
            </a:lvl1pPr>
            <a:lvl2pPr marL="0" indent="0" algn="ctr">
              <a:spcBef>
                <a:spcPts val="600"/>
              </a:spcBef>
              <a:buNone/>
              <a:defRPr sz="1400"/>
            </a:lvl2pPr>
            <a:lvl3pPr marL="0" indent="0" algn="ctr">
              <a:buNone/>
              <a:defRPr sz="1200"/>
            </a:lvl3pPr>
          </a:lstStyle>
          <a:p>
            <a:pPr lvl="0"/>
            <a:r>
              <a:rPr lang="en-US" dirty="0"/>
              <a:t>Title</a:t>
            </a:r>
          </a:p>
          <a:p>
            <a:pPr lvl="1"/>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tempus </a:t>
            </a:r>
            <a:r>
              <a:rPr lang="en-US" dirty="0" err="1"/>
              <a:t>ultrices</a:t>
            </a:r>
            <a:r>
              <a:rPr lang="en-US" dirty="0"/>
              <a:t> ligula sed </a:t>
            </a:r>
            <a:r>
              <a:rPr lang="en-US" dirty="0" err="1"/>
              <a:t>feugiat</a:t>
            </a:r>
            <a:r>
              <a:rPr lang="en-US" dirty="0"/>
              <a:t>. </a:t>
            </a:r>
          </a:p>
        </p:txBody>
      </p:sp>
    </p:spTree>
    <p:extLst>
      <p:ext uri="{BB962C8B-B14F-4D97-AF65-F5344CB8AC3E}">
        <p14:creationId xmlns:p14="http://schemas.microsoft.com/office/powerpoint/2010/main" val="294479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5A008159-7A3B-4021-8C7E-8C087BD4EB5B}"/>
              </a:ext>
            </a:extLst>
          </p:cNvPr>
          <p:cNvSpPr>
            <a:spLocks noGrp="1"/>
          </p:cNvSpPr>
          <p:nvPr>
            <p:ph sz="quarter" idx="13"/>
          </p:nvPr>
        </p:nvSpPr>
        <p:spPr>
          <a:xfrm>
            <a:off x="381001" y="1028700"/>
            <a:ext cx="11430002" cy="4800600"/>
          </a:xfrm>
          <a:prstGeom prst="rect">
            <a:avLst/>
          </a:prstGeom>
        </p:spPr>
        <p:txBody>
          <a:bodyPr/>
          <a:lstStyle>
            <a:lvl1pPr>
              <a:defRPr sz="2000"/>
            </a:lvl1pPr>
            <a:lvl2pPr>
              <a:buClr>
                <a:schemeClr val="accent2">
                  <a:lumMod val="50000"/>
                </a:schemeClr>
              </a:buClr>
              <a:defRPr sz="2000"/>
            </a:lvl2pPr>
            <a:lvl3pPr>
              <a:defRPr sz="1800"/>
            </a:lvl3pPr>
            <a:lvl4pPr>
              <a:defRPr sz="16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C649F399-7BB9-4EC4-B29A-37A5866A8B25}"/>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7F28AD3C-6903-4BC7-85D4-A6CC047A1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671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D911-571F-44CE-9B04-7110CAE2932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927EF1B-F76A-4FF0-9F60-4ECFDB48EA81}"/>
              </a:ext>
            </a:extLst>
          </p:cNvPr>
          <p:cNvSpPr>
            <a:spLocks noGrp="1"/>
          </p:cNvSpPr>
          <p:nvPr>
            <p:ph type="ftr" sz="quarter" idx="10"/>
          </p:nvPr>
        </p:nvSpPr>
        <p:spPr/>
        <p:txBody>
          <a:bodyPr/>
          <a:lstStyle/>
          <a:p>
            <a:endParaRPr lang="en-US" dirty="0"/>
          </a:p>
        </p:txBody>
      </p:sp>
      <p:grpSp>
        <p:nvGrpSpPr>
          <p:cNvPr id="4" name="Group 3">
            <a:extLst>
              <a:ext uri="{FF2B5EF4-FFF2-40B4-BE49-F238E27FC236}">
                <a16:creationId xmlns:a16="http://schemas.microsoft.com/office/drawing/2014/main" id="{7C403260-D0A6-4FFC-894F-E557B3D67E28}"/>
              </a:ext>
            </a:extLst>
          </p:cNvPr>
          <p:cNvGrpSpPr>
            <a:grpSpLocks noChangeAspect="1"/>
          </p:cNvGrpSpPr>
          <p:nvPr/>
        </p:nvGrpSpPr>
        <p:grpSpPr>
          <a:xfrm>
            <a:off x="1275930" y="1080324"/>
            <a:ext cx="9640140" cy="4754880"/>
            <a:chOff x="2235200" y="1676289"/>
            <a:chExt cx="8248805" cy="4068623"/>
          </a:xfrm>
        </p:grpSpPr>
        <p:sp>
          <p:nvSpPr>
            <p:cNvPr id="5" name="Freeform 107">
              <a:extLst>
                <a:ext uri="{FF2B5EF4-FFF2-40B4-BE49-F238E27FC236}">
                  <a16:creationId xmlns:a16="http://schemas.microsoft.com/office/drawing/2014/main" id="{940FC27A-CF48-4730-8B36-7B68F64B3938}"/>
                </a:ext>
              </a:extLst>
            </p:cNvPr>
            <p:cNvSpPr>
              <a:spLocks/>
            </p:cNvSpPr>
            <p:nvPr userDrawn="1"/>
          </p:nvSpPr>
          <p:spPr bwMode="auto">
            <a:xfrm>
              <a:off x="4398108" y="4184703"/>
              <a:ext cx="914123" cy="931166"/>
            </a:xfrm>
            <a:custGeom>
              <a:avLst/>
              <a:gdLst>
                <a:gd name="T0" fmla="*/ 181 w 321"/>
                <a:gd name="T1" fmla="*/ 304 h 327"/>
                <a:gd name="T2" fmla="*/ 186 w 321"/>
                <a:gd name="T3" fmla="*/ 305 h 327"/>
                <a:gd name="T4" fmla="*/ 206 w 321"/>
                <a:gd name="T5" fmla="*/ 269 h 327"/>
                <a:gd name="T6" fmla="*/ 219 w 321"/>
                <a:gd name="T7" fmla="*/ 244 h 327"/>
                <a:gd name="T8" fmla="*/ 240 w 321"/>
                <a:gd name="T9" fmla="*/ 232 h 327"/>
                <a:gd name="T10" fmla="*/ 265 w 321"/>
                <a:gd name="T11" fmla="*/ 225 h 327"/>
                <a:gd name="T12" fmla="*/ 275 w 321"/>
                <a:gd name="T13" fmla="*/ 206 h 327"/>
                <a:gd name="T14" fmla="*/ 284 w 321"/>
                <a:gd name="T15" fmla="*/ 187 h 327"/>
                <a:gd name="T16" fmla="*/ 286 w 321"/>
                <a:gd name="T17" fmla="*/ 150 h 327"/>
                <a:gd name="T18" fmla="*/ 292 w 321"/>
                <a:gd name="T19" fmla="*/ 146 h 327"/>
                <a:gd name="T20" fmla="*/ 318 w 321"/>
                <a:gd name="T21" fmla="*/ 112 h 327"/>
                <a:gd name="T22" fmla="*/ 290 w 321"/>
                <a:gd name="T23" fmla="*/ 73 h 327"/>
                <a:gd name="T24" fmla="*/ 240 w 321"/>
                <a:gd name="T25" fmla="*/ 68 h 327"/>
                <a:gd name="T26" fmla="*/ 211 w 321"/>
                <a:gd name="T27" fmla="*/ 52 h 327"/>
                <a:gd name="T28" fmla="*/ 208 w 321"/>
                <a:gd name="T29" fmla="*/ 47 h 327"/>
                <a:gd name="T30" fmla="*/ 189 w 321"/>
                <a:gd name="T31" fmla="*/ 42 h 327"/>
                <a:gd name="T32" fmla="*/ 184 w 321"/>
                <a:gd name="T33" fmla="*/ 8 h 327"/>
                <a:gd name="T34" fmla="*/ 158 w 321"/>
                <a:gd name="T35" fmla="*/ 22 h 327"/>
                <a:gd name="T36" fmla="*/ 136 w 321"/>
                <a:gd name="T37" fmla="*/ 27 h 327"/>
                <a:gd name="T38" fmla="*/ 118 w 321"/>
                <a:gd name="T39" fmla="*/ 28 h 327"/>
                <a:gd name="T40" fmla="*/ 112 w 321"/>
                <a:gd name="T41" fmla="*/ 0 h 327"/>
                <a:gd name="T42" fmla="*/ 92 w 321"/>
                <a:gd name="T43" fmla="*/ 12 h 327"/>
                <a:gd name="T44" fmla="*/ 76 w 321"/>
                <a:gd name="T45" fmla="*/ 10 h 327"/>
                <a:gd name="T46" fmla="*/ 86 w 321"/>
                <a:gd name="T47" fmla="*/ 22 h 327"/>
                <a:gd name="T48" fmla="*/ 75 w 321"/>
                <a:gd name="T49" fmla="*/ 32 h 327"/>
                <a:gd name="T50" fmla="*/ 60 w 321"/>
                <a:gd name="T51" fmla="*/ 34 h 327"/>
                <a:gd name="T52" fmla="*/ 34 w 321"/>
                <a:gd name="T53" fmla="*/ 29 h 327"/>
                <a:gd name="T54" fmla="*/ 32 w 321"/>
                <a:gd name="T55" fmla="*/ 41 h 327"/>
                <a:gd name="T56" fmla="*/ 33 w 321"/>
                <a:gd name="T57" fmla="*/ 76 h 327"/>
                <a:gd name="T58" fmla="*/ 9 w 321"/>
                <a:gd name="T59" fmla="*/ 85 h 327"/>
                <a:gd name="T60" fmla="*/ 2 w 321"/>
                <a:gd name="T61" fmla="*/ 102 h 327"/>
                <a:gd name="T62" fmla="*/ 11 w 321"/>
                <a:gd name="T63" fmla="*/ 119 h 327"/>
                <a:gd name="T64" fmla="*/ 28 w 321"/>
                <a:gd name="T65" fmla="*/ 122 h 327"/>
                <a:gd name="T66" fmla="*/ 47 w 321"/>
                <a:gd name="T67" fmla="*/ 131 h 327"/>
                <a:gd name="T68" fmla="*/ 71 w 321"/>
                <a:gd name="T69" fmla="*/ 123 h 327"/>
                <a:gd name="T70" fmla="*/ 89 w 321"/>
                <a:gd name="T71" fmla="*/ 146 h 327"/>
                <a:gd name="T72" fmla="*/ 107 w 321"/>
                <a:gd name="T73" fmla="*/ 154 h 327"/>
                <a:gd name="T74" fmla="*/ 113 w 321"/>
                <a:gd name="T75" fmla="*/ 172 h 327"/>
                <a:gd name="T76" fmla="*/ 133 w 321"/>
                <a:gd name="T77" fmla="*/ 188 h 327"/>
                <a:gd name="T78" fmla="*/ 130 w 321"/>
                <a:gd name="T79" fmla="*/ 208 h 327"/>
                <a:gd name="T80" fmla="*/ 142 w 321"/>
                <a:gd name="T81" fmla="*/ 225 h 327"/>
                <a:gd name="T82" fmla="*/ 159 w 321"/>
                <a:gd name="T83" fmla="*/ 240 h 327"/>
                <a:gd name="T84" fmla="*/ 165 w 321"/>
                <a:gd name="T85" fmla="*/ 267 h 327"/>
                <a:gd name="T86" fmla="*/ 134 w 321"/>
                <a:gd name="T87" fmla="*/ 295 h 327"/>
                <a:gd name="T88" fmla="*/ 147 w 321"/>
                <a:gd name="T89" fmla="*/ 303 h 327"/>
                <a:gd name="T90" fmla="*/ 166 w 321"/>
                <a:gd name="T91" fmla="*/ 3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1" h="327">
                  <a:moveTo>
                    <a:pt x="170" y="324"/>
                  </a:moveTo>
                  <a:cubicBezTo>
                    <a:pt x="175" y="320"/>
                    <a:pt x="174" y="318"/>
                    <a:pt x="176" y="314"/>
                  </a:cubicBezTo>
                  <a:cubicBezTo>
                    <a:pt x="179" y="309"/>
                    <a:pt x="177" y="307"/>
                    <a:pt x="181" y="304"/>
                  </a:cubicBezTo>
                  <a:cubicBezTo>
                    <a:pt x="185" y="300"/>
                    <a:pt x="180" y="297"/>
                    <a:pt x="185" y="295"/>
                  </a:cubicBezTo>
                  <a:cubicBezTo>
                    <a:pt x="190" y="293"/>
                    <a:pt x="189" y="297"/>
                    <a:pt x="185" y="302"/>
                  </a:cubicBezTo>
                  <a:cubicBezTo>
                    <a:pt x="181" y="308"/>
                    <a:pt x="180" y="309"/>
                    <a:pt x="186" y="305"/>
                  </a:cubicBezTo>
                  <a:cubicBezTo>
                    <a:pt x="191" y="301"/>
                    <a:pt x="193" y="296"/>
                    <a:pt x="196" y="289"/>
                  </a:cubicBezTo>
                  <a:cubicBezTo>
                    <a:pt x="199" y="283"/>
                    <a:pt x="201" y="281"/>
                    <a:pt x="204" y="281"/>
                  </a:cubicBezTo>
                  <a:cubicBezTo>
                    <a:pt x="207" y="281"/>
                    <a:pt x="207" y="274"/>
                    <a:pt x="206" y="269"/>
                  </a:cubicBezTo>
                  <a:cubicBezTo>
                    <a:pt x="206" y="265"/>
                    <a:pt x="204" y="260"/>
                    <a:pt x="206" y="257"/>
                  </a:cubicBezTo>
                  <a:cubicBezTo>
                    <a:pt x="208" y="254"/>
                    <a:pt x="206" y="251"/>
                    <a:pt x="209" y="251"/>
                  </a:cubicBezTo>
                  <a:cubicBezTo>
                    <a:pt x="211" y="251"/>
                    <a:pt x="215" y="248"/>
                    <a:pt x="219" y="244"/>
                  </a:cubicBezTo>
                  <a:cubicBezTo>
                    <a:pt x="223" y="240"/>
                    <a:pt x="226" y="240"/>
                    <a:pt x="230" y="239"/>
                  </a:cubicBezTo>
                  <a:cubicBezTo>
                    <a:pt x="234" y="239"/>
                    <a:pt x="231" y="237"/>
                    <a:pt x="234" y="237"/>
                  </a:cubicBezTo>
                  <a:cubicBezTo>
                    <a:pt x="237" y="236"/>
                    <a:pt x="239" y="233"/>
                    <a:pt x="240" y="232"/>
                  </a:cubicBezTo>
                  <a:cubicBezTo>
                    <a:pt x="242" y="230"/>
                    <a:pt x="249" y="232"/>
                    <a:pt x="254" y="232"/>
                  </a:cubicBezTo>
                  <a:cubicBezTo>
                    <a:pt x="258" y="232"/>
                    <a:pt x="261" y="232"/>
                    <a:pt x="261" y="230"/>
                  </a:cubicBezTo>
                  <a:cubicBezTo>
                    <a:pt x="261" y="227"/>
                    <a:pt x="263" y="225"/>
                    <a:pt x="265" y="225"/>
                  </a:cubicBezTo>
                  <a:cubicBezTo>
                    <a:pt x="268" y="225"/>
                    <a:pt x="269" y="224"/>
                    <a:pt x="269" y="221"/>
                  </a:cubicBezTo>
                  <a:cubicBezTo>
                    <a:pt x="269" y="217"/>
                    <a:pt x="270" y="215"/>
                    <a:pt x="272" y="213"/>
                  </a:cubicBezTo>
                  <a:cubicBezTo>
                    <a:pt x="274" y="212"/>
                    <a:pt x="275" y="208"/>
                    <a:pt x="275" y="206"/>
                  </a:cubicBezTo>
                  <a:cubicBezTo>
                    <a:pt x="276" y="203"/>
                    <a:pt x="278" y="205"/>
                    <a:pt x="278" y="202"/>
                  </a:cubicBezTo>
                  <a:cubicBezTo>
                    <a:pt x="278" y="198"/>
                    <a:pt x="280" y="194"/>
                    <a:pt x="280" y="192"/>
                  </a:cubicBezTo>
                  <a:cubicBezTo>
                    <a:pt x="280" y="189"/>
                    <a:pt x="282" y="189"/>
                    <a:pt x="284" y="187"/>
                  </a:cubicBezTo>
                  <a:cubicBezTo>
                    <a:pt x="285" y="185"/>
                    <a:pt x="283" y="183"/>
                    <a:pt x="285" y="177"/>
                  </a:cubicBezTo>
                  <a:cubicBezTo>
                    <a:pt x="287" y="172"/>
                    <a:pt x="285" y="167"/>
                    <a:pt x="285" y="162"/>
                  </a:cubicBezTo>
                  <a:cubicBezTo>
                    <a:pt x="285" y="157"/>
                    <a:pt x="285" y="152"/>
                    <a:pt x="286" y="150"/>
                  </a:cubicBezTo>
                  <a:cubicBezTo>
                    <a:pt x="288" y="148"/>
                    <a:pt x="287" y="147"/>
                    <a:pt x="286" y="147"/>
                  </a:cubicBezTo>
                  <a:cubicBezTo>
                    <a:pt x="284" y="146"/>
                    <a:pt x="286" y="144"/>
                    <a:pt x="287" y="144"/>
                  </a:cubicBezTo>
                  <a:cubicBezTo>
                    <a:pt x="288" y="145"/>
                    <a:pt x="290" y="147"/>
                    <a:pt x="292" y="146"/>
                  </a:cubicBezTo>
                  <a:cubicBezTo>
                    <a:pt x="295" y="145"/>
                    <a:pt x="297" y="139"/>
                    <a:pt x="299" y="134"/>
                  </a:cubicBezTo>
                  <a:cubicBezTo>
                    <a:pt x="301" y="129"/>
                    <a:pt x="304" y="129"/>
                    <a:pt x="306" y="128"/>
                  </a:cubicBezTo>
                  <a:cubicBezTo>
                    <a:pt x="309" y="127"/>
                    <a:pt x="314" y="121"/>
                    <a:pt x="318" y="112"/>
                  </a:cubicBezTo>
                  <a:cubicBezTo>
                    <a:pt x="321" y="103"/>
                    <a:pt x="317" y="95"/>
                    <a:pt x="316" y="88"/>
                  </a:cubicBezTo>
                  <a:cubicBezTo>
                    <a:pt x="315" y="82"/>
                    <a:pt x="313" y="84"/>
                    <a:pt x="309" y="84"/>
                  </a:cubicBezTo>
                  <a:cubicBezTo>
                    <a:pt x="305" y="84"/>
                    <a:pt x="299" y="83"/>
                    <a:pt x="290" y="73"/>
                  </a:cubicBezTo>
                  <a:cubicBezTo>
                    <a:pt x="281" y="64"/>
                    <a:pt x="272" y="65"/>
                    <a:pt x="266" y="66"/>
                  </a:cubicBezTo>
                  <a:cubicBezTo>
                    <a:pt x="260" y="68"/>
                    <a:pt x="254" y="63"/>
                    <a:pt x="250" y="62"/>
                  </a:cubicBezTo>
                  <a:cubicBezTo>
                    <a:pt x="246" y="62"/>
                    <a:pt x="243" y="67"/>
                    <a:pt x="240" y="68"/>
                  </a:cubicBezTo>
                  <a:cubicBezTo>
                    <a:pt x="237" y="69"/>
                    <a:pt x="241" y="63"/>
                    <a:pt x="241" y="60"/>
                  </a:cubicBezTo>
                  <a:cubicBezTo>
                    <a:pt x="242" y="57"/>
                    <a:pt x="231" y="52"/>
                    <a:pt x="222" y="48"/>
                  </a:cubicBezTo>
                  <a:cubicBezTo>
                    <a:pt x="214" y="45"/>
                    <a:pt x="211" y="47"/>
                    <a:pt x="211" y="52"/>
                  </a:cubicBezTo>
                  <a:cubicBezTo>
                    <a:pt x="211" y="57"/>
                    <a:pt x="208" y="50"/>
                    <a:pt x="205" y="56"/>
                  </a:cubicBezTo>
                  <a:cubicBezTo>
                    <a:pt x="203" y="62"/>
                    <a:pt x="198" y="58"/>
                    <a:pt x="201" y="56"/>
                  </a:cubicBezTo>
                  <a:cubicBezTo>
                    <a:pt x="204" y="54"/>
                    <a:pt x="207" y="50"/>
                    <a:pt x="208" y="47"/>
                  </a:cubicBezTo>
                  <a:cubicBezTo>
                    <a:pt x="209" y="43"/>
                    <a:pt x="196" y="41"/>
                    <a:pt x="192" y="43"/>
                  </a:cubicBezTo>
                  <a:cubicBezTo>
                    <a:pt x="187" y="44"/>
                    <a:pt x="190" y="51"/>
                    <a:pt x="186" y="49"/>
                  </a:cubicBezTo>
                  <a:cubicBezTo>
                    <a:pt x="183" y="47"/>
                    <a:pt x="186" y="42"/>
                    <a:pt x="189" y="42"/>
                  </a:cubicBezTo>
                  <a:cubicBezTo>
                    <a:pt x="191" y="42"/>
                    <a:pt x="195" y="37"/>
                    <a:pt x="197" y="32"/>
                  </a:cubicBezTo>
                  <a:cubicBezTo>
                    <a:pt x="199" y="28"/>
                    <a:pt x="193" y="27"/>
                    <a:pt x="190" y="24"/>
                  </a:cubicBezTo>
                  <a:cubicBezTo>
                    <a:pt x="187" y="20"/>
                    <a:pt x="188" y="10"/>
                    <a:pt x="184" y="8"/>
                  </a:cubicBezTo>
                  <a:cubicBezTo>
                    <a:pt x="181" y="12"/>
                    <a:pt x="176" y="17"/>
                    <a:pt x="175" y="21"/>
                  </a:cubicBezTo>
                  <a:cubicBezTo>
                    <a:pt x="173" y="26"/>
                    <a:pt x="171" y="23"/>
                    <a:pt x="166" y="25"/>
                  </a:cubicBezTo>
                  <a:cubicBezTo>
                    <a:pt x="162" y="26"/>
                    <a:pt x="160" y="24"/>
                    <a:pt x="158" y="22"/>
                  </a:cubicBezTo>
                  <a:cubicBezTo>
                    <a:pt x="157" y="20"/>
                    <a:pt x="153" y="22"/>
                    <a:pt x="149" y="22"/>
                  </a:cubicBezTo>
                  <a:cubicBezTo>
                    <a:pt x="146" y="22"/>
                    <a:pt x="148" y="26"/>
                    <a:pt x="146" y="27"/>
                  </a:cubicBezTo>
                  <a:cubicBezTo>
                    <a:pt x="144" y="28"/>
                    <a:pt x="138" y="25"/>
                    <a:pt x="136" y="27"/>
                  </a:cubicBezTo>
                  <a:cubicBezTo>
                    <a:pt x="134" y="29"/>
                    <a:pt x="133" y="27"/>
                    <a:pt x="132" y="29"/>
                  </a:cubicBezTo>
                  <a:cubicBezTo>
                    <a:pt x="131" y="31"/>
                    <a:pt x="128" y="30"/>
                    <a:pt x="127" y="31"/>
                  </a:cubicBezTo>
                  <a:cubicBezTo>
                    <a:pt x="126" y="32"/>
                    <a:pt x="123" y="33"/>
                    <a:pt x="118" y="28"/>
                  </a:cubicBezTo>
                  <a:cubicBezTo>
                    <a:pt x="114" y="23"/>
                    <a:pt x="115" y="15"/>
                    <a:pt x="117" y="14"/>
                  </a:cubicBezTo>
                  <a:cubicBezTo>
                    <a:pt x="119" y="12"/>
                    <a:pt x="119" y="8"/>
                    <a:pt x="116" y="7"/>
                  </a:cubicBezTo>
                  <a:cubicBezTo>
                    <a:pt x="113" y="6"/>
                    <a:pt x="116" y="1"/>
                    <a:pt x="112" y="0"/>
                  </a:cubicBezTo>
                  <a:cubicBezTo>
                    <a:pt x="109" y="0"/>
                    <a:pt x="110" y="4"/>
                    <a:pt x="107" y="5"/>
                  </a:cubicBezTo>
                  <a:cubicBezTo>
                    <a:pt x="105" y="5"/>
                    <a:pt x="100" y="9"/>
                    <a:pt x="97" y="9"/>
                  </a:cubicBezTo>
                  <a:cubicBezTo>
                    <a:pt x="95" y="8"/>
                    <a:pt x="92" y="9"/>
                    <a:pt x="92" y="12"/>
                  </a:cubicBezTo>
                  <a:cubicBezTo>
                    <a:pt x="92" y="14"/>
                    <a:pt x="89" y="14"/>
                    <a:pt x="89" y="11"/>
                  </a:cubicBezTo>
                  <a:cubicBezTo>
                    <a:pt x="88" y="9"/>
                    <a:pt x="83" y="10"/>
                    <a:pt x="82" y="9"/>
                  </a:cubicBezTo>
                  <a:cubicBezTo>
                    <a:pt x="80" y="8"/>
                    <a:pt x="74" y="8"/>
                    <a:pt x="76" y="10"/>
                  </a:cubicBezTo>
                  <a:cubicBezTo>
                    <a:pt x="79" y="12"/>
                    <a:pt x="80" y="13"/>
                    <a:pt x="80" y="16"/>
                  </a:cubicBezTo>
                  <a:cubicBezTo>
                    <a:pt x="80" y="19"/>
                    <a:pt x="82" y="18"/>
                    <a:pt x="82" y="21"/>
                  </a:cubicBezTo>
                  <a:cubicBezTo>
                    <a:pt x="82" y="24"/>
                    <a:pt x="84" y="22"/>
                    <a:pt x="86" y="22"/>
                  </a:cubicBezTo>
                  <a:cubicBezTo>
                    <a:pt x="88" y="22"/>
                    <a:pt x="88" y="25"/>
                    <a:pt x="85" y="25"/>
                  </a:cubicBezTo>
                  <a:cubicBezTo>
                    <a:pt x="82" y="26"/>
                    <a:pt x="81" y="27"/>
                    <a:pt x="80" y="30"/>
                  </a:cubicBezTo>
                  <a:cubicBezTo>
                    <a:pt x="80" y="32"/>
                    <a:pt x="77" y="30"/>
                    <a:pt x="75" y="32"/>
                  </a:cubicBezTo>
                  <a:cubicBezTo>
                    <a:pt x="73" y="34"/>
                    <a:pt x="71" y="36"/>
                    <a:pt x="69" y="35"/>
                  </a:cubicBezTo>
                  <a:cubicBezTo>
                    <a:pt x="68" y="34"/>
                    <a:pt x="67" y="35"/>
                    <a:pt x="65" y="36"/>
                  </a:cubicBezTo>
                  <a:cubicBezTo>
                    <a:pt x="63" y="37"/>
                    <a:pt x="63" y="36"/>
                    <a:pt x="60" y="34"/>
                  </a:cubicBezTo>
                  <a:cubicBezTo>
                    <a:pt x="59" y="33"/>
                    <a:pt x="57" y="29"/>
                    <a:pt x="54" y="26"/>
                  </a:cubicBezTo>
                  <a:cubicBezTo>
                    <a:pt x="52" y="27"/>
                    <a:pt x="48" y="28"/>
                    <a:pt x="46" y="28"/>
                  </a:cubicBezTo>
                  <a:cubicBezTo>
                    <a:pt x="43" y="28"/>
                    <a:pt x="35" y="28"/>
                    <a:pt x="34" y="29"/>
                  </a:cubicBezTo>
                  <a:cubicBezTo>
                    <a:pt x="34" y="31"/>
                    <a:pt x="35" y="33"/>
                    <a:pt x="36" y="34"/>
                  </a:cubicBezTo>
                  <a:cubicBezTo>
                    <a:pt x="38" y="34"/>
                    <a:pt x="41" y="35"/>
                    <a:pt x="38" y="37"/>
                  </a:cubicBezTo>
                  <a:cubicBezTo>
                    <a:pt x="35" y="39"/>
                    <a:pt x="32" y="36"/>
                    <a:pt x="32" y="41"/>
                  </a:cubicBezTo>
                  <a:cubicBezTo>
                    <a:pt x="32" y="46"/>
                    <a:pt x="39" y="50"/>
                    <a:pt x="38" y="54"/>
                  </a:cubicBezTo>
                  <a:cubicBezTo>
                    <a:pt x="37" y="57"/>
                    <a:pt x="36" y="63"/>
                    <a:pt x="36" y="65"/>
                  </a:cubicBezTo>
                  <a:cubicBezTo>
                    <a:pt x="36" y="68"/>
                    <a:pt x="35" y="76"/>
                    <a:pt x="33" y="76"/>
                  </a:cubicBezTo>
                  <a:cubicBezTo>
                    <a:pt x="31" y="77"/>
                    <a:pt x="29" y="74"/>
                    <a:pt x="26" y="77"/>
                  </a:cubicBezTo>
                  <a:cubicBezTo>
                    <a:pt x="23" y="79"/>
                    <a:pt x="19" y="78"/>
                    <a:pt x="16" y="80"/>
                  </a:cubicBezTo>
                  <a:cubicBezTo>
                    <a:pt x="13" y="83"/>
                    <a:pt x="9" y="82"/>
                    <a:pt x="9" y="85"/>
                  </a:cubicBezTo>
                  <a:cubicBezTo>
                    <a:pt x="9" y="88"/>
                    <a:pt x="6" y="90"/>
                    <a:pt x="6" y="93"/>
                  </a:cubicBezTo>
                  <a:cubicBezTo>
                    <a:pt x="7" y="95"/>
                    <a:pt x="5" y="95"/>
                    <a:pt x="3" y="97"/>
                  </a:cubicBezTo>
                  <a:cubicBezTo>
                    <a:pt x="1" y="99"/>
                    <a:pt x="3" y="100"/>
                    <a:pt x="2" y="102"/>
                  </a:cubicBezTo>
                  <a:cubicBezTo>
                    <a:pt x="0" y="104"/>
                    <a:pt x="2" y="106"/>
                    <a:pt x="4" y="109"/>
                  </a:cubicBezTo>
                  <a:cubicBezTo>
                    <a:pt x="5" y="112"/>
                    <a:pt x="7" y="114"/>
                    <a:pt x="7" y="116"/>
                  </a:cubicBezTo>
                  <a:cubicBezTo>
                    <a:pt x="7" y="118"/>
                    <a:pt x="9" y="119"/>
                    <a:pt x="11" y="119"/>
                  </a:cubicBezTo>
                  <a:cubicBezTo>
                    <a:pt x="14" y="119"/>
                    <a:pt x="12" y="124"/>
                    <a:pt x="15" y="124"/>
                  </a:cubicBezTo>
                  <a:cubicBezTo>
                    <a:pt x="19" y="124"/>
                    <a:pt x="23" y="124"/>
                    <a:pt x="24" y="122"/>
                  </a:cubicBezTo>
                  <a:cubicBezTo>
                    <a:pt x="25" y="120"/>
                    <a:pt x="28" y="119"/>
                    <a:pt x="28" y="122"/>
                  </a:cubicBezTo>
                  <a:cubicBezTo>
                    <a:pt x="28" y="125"/>
                    <a:pt x="27" y="133"/>
                    <a:pt x="29" y="132"/>
                  </a:cubicBezTo>
                  <a:cubicBezTo>
                    <a:pt x="32" y="131"/>
                    <a:pt x="37" y="131"/>
                    <a:pt x="40" y="132"/>
                  </a:cubicBezTo>
                  <a:cubicBezTo>
                    <a:pt x="43" y="133"/>
                    <a:pt x="45" y="132"/>
                    <a:pt x="47" y="131"/>
                  </a:cubicBezTo>
                  <a:cubicBezTo>
                    <a:pt x="48" y="129"/>
                    <a:pt x="50" y="129"/>
                    <a:pt x="54" y="127"/>
                  </a:cubicBezTo>
                  <a:cubicBezTo>
                    <a:pt x="57" y="125"/>
                    <a:pt x="60" y="123"/>
                    <a:pt x="63" y="123"/>
                  </a:cubicBezTo>
                  <a:cubicBezTo>
                    <a:pt x="66" y="123"/>
                    <a:pt x="72" y="121"/>
                    <a:pt x="71" y="123"/>
                  </a:cubicBezTo>
                  <a:cubicBezTo>
                    <a:pt x="70" y="126"/>
                    <a:pt x="70" y="134"/>
                    <a:pt x="73" y="139"/>
                  </a:cubicBezTo>
                  <a:cubicBezTo>
                    <a:pt x="77" y="143"/>
                    <a:pt x="79" y="145"/>
                    <a:pt x="83" y="145"/>
                  </a:cubicBezTo>
                  <a:cubicBezTo>
                    <a:pt x="87" y="144"/>
                    <a:pt x="86" y="146"/>
                    <a:pt x="89" y="146"/>
                  </a:cubicBezTo>
                  <a:cubicBezTo>
                    <a:pt x="91" y="146"/>
                    <a:pt x="90" y="149"/>
                    <a:pt x="92" y="149"/>
                  </a:cubicBezTo>
                  <a:cubicBezTo>
                    <a:pt x="94" y="149"/>
                    <a:pt x="99" y="149"/>
                    <a:pt x="99" y="152"/>
                  </a:cubicBezTo>
                  <a:cubicBezTo>
                    <a:pt x="99" y="154"/>
                    <a:pt x="106" y="152"/>
                    <a:pt x="107" y="154"/>
                  </a:cubicBezTo>
                  <a:cubicBezTo>
                    <a:pt x="109" y="155"/>
                    <a:pt x="111" y="156"/>
                    <a:pt x="111" y="159"/>
                  </a:cubicBezTo>
                  <a:cubicBezTo>
                    <a:pt x="110" y="162"/>
                    <a:pt x="114" y="164"/>
                    <a:pt x="112" y="165"/>
                  </a:cubicBezTo>
                  <a:cubicBezTo>
                    <a:pt x="109" y="167"/>
                    <a:pt x="112" y="169"/>
                    <a:pt x="113" y="172"/>
                  </a:cubicBezTo>
                  <a:cubicBezTo>
                    <a:pt x="113" y="175"/>
                    <a:pt x="116" y="176"/>
                    <a:pt x="121" y="176"/>
                  </a:cubicBezTo>
                  <a:cubicBezTo>
                    <a:pt x="127" y="176"/>
                    <a:pt x="128" y="176"/>
                    <a:pt x="128" y="180"/>
                  </a:cubicBezTo>
                  <a:cubicBezTo>
                    <a:pt x="128" y="184"/>
                    <a:pt x="132" y="184"/>
                    <a:pt x="133" y="188"/>
                  </a:cubicBezTo>
                  <a:cubicBezTo>
                    <a:pt x="134" y="192"/>
                    <a:pt x="131" y="196"/>
                    <a:pt x="132" y="198"/>
                  </a:cubicBezTo>
                  <a:cubicBezTo>
                    <a:pt x="132" y="201"/>
                    <a:pt x="131" y="203"/>
                    <a:pt x="130" y="204"/>
                  </a:cubicBezTo>
                  <a:cubicBezTo>
                    <a:pt x="131" y="206"/>
                    <a:pt x="131" y="207"/>
                    <a:pt x="130" y="208"/>
                  </a:cubicBezTo>
                  <a:cubicBezTo>
                    <a:pt x="128" y="209"/>
                    <a:pt x="133" y="213"/>
                    <a:pt x="131" y="218"/>
                  </a:cubicBezTo>
                  <a:cubicBezTo>
                    <a:pt x="130" y="223"/>
                    <a:pt x="130" y="224"/>
                    <a:pt x="135" y="225"/>
                  </a:cubicBezTo>
                  <a:cubicBezTo>
                    <a:pt x="141" y="225"/>
                    <a:pt x="140" y="227"/>
                    <a:pt x="142" y="225"/>
                  </a:cubicBezTo>
                  <a:cubicBezTo>
                    <a:pt x="144" y="224"/>
                    <a:pt x="147" y="229"/>
                    <a:pt x="148" y="232"/>
                  </a:cubicBezTo>
                  <a:cubicBezTo>
                    <a:pt x="149" y="235"/>
                    <a:pt x="151" y="241"/>
                    <a:pt x="152" y="241"/>
                  </a:cubicBezTo>
                  <a:cubicBezTo>
                    <a:pt x="153" y="241"/>
                    <a:pt x="156" y="238"/>
                    <a:pt x="159" y="240"/>
                  </a:cubicBezTo>
                  <a:cubicBezTo>
                    <a:pt x="161" y="241"/>
                    <a:pt x="158" y="250"/>
                    <a:pt x="158" y="254"/>
                  </a:cubicBezTo>
                  <a:cubicBezTo>
                    <a:pt x="160" y="254"/>
                    <a:pt x="162" y="254"/>
                    <a:pt x="163" y="254"/>
                  </a:cubicBezTo>
                  <a:cubicBezTo>
                    <a:pt x="165" y="255"/>
                    <a:pt x="165" y="265"/>
                    <a:pt x="165" y="267"/>
                  </a:cubicBezTo>
                  <a:cubicBezTo>
                    <a:pt x="164" y="268"/>
                    <a:pt x="158" y="270"/>
                    <a:pt x="155" y="272"/>
                  </a:cubicBezTo>
                  <a:cubicBezTo>
                    <a:pt x="152" y="274"/>
                    <a:pt x="144" y="281"/>
                    <a:pt x="141" y="287"/>
                  </a:cubicBezTo>
                  <a:cubicBezTo>
                    <a:pt x="139" y="290"/>
                    <a:pt x="136" y="293"/>
                    <a:pt x="134" y="295"/>
                  </a:cubicBezTo>
                  <a:cubicBezTo>
                    <a:pt x="135" y="295"/>
                    <a:pt x="136" y="295"/>
                    <a:pt x="136" y="295"/>
                  </a:cubicBezTo>
                  <a:cubicBezTo>
                    <a:pt x="138" y="294"/>
                    <a:pt x="140" y="294"/>
                    <a:pt x="143" y="297"/>
                  </a:cubicBezTo>
                  <a:cubicBezTo>
                    <a:pt x="146" y="301"/>
                    <a:pt x="146" y="303"/>
                    <a:pt x="147" y="303"/>
                  </a:cubicBezTo>
                  <a:cubicBezTo>
                    <a:pt x="148" y="303"/>
                    <a:pt x="149" y="299"/>
                    <a:pt x="151" y="302"/>
                  </a:cubicBezTo>
                  <a:cubicBezTo>
                    <a:pt x="153" y="305"/>
                    <a:pt x="159" y="307"/>
                    <a:pt x="160" y="309"/>
                  </a:cubicBezTo>
                  <a:cubicBezTo>
                    <a:pt x="161" y="310"/>
                    <a:pt x="166" y="311"/>
                    <a:pt x="166" y="315"/>
                  </a:cubicBezTo>
                  <a:cubicBezTo>
                    <a:pt x="166" y="318"/>
                    <a:pt x="164" y="323"/>
                    <a:pt x="166" y="327"/>
                  </a:cubicBezTo>
                  <a:cubicBezTo>
                    <a:pt x="168" y="326"/>
                    <a:pt x="169" y="325"/>
                    <a:pt x="170" y="324"/>
                  </a:cubicBezTo>
                  <a:close/>
                </a:path>
              </a:pathLst>
            </a:custGeom>
            <a:solidFill>
              <a:schemeClr val="bg1">
                <a:lumMod val="85000"/>
              </a:schemeClr>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Freeform 126">
              <a:extLst>
                <a:ext uri="{FF2B5EF4-FFF2-40B4-BE49-F238E27FC236}">
                  <a16:creationId xmlns:a16="http://schemas.microsoft.com/office/drawing/2014/main" id="{35791E2B-13F1-4F0D-BDA5-EB962D840B1B}"/>
                </a:ext>
              </a:extLst>
            </p:cNvPr>
            <p:cNvSpPr>
              <a:spLocks noEditPoints="1"/>
            </p:cNvSpPr>
            <p:nvPr userDrawn="1"/>
          </p:nvSpPr>
          <p:spPr bwMode="auto">
            <a:xfrm>
              <a:off x="2856495" y="1693331"/>
              <a:ext cx="2040510" cy="1572602"/>
            </a:xfrm>
            <a:custGeom>
              <a:avLst/>
              <a:gdLst>
                <a:gd name="T0" fmla="*/ 147 w 717"/>
                <a:gd name="T1" fmla="*/ 487 h 552"/>
                <a:gd name="T2" fmla="*/ 135 w 717"/>
                <a:gd name="T3" fmla="*/ 162 h 552"/>
                <a:gd name="T4" fmla="*/ 276 w 717"/>
                <a:gd name="T5" fmla="*/ 179 h 552"/>
                <a:gd name="T6" fmla="*/ 183 w 717"/>
                <a:gd name="T7" fmla="*/ 192 h 552"/>
                <a:gd name="T8" fmla="*/ 276 w 717"/>
                <a:gd name="T9" fmla="*/ 239 h 552"/>
                <a:gd name="T10" fmla="*/ 169 w 717"/>
                <a:gd name="T11" fmla="*/ 138 h 552"/>
                <a:gd name="T12" fmla="*/ 149 w 717"/>
                <a:gd name="T13" fmla="*/ 132 h 552"/>
                <a:gd name="T14" fmla="*/ 264 w 717"/>
                <a:gd name="T15" fmla="*/ 152 h 552"/>
                <a:gd name="T16" fmla="*/ 212 w 717"/>
                <a:gd name="T17" fmla="*/ 103 h 552"/>
                <a:gd name="T18" fmla="*/ 295 w 717"/>
                <a:gd name="T19" fmla="*/ 85 h 552"/>
                <a:gd name="T20" fmla="*/ 297 w 717"/>
                <a:gd name="T21" fmla="*/ 115 h 552"/>
                <a:gd name="T22" fmla="*/ 300 w 717"/>
                <a:gd name="T23" fmla="*/ 132 h 552"/>
                <a:gd name="T24" fmla="*/ 387 w 717"/>
                <a:gd name="T25" fmla="*/ 105 h 552"/>
                <a:gd name="T26" fmla="*/ 351 w 717"/>
                <a:gd name="T27" fmla="*/ 166 h 552"/>
                <a:gd name="T28" fmla="*/ 490 w 717"/>
                <a:gd name="T29" fmla="*/ 157 h 552"/>
                <a:gd name="T30" fmla="*/ 414 w 717"/>
                <a:gd name="T31" fmla="*/ 108 h 552"/>
                <a:gd name="T32" fmla="*/ 427 w 717"/>
                <a:gd name="T33" fmla="*/ 60 h 552"/>
                <a:gd name="T34" fmla="*/ 419 w 717"/>
                <a:gd name="T35" fmla="*/ 47 h 552"/>
                <a:gd name="T36" fmla="*/ 453 w 717"/>
                <a:gd name="T37" fmla="*/ 86 h 552"/>
                <a:gd name="T38" fmla="*/ 498 w 717"/>
                <a:gd name="T39" fmla="*/ 129 h 552"/>
                <a:gd name="T40" fmla="*/ 567 w 717"/>
                <a:gd name="T41" fmla="*/ 62 h 552"/>
                <a:gd name="T42" fmla="*/ 542 w 717"/>
                <a:gd name="T43" fmla="*/ 7 h 552"/>
                <a:gd name="T44" fmla="*/ 406 w 717"/>
                <a:gd name="T45" fmla="*/ 33 h 552"/>
                <a:gd name="T46" fmla="*/ 445 w 717"/>
                <a:gd name="T47" fmla="*/ 314 h 552"/>
                <a:gd name="T48" fmla="*/ 590 w 717"/>
                <a:gd name="T49" fmla="*/ 243 h 552"/>
                <a:gd name="T50" fmla="*/ 532 w 717"/>
                <a:gd name="T51" fmla="*/ 194 h 552"/>
                <a:gd name="T52" fmla="*/ 445 w 717"/>
                <a:gd name="T53" fmla="*/ 179 h 552"/>
                <a:gd name="T54" fmla="*/ 503 w 717"/>
                <a:gd name="T55" fmla="*/ 220 h 552"/>
                <a:gd name="T56" fmla="*/ 525 w 717"/>
                <a:gd name="T57" fmla="*/ 292 h 552"/>
                <a:gd name="T58" fmla="*/ 606 w 717"/>
                <a:gd name="T59" fmla="*/ 299 h 552"/>
                <a:gd name="T60" fmla="*/ 487 w 717"/>
                <a:gd name="T61" fmla="*/ 172 h 552"/>
                <a:gd name="T62" fmla="*/ 687 w 717"/>
                <a:gd name="T63" fmla="*/ 458 h 552"/>
                <a:gd name="T64" fmla="*/ 79 w 717"/>
                <a:gd name="T65" fmla="*/ 449 h 552"/>
                <a:gd name="T66" fmla="*/ 586 w 717"/>
                <a:gd name="T67" fmla="*/ 490 h 552"/>
                <a:gd name="T68" fmla="*/ 687 w 717"/>
                <a:gd name="T69" fmla="*/ 434 h 552"/>
                <a:gd name="T70" fmla="*/ 639 w 717"/>
                <a:gd name="T71" fmla="*/ 400 h 552"/>
                <a:gd name="T72" fmla="*/ 602 w 717"/>
                <a:gd name="T73" fmla="*/ 377 h 552"/>
                <a:gd name="T74" fmla="*/ 544 w 717"/>
                <a:gd name="T75" fmla="*/ 330 h 552"/>
                <a:gd name="T76" fmla="*/ 519 w 717"/>
                <a:gd name="T77" fmla="*/ 387 h 552"/>
                <a:gd name="T78" fmla="*/ 475 w 717"/>
                <a:gd name="T79" fmla="*/ 441 h 552"/>
                <a:gd name="T80" fmla="*/ 384 w 717"/>
                <a:gd name="T81" fmla="*/ 375 h 552"/>
                <a:gd name="T82" fmla="*/ 413 w 717"/>
                <a:gd name="T83" fmla="*/ 307 h 552"/>
                <a:gd name="T84" fmla="*/ 463 w 717"/>
                <a:gd name="T85" fmla="*/ 276 h 552"/>
                <a:gd name="T86" fmla="*/ 454 w 717"/>
                <a:gd name="T87" fmla="*/ 242 h 552"/>
                <a:gd name="T88" fmla="*/ 414 w 717"/>
                <a:gd name="T89" fmla="*/ 245 h 552"/>
                <a:gd name="T90" fmla="*/ 383 w 717"/>
                <a:gd name="T91" fmla="*/ 194 h 552"/>
                <a:gd name="T92" fmla="*/ 369 w 717"/>
                <a:gd name="T93" fmla="*/ 208 h 552"/>
                <a:gd name="T94" fmla="*/ 362 w 717"/>
                <a:gd name="T95" fmla="*/ 260 h 552"/>
                <a:gd name="T96" fmla="*/ 351 w 717"/>
                <a:gd name="T97" fmla="*/ 249 h 552"/>
                <a:gd name="T98" fmla="*/ 285 w 717"/>
                <a:gd name="T99" fmla="*/ 249 h 552"/>
                <a:gd name="T100" fmla="*/ 191 w 717"/>
                <a:gd name="T101" fmla="*/ 242 h 552"/>
                <a:gd name="T102" fmla="*/ 69 w 717"/>
                <a:gd name="T103" fmla="*/ 243 h 552"/>
                <a:gd name="T104" fmla="*/ 34 w 717"/>
                <a:gd name="T105" fmla="*/ 243 h 552"/>
                <a:gd name="T106" fmla="*/ 91 w 717"/>
                <a:gd name="T107" fmla="*/ 420 h 552"/>
                <a:gd name="T108" fmla="*/ 130 w 717"/>
                <a:gd name="T109" fmla="*/ 470 h 552"/>
                <a:gd name="T110" fmla="*/ 444 w 717"/>
                <a:gd name="T111" fmla="*/ 492 h 552"/>
                <a:gd name="T112" fmla="*/ 500 w 717"/>
                <a:gd name="T113" fmla="*/ 546 h 552"/>
                <a:gd name="T114" fmla="*/ 618 w 717"/>
                <a:gd name="T115" fmla="*/ 515 h 552"/>
                <a:gd name="T116" fmla="*/ 173 w 717"/>
                <a:gd name="T117" fmla="*/ 290 h 552"/>
                <a:gd name="T118" fmla="*/ 172 w 717"/>
                <a:gd name="T119" fmla="*/ 280 h 552"/>
                <a:gd name="T120" fmla="*/ 359 w 717"/>
                <a:gd name="T121" fmla="*/ 46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7" h="552">
                  <a:moveTo>
                    <a:pt x="142" y="484"/>
                  </a:moveTo>
                  <a:cubicBezTo>
                    <a:pt x="139" y="482"/>
                    <a:pt x="133" y="482"/>
                    <a:pt x="132" y="480"/>
                  </a:cubicBezTo>
                  <a:cubicBezTo>
                    <a:pt x="131" y="478"/>
                    <a:pt x="126" y="469"/>
                    <a:pt x="123" y="469"/>
                  </a:cubicBezTo>
                  <a:cubicBezTo>
                    <a:pt x="120" y="470"/>
                    <a:pt x="116" y="470"/>
                    <a:pt x="112" y="467"/>
                  </a:cubicBezTo>
                  <a:cubicBezTo>
                    <a:pt x="109" y="464"/>
                    <a:pt x="106" y="464"/>
                    <a:pt x="104" y="466"/>
                  </a:cubicBezTo>
                  <a:cubicBezTo>
                    <a:pt x="101" y="467"/>
                    <a:pt x="107" y="468"/>
                    <a:pt x="106" y="470"/>
                  </a:cubicBezTo>
                  <a:cubicBezTo>
                    <a:pt x="106" y="471"/>
                    <a:pt x="108" y="472"/>
                    <a:pt x="110" y="472"/>
                  </a:cubicBezTo>
                  <a:cubicBezTo>
                    <a:pt x="112" y="472"/>
                    <a:pt x="114" y="476"/>
                    <a:pt x="116" y="476"/>
                  </a:cubicBezTo>
                  <a:cubicBezTo>
                    <a:pt x="118" y="477"/>
                    <a:pt x="119" y="480"/>
                    <a:pt x="121" y="480"/>
                  </a:cubicBezTo>
                  <a:cubicBezTo>
                    <a:pt x="124" y="480"/>
                    <a:pt x="124" y="483"/>
                    <a:pt x="125" y="484"/>
                  </a:cubicBezTo>
                  <a:cubicBezTo>
                    <a:pt x="127" y="486"/>
                    <a:pt x="129" y="485"/>
                    <a:pt x="129" y="486"/>
                  </a:cubicBezTo>
                  <a:cubicBezTo>
                    <a:pt x="129" y="488"/>
                    <a:pt x="132" y="489"/>
                    <a:pt x="133" y="491"/>
                  </a:cubicBezTo>
                  <a:cubicBezTo>
                    <a:pt x="138" y="491"/>
                    <a:pt x="142" y="492"/>
                    <a:pt x="146" y="491"/>
                  </a:cubicBezTo>
                  <a:cubicBezTo>
                    <a:pt x="146" y="490"/>
                    <a:pt x="146" y="488"/>
                    <a:pt x="147" y="487"/>
                  </a:cubicBezTo>
                  <a:cubicBezTo>
                    <a:pt x="148" y="485"/>
                    <a:pt x="144" y="487"/>
                    <a:pt x="142" y="484"/>
                  </a:cubicBezTo>
                  <a:close/>
                  <a:moveTo>
                    <a:pt x="135" y="201"/>
                  </a:moveTo>
                  <a:cubicBezTo>
                    <a:pt x="142" y="202"/>
                    <a:pt x="143" y="214"/>
                    <a:pt x="147" y="214"/>
                  </a:cubicBezTo>
                  <a:cubicBezTo>
                    <a:pt x="150" y="214"/>
                    <a:pt x="148" y="210"/>
                    <a:pt x="152" y="210"/>
                  </a:cubicBezTo>
                  <a:cubicBezTo>
                    <a:pt x="157" y="210"/>
                    <a:pt x="156" y="208"/>
                    <a:pt x="160" y="208"/>
                  </a:cubicBezTo>
                  <a:cubicBezTo>
                    <a:pt x="164" y="208"/>
                    <a:pt x="168" y="207"/>
                    <a:pt x="168" y="202"/>
                  </a:cubicBezTo>
                  <a:cubicBezTo>
                    <a:pt x="168" y="197"/>
                    <a:pt x="171" y="195"/>
                    <a:pt x="175" y="194"/>
                  </a:cubicBezTo>
                  <a:cubicBezTo>
                    <a:pt x="180" y="193"/>
                    <a:pt x="176" y="188"/>
                    <a:pt x="182" y="186"/>
                  </a:cubicBezTo>
                  <a:cubicBezTo>
                    <a:pt x="188" y="185"/>
                    <a:pt x="205" y="178"/>
                    <a:pt x="208" y="176"/>
                  </a:cubicBezTo>
                  <a:cubicBezTo>
                    <a:pt x="210" y="173"/>
                    <a:pt x="204" y="171"/>
                    <a:pt x="198" y="167"/>
                  </a:cubicBezTo>
                  <a:cubicBezTo>
                    <a:pt x="191" y="163"/>
                    <a:pt x="186" y="162"/>
                    <a:pt x="181" y="165"/>
                  </a:cubicBezTo>
                  <a:cubicBezTo>
                    <a:pt x="176" y="168"/>
                    <a:pt x="180" y="161"/>
                    <a:pt x="176" y="163"/>
                  </a:cubicBezTo>
                  <a:cubicBezTo>
                    <a:pt x="172" y="165"/>
                    <a:pt x="162" y="160"/>
                    <a:pt x="160" y="158"/>
                  </a:cubicBezTo>
                  <a:cubicBezTo>
                    <a:pt x="159" y="157"/>
                    <a:pt x="139" y="162"/>
                    <a:pt x="135" y="162"/>
                  </a:cubicBezTo>
                  <a:cubicBezTo>
                    <a:pt x="130" y="162"/>
                    <a:pt x="135" y="167"/>
                    <a:pt x="138" y="170"/>
                  </a:cubicBezTo>
                  <a:cubicBezTo>
                    <a:pt x="142" y="172"/>
                    <a:pt x="130" y="180"/>
                    <a:pt x="133" y="182"/>
                  </a:cubicBezTo>
                  <a:cubicBezTo>
                    <a:pt x="135" y="184"/>
                    <a:pt x="130" y="188"/>
                    <a:pt x="125" y="194"/>
                  </a:cubicBezTo>
                  <a:cubicBezTo>
                    <a:pt x="120" y="200"/>
                    <a:pt x="129" y="199"/>
                    <a:pt x="135" y="201"/>
                  </a:cubicBezTo>
                  <a:close/>
                  <a:moveTo>
                    <a:pt x="314" y="230"/>
                  </a:moveTo>
                  <a:cubicBezTo>
                    <a:pt x="316" y="228"/>
                    <a:pt x="325" y="235"/>
                    <a:pt x="325" y="230"/>
                  </a:cubicBezTo>
                  <a:cubicBezTo>
                    <a:pt x="326" y="224"/>
                    <a:pt x="315" y="222"/>
                    <a:pt x="311" y="219"/>
                  </a:cubicBezTo>
                  <a:cubicBezTo>
                    <a:pt x="307" y="216"/>
                    <a:pt x="305" y="218"/>
                    <a:pt x="298" y="213"/>
                  </a:cubicBezTo>
                  <a:cubicBezTo>
                    <a:pt x="291" y="208"/>
                    <a:pt x="300" y="205"/>
                    <a:pt x="295" y="201"/>
                  </a:cubicBezTo>
                  <a:cubicBezTo>
                    <a:pt x="290" y="197"/>
                    <a:pt x="288" y="187"/>
                    <a:pt x="292" y="183"/>
                  </a:cubicBezTo>
                  <a:cubicBezTo>
                    <a:pt x="295" y="179"/>
                    <a:pt x="299" y="174"/>
                    <a:pt x="293" y="172"/>
                  </a:cubicBezTo>
                  <a:cubicBezTo>
                    <a:pt x="286" y="169"/>
                    <a:pt x="276" y="174"/>
                    <a:pt x="277" y="175"/>
                  </a:cubicBezTo>
                  <a:cubicBezTo>
                    <a:pt x="278" y="177"/>
                    <a:pt x="287" y="182"/>
                    <a:pt x="287" y="184"/>
                  </a:cubicBezTo>
                  <a:cubicBezTo>
                    <a:pt x="287" y="186"/>
                    <a:pt x="279" y="178"/>
                    <a:pt x="276" y="179"/>
                  </a:cubicBezTo>
                  <a:cubicBezTo>
                    <a:pt x="273" y="181"/>
                    <a:pt x="270" y="176"/>
                    <a:pt x="267" y="179"/>
                  </a:cubicBezTo>
                  <a:cubicBezTo>
                    <a:pt x="265" y="183"/>
                    <a:pt x="271" y="195"/>
                    <a:pt x="273" y="199"/>
                  </a:cubicBezTo>
                  <a:cubicBezTo>
                    <a:pt x="275" y="203"/>
                    <a:pt x="271" y="203"/>
                    <a:pt x="268" y="203"/>
                  </a:cubicBezTo>
                  <a:cubicBezTo>
                    <a:pt x="265" y="204"/>
                    <a:pt x="265" y="193"/>
                    <a:pt x="262" y="189"/>
                  </a:cubicBezTo>
                  <a:cubicBezTo>
                    <a:pt x="259" y="185"/>
                    <a:pt x="247" y="181"/>
                    <a:pt x="247" y="184"/>
                  </a:cubicBezTo>
                  <a:cubicBezTo>
                    <a:pt x="246" y="187"/>
                    <a:pt x="254" y="187"/>
                    <a:pt x="253" y="190"/>
                  </a:cubicBezTo>
                  <a:cubicBezTo>
                    <a:pt x="252" y="194"/>
                    <a:pt x="247" y="188"/>
                    <a:pt x="244" y="191"/>
                  </a:cubicBezTo>
                  <a:cubicBezTo>
                    <a:pt x="240" y="194"/>
                    <a:pt x="240" y="192"/>
                    <a:pt x="241" y="189"/>
                  </a:cubicBezTo>
                  <a:cubicBezTo>
                    <a:pt x="242" y="186"/>
                    <a:pt x="235" y="182"/>
                    <a:pt x="228" y="183"/>
                  </a:cubicBezTo>
                  <a:cubicBezTo>
                    <a:pt x="221" y="184"/>
                    <a:pt x="225" y="189"/>
                    <a:pt x="223" y="190"/>
                  </a:cubicBezTo>
                  <a:cubicBezTo>
                    <a:pt x="221" y="192"/>
                    <a:pt x="210" y="189"/>
                    <a:pt x="217" y="188"/>
                  </a:cubicBezTo>
                  <a:cubicBezTo>
                    <a:pt x="224" y="187"/>
                    <a:pt x="221" y="183"/>
                    <a:pt x="218" y="179"/>
                  </a:cubicBezTo>
                  <a:cubicBezTo>
                    <a:pt x="216" y="175"/>
                    <a:pt x="209" y="179"/>
                    <a:pt x="198" y="183"/>
                  </a:cubicBezTo>
                  <a:cubicBezTo>
                    <a:pt x="187" y="187"/>
                    <a:pt x="182" y="192"/>
                    <a:pt x="183" y="192"/>
                  </a:cubicBezTo>
                  <a:cubicBezTo>
                    <a:pt x="185" y="192"/>
                    <a:pt x="185" y="194"/>
                    <a:pt x="181" y="198"/>
                  </a:cubicBezTo>
                  <a:cubicBezTo>
                    <a:pt x="176" y="201"/>
                    <a:pt x="181" y="204"/>
                    <a:pt x="185" y="204"/>
                  </a:cubicBezTo>
                  <a:cubicBezTo>
                    <a:pt x="189" y="204"/>
                    <a:pt x="185" y="208"/>
                    <a:pt x="188" y="208"/>
                  </a:cubicBezTo>
                  <a:cubicBezTo>
                    <a:pt x="190" y="209"/>
                    <a:pt x="203" y="203"/>
                    <a:pt x="207" y="206"/>
                  </a:cubicBezTo>
                  <a:cubicBezTo>
                    <a:pt x="210" y="208"/>
                    <a:pt x="186" y="210"/>
                    <a:pt x="186" y="214"/>
                  </a:cubicBezTo>
                  <a:cubicBezTo>
                    <a:pt x="186" y="218"/>
                    <a:pt x="199" y="221"/>
                    <a:pt x="209" y="219"/>
                  </a:cubicBezTo>
                  <a:cubicBezTo>
                    <a:pt x="219" y="217"/>
                    <a:pt x="237" y="220"/>
                    <a:pt x="237" y="223"/>
                  </a:cubicBezTo>
                  <a:cubicBezTo>
                    <a:pt x="237" y="225"/>
                    <a:pt x="225" y="225"/>
                    <a:pt x="216" y="224"/>
                  </a:cubicBezTo>
                  <a:cubicBezTo>
                    <a:pt x="207" y="224"/>
                    <a:pt x="192" y="227"/>
                    <a:pt x="193" y="230"/>
                  </a:cubicBezTo>
                  <a:cubicBezTo>
                    <a:pt x="193" y="233"/>
                    <a:pt x="194" y="233"/>
                    <a:pt x="204" y="237"/>
                  </a:cubicBezTo>
                  <a:cubicBezTo>
                    <a:pt x="213" y="241"/>
                    <a:pt x="222" y="235"/>
                    <a:pt x="222" y="241"/>
                  </a:cubicBezTo>
                  <a:cubicBezTo>
                    <a:pt x="222" y="247"/>
                    <a:pt x="227" y="249"/>
                    <a:pt x="240" y="249"/>
                  </a:cubicBezTo>
                  <a:cubicBezTo>
                    <a:pt x="252" y="249"/>
                    <a:pt x="258" y="243"/>
                    <a:pt x="264" y="244"/>
                  </a:cubicBezTo>
                  <a:cubicBezTo>
                    <a:pt x="270" y="244"/>
                    <a:pt x="273" y="243"/>
                    <a:pt x="276" y="239"/>
                  </a:cubicBezTo>
                  <a:cubicBezTo>
                    <a:pt x="278" y="234"/>
                    <a:pt x="281" y="237"/>
                    <a:pt x="282" y="239"/>
                  </a:cubicBezTo>
                  <a:cubicBezTo>
                    <a:pt x="282" y="241"/>
                    <a:pt x="290" y="241"/>
                    <a:pt x="292" y="243"/>
                  </a:cubicBezTo>
                  <a:cubicBezTo>
                    <a:pt x="297" y="247"/>
                    <a:pt x="312" y="246"/>
                    <a:pt x="317" y="243"/>
                  </a:cubicBezTo>
                  <a:cubicBezTo>
                    <a:pt x="323" y="240"/>
                    <a:pt x="315" y="232"/>
                    <a:pt x="312" y="236"/>
                  </a:cubicBezTo>
                  <a:cubicBezTo>
                    <a:pt x="309" y="239"/>
                    <a:pt x="307" y="237"/>
                    <a:pt x="306" y="235"/>
                  </a:cubicBezTo>
                  <a:cubicBezTo>
                    <a:pt x="305" y="234"/>
                    <a:pt x="312" y="233"/>
                    <a:pt x="314" y="230"/>
                  </a:cubicBezTo>
                  <a:close/>
                  <a:moveTo>
                    <a:pt x="178" y="142"/>
                  </a:moveTo>
                  <a:cubicBezTo>
                    <a:pt x="185" y="143"/>
                    <a:pt x="191" y="137"/>
                    <a:pt x="191" y="134"/>
                  </a:cubicBezTo>
                  <a:cubicBezTo>
                    <a:pt x="190" y="131"/>
                    <a:pt x="175" y="142"/>
                    <a:pt x="178" y="142"/>
                  </a:cubicBezTo>
                  <a:close/>
                  <a:moveTo>
                    <a:pt x="149" y="132"/>
                  </a:moveTo>
                  <a:cubicBezTo>
                    <a:pt x="151" y="133"/>
                    <a:pt x="149" y="138"/>
                    <a:pt x="152" y="137"/>
                  </a:cubicBezTo>
                  <a:cubicBezTo>
                    <a:pt x="154" y="136"/>
                    <a:pt x="155" y="135"/>
                    <a:pt x="157" y="136"/>
                  </a:cubicBezTo>
                  <a:cubicBezTo>
                    <a:pt x="161" y="137"/>
                    <a:pt x="162" y="134"/>
                    <a:pt x="164" y="132"/>
                  </a:cubicBezTo>
                  <a:cubicBezTo>
                    <a:pt x="165" y="130"/>
                    <a:pt x="165" y="138"/>
                    <a:pt x="169" y="138"/>
                  </a:cubicBezTo>
                  <a:cubicBezTo>
                    <a:pt x="173" y="138"/>
                    <a:pt x="173" y="130"/>
                    <a:pt x="176" y="132"/>
                  </a:cubicBezTo>
                  <a:cubicBezTo>
                    <a:pt x="180" y="135"/>
                    <a:pt x="181" y="131"/>
                    <a:pt x="181" y="129"/>
                  </a:cubicBezTo>
                  <a:cubicBezTo>
                    <a:pt x="182" y="126"/>
                    <a:pt x="182" y="122"/>
                    <a:pt x="186" y="121"/>
                  </a:cubicBezTo>
                  <a:cubicBezTo>
                    <a:pt x="190" y="121"/>
                    <a:pt x="187" y="125"/>
                    <a:pt x="189" y="128"/>
                  </a:cubicBezTo>
                  <a:cubicBezTo>
                    <a:pt x="191" y="133"/>
                    <a:pt x="196" y="129"/>
                    <a:pt x="196" y="127"/>
                  </a:cubicBezTo>
                  <a:cubicBezTo>
                    <a:pt x="196" y="124"/>
                    <a:pt x="203" y="126"/>
                    <a:pt x="203" y="123"/>
                  </a:cubicBezTo>
                  <a:cubicBezTo>
                    <a:pt x="202" y="121"/>
                    <a:pt x="204" y="120"/>
                    <a:pt x="203" y="117"/>
                  </a:cubicBezTo>
                  <a:cubicBezTo>
                    <a:pt x="201" y="115"/>
                    <a:pt x="205" y="115"/>
                    <a:pt x="208" y="113"/>
                  </a:cubicBezTo>
                  <a:cubicBezTo>
                    <a:pt x="210" y="111"/>
                    <a:pt x="205" y="113"/>
                    <a:pt x="201" y="110"/>
                  </a:cubicBezTo>
                  <a:cubicBezTo>
                    <a:pt x="198" y="106"/>
                    <a:pt x="196" y="111"/>
                    <a:pt x="196" y="113"/>
                  </a:cubicBezTo>
                  <a:cubicBezTo>
                    <a:pt x="196" y="115"/>
                    <a:pt x="189" y="113"/>
                    <a:pt x="185" y="112"/>
                  </a:cubicBezTo>
                  <a:cubicBezTo>
                    <a:pt x="181" y="110"/>
                    <a:pt x="176" y="116"/>
                    <a:pt x="171" y="119"/>
                  </a:cubicBezTo>
                  <a:cubicBezTo>
                    <a:pt x="165" y="122"/>
                    <a:pt x="165" y="127"/>
                    <a:pt x="159" y="127"/>
                  </a:cubicBezTo>
                  <a:cubicBezTo>
                    <a:pt x="154" y="126"/>
                    <a:pt x="146" y="131"/>
                    <a:pt x="149" y="132"/>
                  </a:cubicBezTo>
                  <a:close/>
                  <a:moveTo>
                    <a:pt x="204" y="131"/>
                  </a:moveTo>
                  <a:cubicBezTo>
                    <a:pt x="199" y="131"/>
                    <a:pt x="200" y="136"/>
                    <a:pt x="205" y="136"/>
                  </a:cubicBezTo>
                  <a:cubicBezTo>
                    <a:pt x="211" y="136"/>
                    <a:pt x="213" y="138"/>
                    <a:pt x="205" y="137"/>
                  </a:cubicBezTo>
                  <a:cubicBezTo>
                    <a:pt x="196" y="137"/>
                    <a:pt x="193" y="144"/>
                    <a:pt x="199" y="143"/>
                  </a:cubicBezTo>
                  <a:cubicBezTo>
                    <a:pt x="204" y="141"/>
                    <a:pt x="211" y="141"/>
                    <a:pt x="207" y="143"/>
                  </a:cubicBezTo>
                  <a:cubicBezTo>
                    <a:pt x="203" y="144"/>
                    <a:pt x="191" y="145"/>
                    <a:pt x="193" y="147"/>
                  </a:cubicBezTo>
                  <a:cubicBezTo>
                    <a:pt x="194" y="149"/>
                    <a:pt x="198" y="148"/>
                    <a:pt x="203" y="150"/>
                  </a:cubicBezTo>
                  <a:cubicBezTo>
                    <a:pt x="208" y="152"/>
                    <a:pt x="210" y="153"/>
                    <a:pt x="214" y="149"/>
                  </a:cubicBezTo>
                  <a:cubicBezTo>
                    <a:pt x="218" y="145"/>
                    <a:pt x="222" y="141"/>
                    <a:pt x="220" y="147"/>
                  </a:cubicBezTo>
                  <a:cubicBezTo>
                    <a:pt x="219" y="152"/>
                    <a:pt x="226" y="148"/>
                    <a:pt x="236" y="148"/>
                  </a:cubicBezTo>
                  <a:cubicBezTo>
                    <a:pt x="245" y="147"/>
                    <a:pt x="234" y="153"/>
                    <a:pt x="224" y="154"/>
                  </a:cubicBezTo>
                  <a:cubicBezTo>
                    <a:pt x="214" y="155"/>
                    <a:pt x="216" y="160"/>
                    <a:pt x="224" y="162"/>
                  </a:cubicBezTo>
                  <a:cubicBezTo>
                    <a:pt x="231" y="163"/>
                    <a:pt x="248" y="157"/>
                    <a:pt x="252" y="153"/>
                  </a:cubicBezTo>
                  <a:cubicBezTo>
                    <a:pt x="256" y="149"/>
                    <a:pt x="260" y="155"/>
                    <a:pt x="264" y="152"/>
                  </a:cubicBezTo>
                  <a:cubicBezTo>
                    <a:pt x="267" y="149"/>
                    <a:pt x="275" y="152"/>
                    <a:pt x="282" y="151"/>
                  </a:cubicBezTo>
                  <a:cubicBezTo>
                    <a:pt x="288" y="149"/>
                    <a:pt x="290" y="137"/>
                    <a:pt x="285" y="134"/>
                  </a:cubicBezTo>
                  <a:cubicBezTo>
                    <a:pt x="280" y="132"/>
                    <a:pt x="280" y="137"/>
                    <a:pt x="276" y="138"/>
                  </a:cubicBezTo>
                  <a:cubicBezTo>
                    <a:pt x="272" y="138"/>
                    <a:pt x="270" y="133"/>
                    <a:pt x="266" y="130"/>
                  </a:cubicBezTo>
                  <a:cubicBezTo>
                    <a:pt x="263" y="127"/>
                    <a:pt x="265" y="121"/>
                    <a:pt x="261" y="122"/>
                  </a:cubicBezTo>
                  <a:cubicBezTo>
                    <a:pt x="256" y="122"/>
                    <a:pt x="246" y="130"/>
                    <a:pt x="252" y="131"/>
                  </a:cubicBezTo>
                  <a:cubicBezTo>
                    <a:pt x="258" y="131"/>
                    <a:pt x="256" y="134"/>
                    <a:pt x="253" y="136"/>
                  </a:cubicBezTo>
                  <a:cubicBezTo>
                    <a:pt x="250" y="137"/>
                    <a:pt x="260" y="140"/>
                    <a:pt x="259" y="142"/>
                  </a:cubicBezTo>
                  <a:cubicBezTo>
                    <a:pt x="257" y="144"/>
                    <a:pt x="241" y="142"/>
                    <a:pt x="240" y="139"/>
                  </a:cubicBezTo>
                  <a:cubicBezTo>
                    <a:pt x="240" y="135"/>
                    <a:pt x="227" y="129"/>
                    <a:pt x="221" y="130"/>
                  </a:cubicBezTo>
                  <a:cubicBezTo>
                    <a:pt x="216" y="132"/>
                    <a:pt x="218" y="126"/>
                    <a:pt x="213" y="126"/>
                  </a:cubicBezTo>
                  <a:cubicBezTo>
                    <a:pt x="208" y="125"/>
                    <a:pt x="209" y="130"/>
                    <a:pt x="204" y="131"/>
                  </a:cubicBezTo>
                  <a:close/>
                  <a:moveTo>
                    <a:pt x="223" y="105"/>
                  </a:moveTo>
                  <a:cubicBezTo>
                    <a:pt x="225" y="101"/>
                    <a:pt x="211" y="101"/>
                    <a:pt x="212" y="103"/>
                  </a:cubicBezTo>
                  <a:cubicBezTo>
                    <a:pt x="215" y="106"/>
                    <a:pt x="221" y="109"/>
                    <a:pt x="223" y="105"/>
                  </a:cubicBezTo>
                  <a:close/>
                  <a:moveTo>
                    <a:pt x="252" y="103"/>
                  </a:moveTo>
                  <a:cubicBezTo>
                    <a:pt x="257" y="102"/>
                    <a:pt x="255" y="99"/>
                    <a:pt x="247" y="100"/>
                  </a:cubicBezTo>
                  <a:cubicBezTo>
                    <a:pt x="240" y="101"/>
                    <a:pt x="227" y="101"/>
                    <a:pt x="227" y="106"/>
                  </a:cubicBezTo>
                  <a:cubicBezTo>
                    <a:pt x="227" y="111"/>
                    <a:pt x="230" y="113"/>
                    <a:pt x="238" y="113"/>
                  </a:cubicBezTo>
                  <a:cubicBezTo>
                    <a:pt x="246" y="114"/>
                    <a:pt x="253" y="106"/>
                    <a:pt x="249" y="106"/>
                  </a:cubicBezTo>
                  <a:cubicBezTo>
                    <a:pt x="245" y="106"/>
                    <a:pt x="248" y="104"/>
                    <a:pt x="252" y="103"/>
                  </a:cubicBezTo>
                  <a:close/>
                  <a:moveTo>
                    <a:pt x="235" y="96"/>
                  </a:moveTo>
                  <a:cubicBezTo>
                    <a:pt x="239" y="98"/>
                    <a:pt x="242" y="93"/>
                    <a:pt x="245" y="95"/>
                  </a:cubicBezTo>
                  <a:cubicBezTo>
                    <a:pt x="247" y="97"/>
                    <a:pt x="258" y="99"/>
                    <a:pt x="258" y="93"/>
                  </a:cubicBezTo>
                  <a:cubicBezTo>
                    <a:pt x="258" y="88"/>
                    <a:pt x="244" y="87"/>
                    <a:pt x="241" y="89"/>
                  </a:cubicBezTo>
                  <a:cubicBezTo>
                    <a:pt x="237" y="91"/>
                    <a:pt x="221" y="92"/>
                    <a:pt x="225" y="96"/>
                  </a:cubicBezTo>
                  <a:cubicBezTo>
                    <a:pt x="228" y="98"/>
                    <a:pt x="231" y="95"/>
                    <a:pt x="235" y="96"/>
                  </a:cubicBezTo>
                  <a:close/>
                  <a:moveTo>
                    <a:pt x="295" y="85"/>
                  </a:moveTo>
                  <a:cubicBezTo>
                    <a:pt x="299" y="82"/>
                    <a:pt x="307" y="87"/>
                    <a:pt x="305" y="90"/>
                  </a:cubicBezTo>
                  <a:cubicBezTo>
                    <a:pt x="304" y="93"/>
                    <a:pt x="291" y="90"/>
                    <a:pt x="292" y="92"/>
                  </a:cubicBezTo>
                  <a:cubicBezTo>
                    <a:pt x="293" y="93"/>
                    <a:pt x="294" y="98"/>
                    <a:pt x="303" y="95"/>
                  </a:cubicBezTo>
                  <a:cubicBezTo>
                    <a:pt x="311" y="93"/>
                    <a:pt x="318" y="95"/>
                    <a:pt x="324" y="99"/>
                  </a:cubicBezTo>
                  <a:cubicBezTo>
                    <a:pt x="330" y="104"/>
                    <a:pt x="335" y="106"/>
                    <a:pt x="339" y="101"/>
                  </a:cubicBezTo>
                  <a:cubicBezTo>
                    <a:pt x="343" y="96"/>
                    <a:pt x="334" y="96"/>
                    <a:pt x="336" y="92"/>
                  </a:cubicBezTo>
                  <a:cubicBezTo>
                    <a:pt x="338" y="88"/>
                    <a:pt x="330" y="86"/>
                    <a:pt x="326" y="86"/>
                  </a:cubicBezTo>
                  <a:cubicBezTo>
                    <a:pt x="322" y="86"/>
                    <a:pt x="321" y="79"/>
                    <a:pt x="318" y="81"/>
                  </a:cubicBezTo>
                  <a:cubicBezTo>
                    <a:pt x="315" y="82"/>
                    <a:pt x="312" y="85"/>
                    <a:pt x="312" y="80"/>
                  </a:cubicBezTo>
                  <a:cubicBezTo>
                    <a:pt x="312" y="75"/>
                    <a:pt x="294" y="75"/>
                    <a:pt x="289" y="77"/>
                  </a:cubicBezTo>
                  <a:cubicBezTo>
                    <a:pt x="285" y="78"/>
                    <a:pt x="290" y="88"/>
                    <a:pt x="295" y="85"/>
                  </a:cubicBezTo>
                  <a:close/>
                  <a:moveTo>
                    <a:pt x="297" y="115"/>
                  </a:moveTo>
                  <a:cubicBezTo>
                    <a:pt x="300" y="112"/>
                    <a:pt x="286" y="100"/>
                    <a:pt x="285" y="106"/>
                  </a:cubicBezTo>
                  <a:cubicBezTo>
                    <a:pt x="284" y="111"/>
                    <a:pt x="294" y="119"/>
                    <a:pt x="297" y="115"/>
                  </a:cubicBezTo>
                  <a:close/>
                  <a:moveTo>
                    <a:pt x="343" y="68"/>
                  </a:moveTo>
                  <a:cubicBezTo>
                    <a:pt x="346" y="64"/>
                    <a:pt x="328" y="61"/>
                    <a:pt x="333" y="65"/>
                  </a:cubicBezTo>
                  <a:cubicBezTo>
                    <a:pt x="335" y="67"/>
                    <a:pt x="341" y="73"/>
                    <a:pt x="343" y="68"/>
                  </a:cubicBezTo>
                  <a:close/>
                  <a:moveTo>
                    <a:pt x="303" y="149"/>
                  </a:moveTo>
                  <a:cubicBezTo>
                    <a:pt x="306" y="147"/>
                    <a:pt x="298" y="141"/>
                    <a:pt x="296" y="146"/>
                  </a:cubicBezTo>
                  <a:cubicBezTo>
                    <a:pt x="293" y="151"/>
                    <a:pt x="301" y="152"/>
                    <a:pt x="303" y="149"/>
                  </a:cubicBezTo>
                  <a:close/>
                  <a:moveTo>
                    <a:pt x="343" y="124"/>
                  </a:moveTo>
                  <a:cubicBezTo>
                    <a:pt x="343" y="128"/>
                    <a:pt x="335" y="124"/>
                    <a:pt x="328" y="121"/>
                  </a:cubicBezTo>
                  <a:cubicBezTo>
                    <a:pt x="322" y="119"/>
                    <a:pt x="326" y="126"/>
                    <a:pt x="331" y="131"/>
                  </a:cubicBezTo>
                  <a:cubicBezTo>
                    <a:pt x="336" y="135"/>
                    <a:pt x="328" y="133"/>
                    <a:pt x="322" y="128"/>
                  </a:cubicBezTo>
                  <a:cubicBezTo>
                    <a:pt x="315" y="123"/>
                    <a:pt x="316" y="131"/>
                    <a:pt x="319" y="134"/>
                  </a:cubicBezTo>
                  <a:cubicBezTo>
                    <a:pt x="322" y="136"/>
                    <a:pt x="318" y="140"/>
                    <a:pt x="314" y="134"/>
                  </a:cubicBezTo>
                  <a:cubicBezTo>
                    <a:pt x="310" y="128"/>
                    <a:pt x="307" y="122"/>
                    <a:pt x="301" y="122"/>
                  </a:cubicBezTo>
                  <a:cubicBezTo>
                    <a:pt x="294" y="122"/>
                    <a:pt x="297" y="129"/>
                    <a:pt x="300" y="132"/>
                  </a:cubicBezTo>
                  <a:cubicBezTo>
                    <a:pt x="303" y="137"/>
                    <a:pt x="307" y="138"/>
                    <a:pt x="312" y="141"/>
                  </a:cubicBezTo>
                  <a:cubicBezTo>
                    <a:pt x="318" y="144"/>
                    <a:pt x="327" y="139"/>
                    <a:pt x="332" y="141"/>
                  </a:cubicBezTo>
                  <a:cubicBezTo>
                    <a:pt x="336" y="142"/>
                    <a:pt x="327" y="147"/>
                    <a:pt x="330" y="151"/>
                  </a:cubicBezTo>
                  <a:cubicBezTo>
                    <a:pt x="333" y="154"/>
                    <a:pt x="341" y="152"/>
                    <a:pt x="347" y="151"/>
                  </a:cubicBezTo>
                  <a:cubicBezTo>
                    <a:pt x="353" y="151"/>
                    <a:pt x="350" y="147"/>
                    <a:pt x="353" y="145"/>
                  </a:cubicBezTo>
                  <a:cubicBezTo>
                    <a:pt x="357" y="142"/>
                    <a:pt x="350" y="143"/>
                    <a:pt x="353" y="137"/>
                  </a:cubicBezTo>
                  <a:cubicBezTo>
                    <a:pt x="356" y="131"/>
                    <a:pt x="344" y="121"/>
                    <a:pt x="343" y="124"/>
                  </a:cubicBezTo>
                  <a:close/>
                  <a:moveTo>
                    <a:pt x="358" y="103"/>
                  </a:moveTo>
                  <a:cubicBezTo>
                    <a:pt x="364" y="103"/>
                    <a:pt x="368" y="103"/>
                    <a:pt x="373" y="101"/>
                  </a:cubicBezTo>
                  <a:cubicBezTo>
                    <a:pt x="377" y="99"/>
                    <a:pt x="370" y="99"/>
                    <a:pt x="373" y="95"/>
                  </a:cubicBezTo>
                  <a:cubicBezTo>
                    <a:pt x="377" y="91"/>
                    <a:pt x="366" y="90"/>
                    <a:pt x="365" y="92"/>
                  </a:cubicBezTo>
                  <a:cubicBezTo>
                    <a:pt x="364" y="93"/>
                    <a:pt x="350" y="83"/>
                    <a:pt x="348" y="86"/>
                  </a:cubicBezTo>
                  <a:cubicBezTo>
                    <a:pt x="346" y="90"/>
                    <a:pt x="353" y="103"/>
                    <a:pt x="358" y="103"/>
                  </a:cubicBezTo>
                  <a:close/>
                  <a:moveTo>
                    <a:pt x="387" y="105"/>
                  </a:moveTo>
                  <a:cubicBezTo>
                    <a:pt x="387" y="103"/>
                    <a:pt x="360" y="106"/>
                    <a:pt x="364" y="110"/>
                  </a:cubicBezTo>
                  <a:cubicBezTo>
                    <a:pt x="371" y="115"/>
                    <a:pt x="388" y="107"/>
                    <a:pt x="387" y="105"/>
                  </a:cubicBezTo>
                  <a:close/>
                  <a:moveTo>
                    <a:pt x="383" y="157"/>
                  </a:moveTo>
                  <a:cubicBezTo>
                    <a:pt x="390" y="157"/>
                    <a:pt x="387" y="149"/>
                    <a:pt x="379" y="144"/>
                  </a:cubicBezTo>
                  <a:cubicBezTo>
                    <a:pt x="372" y="138"/>
                    <a:pt x="356" y="149"/>
                    <a:pt x="359" y="152"/>
                  </a:cubicBezTo>
                  <a:cubicBezTo>
                    <a:pt x="362" y="154"/>
                    <a:pt x="377" y="158"/>
                    <a:pt x="383" y="157"/>
                  </a:cubicBezTo>
                  <a:close/>
                  <a:moveTo>
                    <a:pt x="338" y="207"/>
                  </a:moveTo>
                  <a:cubicBezTo>
                    <a:pt x="346" y="213"/>
                    <a:pt x="343" y="203"/>
                    <a:pt x="352" y="203"/>
                  </a:cubicBezTo>
                  <a:cubicBezTo>
                    <a:pt x="361" y="204"/>
                    <a:pt x="361" y="189"/>
                    <a:pt x="363" y="184"/>
                  </a:cubicBezTo>
                  <a:cubicBezTo>
                    <a:pt x="364" y="178"/>
                    <a:pt x="356" y="179"/>
                    <a:pt x="358" y="183"/>
                  </a:cubicBezTo>
                  <a:cubicBezTo>
                    <a:pt x="360" y="187"/>
                    <a:pt x="357" y="190"/>
                    <a:pt x="357" y="186"/>
                  </a:cubicBezTo>
                  <a:cubicBezTo>
                    <a:pt x="356" y="181"/>
                    <a:pt x="349" y="185"/>
                    <a:pt x="347" y="182"/>
                  </a:cubicBezTo>
                  <a:cubicBezTo>
                    <a:pt x="344" y="178"/>
                    <a:pt x="354" y="178"/>
                    <a:pt x="357" y="173"/>
                  </a:cubicBezTo>
                  <a:cubicBezTo>
                    <a:pt x="359" y="169"/>
                    <a:pt x="349" y="169"/>
                    <a:pt x="351" y="166"/>
                  </a:cubicBezTo>
                  <a:cubicBezTo>
                    <a:pt x="354" y="162"/>
                    <a:pt x="336" y="166"/>
                    <a:pt x="341" y="168"/>
                  </a:cubicBezTo>
                  <a:cubicBezTo>
                    <a:pt x="346" y="171"/>
                    <a:pt x="341" y="173"/>
                    <a:pt x="336" y="170"/>
                  </a:cubicBezTo>
                  <a:cubicBezTo>
                    <a:pt x="331" y="166"/>
                    <a:pt x="317" y="172"/>
                    <a:pt x="322" y="176"/>
                  </a:cubicBezTo>
                  <a:cubicBezTo>
                    <a:pt x="326" y="179"/>
                    <a:pt x="338" y="174"/>
                    <a:pt x="331" y="183"/>
                  </a:cubicBezTo>
                  <a:cubicBezTo>
                    <a:pt x="325" y="193"/>
                    <a:pt x="322" y="181"/>
                    <a:pt x="315" y="182"/>
                  </a:cubicBezTo>
                  <a:cubicBezTo>
                    <a:pt x="309" y="183"/>
                    <a:pt x="312" y="191"/>
                    <a:pt x="321" y="194"/>
                  </a:cubicBezTo>
                  <a:cubicBezTo>
                    <a:pt x="331" y="197"/>
                    <a:pt x="330" y="202"/>
                    <a:pt x="338" y="207"/>
                  </a:cubicBezTo>
                  <a:close/>
                  <a:moveTo>
                    <a:pt x="396" y="150"/>
                  </a:moveTo>
                  <a:cubicBezTo>
                    <a:pt x="398" y="157"/>
                    <a:pt x="401" y="152"/>
                    <a:pt x="405" y="155"/>
                  </a:cubicBezTo>
                  <a:cubicBezTo>
                    <a:pt x="409" y="158"/>
                    <a:pt x="415" y="160"/>
                    <a:pt x="418" y="157"/>
                  </a:cubicBezTo>
                  <a:cubicBezTo>
                    <a:pt x="422" y="154"/>
                    <a:pt x="423" y="152"/>
                    <a:pt x="424" y="154"/>
                  </a:cubicBezTo>
                  <a:cubicBezTo>
                    <a:pt x="426" y="159"/>
                    <a:pt x="434" y="159"/>
                    <a:pt x="451" y="159"/>
                  </a:cubicBezTo>
                  <a:cubicBezTo>
                    <a:pt x="468" y="160"/>
                    <a:pt x="464" y="152"/>
                    <a:pt x="469" y="155"/>
                  </a:cubicBezTo>
                  <a:cubicBezTo>
                    <a:pt x="474" y="158"/>
                    <a:pt x="485" y="158"/>
                    <a:pt x="490" y="157"/>
                  </a:cubicBezTo>
                  <a:cubicBezTo>
                    <a:pt x="495" y="156"/>
                    <a:pt x="498" y="148"/>
                    <a:pt x="497" y="144"/>
                  </a:cubicBezTo>
                  <a:cubicBezTo>
                    <a:pt x="497" y="140"/>
                    <a:pt x="459" y="137"/>
                    <a:pt x="452" y="141"/>
                  </a:cubicBezTo>
                  <a:cubicBezTo>
                    <a:pt x="445" y="145"/>
                    <a:pt x="434" y="139"/>
                    <a:pt x="429" y="142"/>
                  </a:cubicBezTo>
                  <a:cubicBezTo>
                    <a:pt x="424" y="145"/>
                    <a:pt x="425" y="138"/>
                    <a:pt x="416" y="138"/>
                  </a:cubicBezTo>
                  <a:cubicBezTo>
                    <a:pt x="406" y="138"/>
                    <a:pt x="417" y="133"/>
                    <a:pt x="418" y="131"/>
                  </a:cubicBezTo>
                  <a:cubicBezTo>
                    <a:pt x="420" y="128"/>
                    <a:pt x="404" y="123"/>
                    <a:pt x="397" y="124"/>
                  </a:cubicBezTo>
                  <a:cubicBezTo>
                    <a:pt x="390" y="126"/>
                    <a:pt x="386" y="122"/>
                    <a:pt x="380" y="119"/>
                  </a:cubicBezTo>
                  <a:cubicBezTo>
                    <a:pt x="373" y="116"/>
                    <a:pt x="356" y="117"/>
                    <a:pt x="359" y="122"/>
                  </a:cubicBezTo>
                  <a:cubicBezTo>
                    <a:pt x="362" y="126"/>
                    <a:pt x="383" y="133"/>
                    <a:pt x="385" y="129"/>
                  </a:cubicBezTo>
                  <a:cubicBezTo>
                    <a:pt x="387" y="126"/>
                    <a:pt x="392" y="134"/>
                    <a:pt x="395" y="138"/>
                  </a:cubicBezTo>
                  <a:cubicBezTo>
                    <a:pt x="399" y="142"/>
                    <a:pt x="393" y="143"/>
                    <a:pt x="396" y="150"/>
                  </a:cubicBezTo>
                  <a:close/>
                  <a:moveTo>
                    <a:pt x="414" y="108"/>
                  </a:moveTo>
                  <a:cubicBezTo>
                    <a:pt x="408" y="105"/>
                    <a:pt x="400" y="112"/>
                    <a:pt x="406" y="114"/>
                  </a:cubicBezTo>
                  <a:cubicBezTo>
                    <a:pt x="412" y="116"/>
                    <a:pt x="420" y="111"/>
                    <a:pt x="414" y="108"/>
                  </a:cubicBezTo>
                  <a:close/>
                  <a:moveTo>
                    <a:pt x="363" y="68"/>
                  </a:moveTo>
                  <a:cubicBezTo>
                    <a:pt x="368" y="71"/>
                    <a:pt x="365" y="74"/>
                    <a:pt x="371" y="77"/>
                  </a:cubicBezTo>
                  <a:cubicBezTo>
                    <a:pt x="376" y="79"/>
                    <a:pt x="393" y="73"/>
                    <a:pt x="394" y="77"/>
                  </a:cubicBezTo>
                  <a:cubicBezTo>
                    <a:pt x="395" y="81"/>
                    <a:pt x="377" y="82"/>
                    <a:pt x="380" y="84"/>
                  </a:cubicBezTo>
                  <a:cubicBezTo>
                    <a:pt x="382" y="87"/>
                    <a:pt x="393" y="91"/>
                    <a:pt x="391" y="93"/>
                  </a:cubicBezTo>
                  <a:cubicBezTo>
                    <a:pt x="390" y="95"/>
                    <a:pt x="408" y="101"/>
                    <a:pt x="410" y="98"/>
                  </a:cubicBezTo>
                  <a:cubicBezTo>
                    <a:pt x="412" y="95"/>
                    <a:pt x="417" y="96"/>
                    <a:pt x="422" y="98"/>
                  </a:cubicBezTo>
                  <a:cubicBezTo>
                    <a:pt x="426" y="100"/>
                    <a:pt x="427" y="87"/>
                    <a:pt x="430" y="89"/>
                  </a:cubicBezTo>
                  <a:cubicBezTo>
                    <a:pt x="433" y="91"/>
                    <a:pt x="433" y="84"/>
                    <a:pt x="438" y="82"/>
                  </a:cubicBezTo>
                  <a:cubicBezTo>
                    <a:pt x="443" y="80"/>
                    <a:pt x="451" y="80"/>
                    <a:pt x="451" y="77"/>
                  </a:cubicBezTo>
                  <a:cubicBezTo>
                    <a:pt x="452" y="76"/>
                    <a:pt x="450" y="73"/>
                    <a:pt x="444" y="74"/>
                  </a:cubicBezTo>
                  <a:cubicBezTo>
                    <a:pt x="437" y="75"/>
                    <a:pt x="433" y="72"/>
                    <a:pt x="436" y="68"/>
                  </a:cubicBezTo>
                  <a:cubicBezTo>
                    <a:pt x="439" y="65"/>
                    <a:pt x="429" y="64"/>
                    <a:pt x="432" y="61"/>
                  </a:cubicBezTo>
                  <a:cubicBezTo>
                    <a:pt x="436" y="58"/>
                    <a:pt x="425" y="55"/>
                    <a:pt x="427" y="60"/>
                  </a:cubicBezTo>
                  <a:cubicBezTo>
                    <a:pt x="428" y="64"/>
                    <a:pt x="420" y="60"/>
                    <a:pt x="419" y="56"/>
                  </a:cubicBezTo>
                  <a:cubicBezTo>
                    <a:pt x="418" y="52"/>
                    <a:pt x="403" y="51"/>
                    <a:pt x="394" y="42"/>
                  </a:cubicBezTo>
                  <a:cubicBezTo>
                    <a:pt x="384" y="34"/>
                    <a:pt x="374" y="39"/>
                    <a:pt x="380" y="40"/>
                  </a:cubicBezTo>
                  <a:cubicBezTo>
                    <a:pt x="386" y="41"/>
                    <a:pt x="385" y="44"/>
                    <a:pt x="381" y="44"/>
                  </a:cubicBezTo>
                  <a:cubicBezTo>
                    <a:pt x="376" y="44"/>
                    <a:pt x="368" y="44"/>
                    <a:pt x="375" y="47"/>
                  </a:cubicBezTo>
                  <a:cubicBezTo>
                    <a:pt x="383" y="50"/>
                    <a:pt x="374" y="51"/>
                    <a:pt x="368" y="51"/>
                  </a:cubicBezTo>
                  <a:cubicBezTo>
                    <a:pt x="362" y="51"/>
                    <a:pt x="362" y="59"/>
                    <a:pt x="370" y="60"/>
                  </a:cubicBezTo>
                  <a:cubicBezTo>
                    <a:pt x="378" y="61"/>
                    <a:pt x="372" y="66"/>
                    <a:pt x="366" y="64"/>
                  </a:cubicBezTo>
                  <a:cubicBezTo>
                    <a:pt x="359" y="62"/>
                    <a:pt x="357" y="65"/>
                    <a:pt x="363" y="68"/>
                  </a:cubicBezTo>
                  <a:close/>
                  <a:moveTo>
                    <a:pt x="406" y="33"/>
                  </a:moveTo>
                  <a:cubicBezTo>
                    <a:pt x="411" y="30"/>
                    <a:pt x="415" y="32"/>
                    <a:pt x="410" y="34"/>
                  </a:cubicBezTo>
                  <a:cubicBezTo>
                    <a:pt x="406" y="36"/>
                    <a:pt x="408" y="37"/>
                    <a:pt x="414" y="37"/>
                  </a:cubicBezTo>
                  <a:cubicBezTo>
                    <a:pt x="420" y="37"/>
                    <a:pt x="411" y="39"/>
                    <a:pt x="411" y="42"/>
                  </a:cubicBezTo>
                  <a:cubicBezTo>
                    <a:pt x="411" y="46"/>
                    <a:pt x="418" y="44"/>
                    <a:pt x="419" y="47"/>
                  </a:cubicBezTo>
                  <a:cubicBezTo>
                    <a:pt x="419" y="51"/>
                    <a:pt x="434" y="52"/>
                    <a:pt x="439" y="48"/>
                  </a:cubicBezTo>
                  <a:cubicBezTo>
                    <a:pt x="444" y="44"/>
                    <a:pt x="442" y="49"/>
                    <a:pt x="442" y="52"/>
                  </a:cubicBezTo>
                  <a:cubicBezTo>
                    <a:pt x="441" y="55"/>
                    <a:pt x="463" y="57"/>
                    <a:pt x="464" y="54"/>
                  </a:cubicBezTo>
                  <a:cubicBezTo>
                    <a:pt x="465" y="50"/>
                    <a:pt x="469" y="52"/>
                    <a:pt x="473" y="53"/>
                  </a:cubicBezTo>
                  <a:cubicBezTo>
                    <a:pt x="477" y="54"/>
                    <a:pt x="498" y="49"/>
                    <a:pt x="499" y="45"/>
                  </a:cubicBezTo>
                  <a:cubicBezTo>
                    <a:pt x="499" y="40"/>
                    <a:pt x="505" y="47"/>
                    <a:pt x="499" y="51"/>
                  </a:cubicBezTo>
                  <a:cubicBezTo>
                    <a:pt x="492" y="56"/>
                    <a:pt x="478" y="55"/>
                    <a:pt x="472" y="57"/>
                  </a:cubicBezTo>
                  <a:cubicBezTo>
                    <a:pt x="466" y="59"/>
                    <a:pt x="476" y="63"/>
                    <a:pt x="482" y="68"/>
                  </a:cubicBezTo>
                  <a:cubicBezTo>
                    <a:pt x="488" y="72"/>
                    <a:pt x="474" y="70"/>
                    <a:pt x="469" y="64"/>
                  </a:cubicBezTo>
                  <a:cubicBezTo>
                    <a:pt x="463" y="58"/>
                    <a:pt x="450" y="58"/>
                    <a:pt x="443" y="58"/>
                  </a:cubicBezTo>
                  <a:cubicBezTo>
                    <a:pt x="437" y="59"/>
                    <a:pt x="439" y="71"/>
                    <a:pt x="444" y="71"/>
                  </a:cubicBezTo>
                  <a:cubicBezTo>
                    <a:pt x="449" y="71"/>
                    <a:pt x="454" y="73"/>
                    <a:pt x="459" y="81"/>
                  </a:cubicBezTo>
                  <a:cubicBezTo>
                    <a:pt x="464" y="88"/>
                    <a:pt x="474" y="87"/>
                    <a:pt x="474" y="90"/>
                  </a:cubicBezTo>
                  <a:cubicBezTo>
                    <a:pt x="474" y="94"/>
                    <a:pt x="460" y="87"/>
                    <a:pt x="453" y="86"/>
                  </a:cubicBezTo>
                  <a:cubicBezTo>
                    <a:pt x="445" y="85"/>
                    <a:pt x="432" y="90"/>
                    <a:pt x="432" y="95"/>
                  </a:cubicBezTo>
                  <a:cubicBezTo>
                    <a:pt x="432" y="101"/>
                    <a:pt x="443" y="100"/>
                    <a:pt x="451" y="96"/>
                  </a:cubicBezTo>
                  <a:cubicBezTo>
                    <a:pt x="459" y="91"/>
                    <a:pt x="453" y="97"/>
                    <a:pt x="449" y="101"/>
                  </a:cubicBezTo>
                  <a:cubicBezTo>
                    <a:pt x="445" y="104"/>
                    <a:pt x="459" y="107"/>
                    <a:pt x="459" y="111"/>
                  </a:cubicBezTo>
                  <a:cubicBezTo>
                    <a:pt x="459" y="116"/>
                    <a:pt x="449" y="114"/>
                    <a:pt x="448" y="110"/>
                  </a:cubicBezTo>
                  <a:cubicBezTo>
                    <a:pt x="447" y="106"/>
                    <a:pt x="443" y="102"/>
                    <a:pt x="434" y="103"/>
                  </a:cubicBezTo>
                  <a:cubicBezTo>
                    <a:pt x="425" y="104"/>
                    <a:pt x="427" y="110"/>
                    <a:pt x="433" y="111"/>
                  </a:cubicBezTo>
                  <a:cubicBezTo>
                    <a:pt x="439" y="112"/>
                    <a:pt x="439" y="116"/>
                    <a:pt x="433" y="116"/>
                  </a:cubicBezTo>
                  <a:cubicBezTo>
                    <a:pt x="426" y="116"/>
                    <a:pt x="412" y="120"/>
                    <a:pt x="416" y="124"/>
                  </a:cubicBezTo>
                  <a:cubicBezTo>
                    <a:pt x="421" y="129"/>
                    <a:pt x="439" y="124"/>
                    <a:pt x="443" y="127"/>
                  </a:cubicBezTo>
                  <a:cubicBezTo>
                    <a:pt x="446" y="130"/>
                    <a:pt x="455" y="131"/>
                    <a:pt x="457" y="128"/>
                  </a:cubicBezTo>
                  <a:cubicBezTo>
                    <a:pt x="459" y="124"/>
                    <a:pt x="466" y="126"/>
                    <a:pt x="473" y="126"/>
                  </a:cubicBezTo>
                  <a:cubicBezTo>
                    <a:pt x="480" y="126"/>
                    <a:pt x="482" y="127"/>
                    <a:pt x="485" y="130"/>
                  </a:cubicBezTo>
                  <a:cubicBezTo>
                    <a:pt x="489" y="133"/>
                    <a:pt x="494" y="132"/>
                    <a:pt x="498" y="129"/>
                  </a:cubicBezTo>
                  <a:cubicBezTo>
                    <a:pt x="502" y="126"/>
                    <a:pt x="502" y="126"/>
                    <a:pt x="507" y="126"/>
                  </a:cubicBezTo>
                  <a:cubicBezTo>
                    <a:pt x="512" y="126"/>
                    <a:pt x="513" y="123"/>
                    <a:pt x="511" y="119"/>
                  </a:cubicBezTo>
                  <a:cubicBezTo>
                    <a:pt x="508" y="115"/>
                    <a:pt x="502" y="122"/>
                    <a:pt x="501" y="119"/>
                  </a:cubicBezTo>
                  <a:cubicBezTo>
                    <a:pt x="500" y="115"/>
                    <a:pt x="494" y="114"/>
                    <a:pt x="484" y="116"/>
                  </a:cubicBezTo>
                  <a:cubicBezTo>
                    <a:pt x="474" y="117"/>
                    <a:pt x="479" y="109"/>
                    <a:pt x="485" y="111"/>
                  </a:cubicBezTo>
                  <a:cubicBezTo>
                    <a:pt x="491" y="113"/>
                    <a:pt x="499" y="112"/>
                    <a:pt x="506" y="110"/>
                  </a:cubicBezTo>
                  <a:cubicBezTo>
                    <a:pt x="512" y="108"/>
                    <a:pt x="507" y="105"/>
                    <a:pt x="507" y="102"/>
                  </a:cubicBezTo>
                  <a:cubicBezTo>
                    <a:pt x="507" y="100"/>
                    <a:pt x="516" y="101"/>
                    <a:pt x="522" y="101"/>
                  </a:cubicBezTo>
                  <a:cubicBezTo>
                    <a:pt x="529" y="101"/>
                    <a:pt x="538" y="91"/>
                    <a:pt x="538" y="85"/>
                  </a:cubicBezTo>
                  <a:cubicBezTo>
                    <a:pt x="539" y="79"/>
                    <a:pt x="524" y="80"/>
                    <a:pt x="517" y="80"/>
                  </a:cubicBezTo>
                  <a:cubicBezTo>
                    <a:pt x="510" y="80"/>
                    <a:pt x="521" y="75"/>
                    <a:pt x="535" y="76"/>
                  </a:cubicBezTo>
                  <a:cubicBezTo>
                    <a:pt x="549" y="76"/>
                    <a:pt x="542" y="70"/>
                    <a:pt x="545" y="68"/>
                  </a:cubicBezTo>
                  <a:cubicBezTo>
                    <a:pt x="547" y="66"/>
                    <a:pt x="554" y="71"/>
                    <a:pt x="561" y="69"/>
                  </a:cubicBezTo>
                  <a:cubicBezTo>
                    <a:pt x="567" y="68"/>
                    <a:pt x="563" y="62"/>
                    <a:pt x="567" y="62"/>
                  </a:cubicBezTo>
                  <a:cubicBezTo>
                    <a:pt x="571" y="62"/>
                    <a:pt x="578" y="57"/>
                    <a:pt x="593" y="49"/>
                  </a:cubicBezTo>
                  <a:cubicBezTo>
                    <a:pt x="607" y="41"/>
                    <a:pt x="619" y="42"/>
                    <a:pt x="619" y="37"/>
                  </a:cubicBezTo>
                  <a:cubicBezTo>
                    <a:pt x="620" y="33"/>
                    <a:pt x="599" y="37"/>
                    <a:pt x="596" y="36"/>
                  </a:cubicBezTo>
                  <a:cubicBezTo>
                    <a:pt x="592" y="35"/>
                    <a:pt x="610" y="31"/>
                    <a:pt x="615" y="32"/>
                  </a:cubicBezTo>
                  <a:cubicBezTo>
                    <a:pt x="619" y="33"/>
                    <a:pt x="624" y="32"/>
                    <a:pt x="639" y="25"/>
                  </a:cubicBezTo>
                  <a:cubicBezTo>
                    <a:pt x="654" y="17"/>
                    <a:pt x="647" y="16"/>
                    <a:pt x="641" y="17"/>
                  </a:cubicBezTo>
                  <a:cubicBezTo>
                    <a:pt x="635" y="18"/>
                    <a:pt x="628" y="16"/>
                    <a:pt x="629" y="12"/>
                  </a:cubicBezTo>
                  <a:cubicBezTo>
                    <a:pt x="629" y="8"/>
                    <a:pt x="620" y="11"/>
                    <a:pt x="619" y="9"/>
                  </a:cubicBezTo>
                  <a:cubicBezTo>
                    <a:pt x="619" y="7"/>
                    <a:pt x="611" y="8"/>
                    <a:pt x="601" y="12"/>
                  </a:cubicBezTo>
                  <a:cubicBezTo>
                    <a:pt x="592" y="15"/>
                    <a:pt x="601" y="8"/>
                    <a:pt x="605" y="7"/>
                  </a:cubicBezTo>
                  <a:cubicBezTo>
                    <a:pt x="608" y="5"/>
                    <a:pt x="581" y="7"/>
                    <a:pt x="576" y="4"/>
                  </a:cubicBezTo>
                  <a:cubicBezTo>
                    <a:pt x="572" y="0"/>
                    <a:pt x="566" y="9"/>
                    <a:pt x="562" y="5"/>
                  </a:cubicBezTo>
                  <a:cubicBezTo>
                    <a:pt x="558" y="0"/>
                    <a:pt x="547" y="4"/>
                    <a:pt x="548" y="7"/>
                  </a:cubicBezTo>
                  <a:cubicBezTo>
                    <a:pt x="550" y="10"/>
                    <a:pt x="546" y="10"/>
                    <a:pt x="542" y="7"/>
                  </a:cubicBezTo>
                  <a:cubicBezTo>
                    <a:pt x="538" y="3"/>
                    <a:pt x="530" y="7"/>
                    <a:pt x="522" y="6"/>
                  </a:cubicBezTo>
                  <a:cubicBezTo>
                    <a:pt x="515" y="5"/>
                    <a:pt x="518" y="12"/>
                    <a:pt x="510" y="9"/>
                  </a:cubicBezTo>
                  <a:cubicBezTo>
                    <a:pt x="501" y="5"/>
                    <a:pt x="493" y="7"/>
                    <a:pt x="495" y="8"/>
                  </a:cubicBezTo>
                  <a:cubicBezTo>
                    <a:pt x="498" y="9"/>
                    <a:pt x="494" y="11"/>
                    <a:pt x="491" y="10"/>
                  </a:cubicBezTo>
                  <a:cubicBezTo>
                    <a:pt x="487" y="9"/>
                    <a:pt x="484" y="10"/>
                    <a:pt x="486" y="14"/>
                  </a:cubicBezTo>
                  <a:cubicBezTo>
                    <a:pt x="488" y="17"/>
                    <a:pt x="473" y="13"/>
                    <a:pt x="473" y="17"/>
                  </a:cubicBezTo>
                  <a:cubicBezTo>
                    <a:pt x="473" y="21"/>
                    <a:pt x="467" y="23"/>
                    <a:pt x="463" y="19"/>
                  </a:cubicBezTo>
                  <a:cubicBezTo>
                    <a:pt x="459" y="16"/>
                    <a:pt x="445" y="15"/>
                    <a:pt x="449" y="18"/>
                  </a:cubicBezTo>
                  <a:cubicBezTo>
                    <a:pt x="453" y="21"/>
                    <a:pt x="437" y="19"/>
                    <a:pt x="441" y="22"/>
                  </a:cubicBezTo>
                  <a:cubicBezTo>
                    <a:pt x="445" y="26"/>
                    <a:pt x="436" y="28"/>
                    <a:pt x="436" y="26"/>
                  </a:cubicBezTo>
                  <a:cubicBezTo>
                    <a:pt x="436" y="25"/>
                    <a:pt x="427" y="21"/>
                    <a:pt x="423" y="25"/>
                  </a:cubicBezTo>
                  <a:cubicBezTo>
                    <a:pt x="420" y="28"/>
                    <a:pt x="419" y="32"/>
                    <a:pt x="417" y="30"/>
                  </a:cubicBezTo>
                  <a:cubicBezTo>
                    <a:pt x="415" y="27"/>
                    <a:pt x="407" y="28"/>
                    <a:pt x="400" y="31"/>
                  </a:cubicBezTo>
                  <a:cubicBezTo>
                    <a:pt x="392" y="34"/>
                    <a:pt x="401" y="36"/>
                    <a:pt x="406" y="33"/>
                  </a:cubicBezTo>
                  <a:close/>
                  <a:moveTo>
                    <a:pt x="496" y="341"/>
                  </a:moveTo>
                  <a:cubicBezTo>
                    <a:pt x="498" y="340"/>
                    <a:pt x="503" y="331"/>
                    <a:pt x="497" y="332"/>
                  </a:cubicBezTo>
                  <a:cubicBezTo>
                    <a:pt x="490" y="332"/>
                    <a:pt x="492" y="341"/>
                    <a:pt x="496" y="341"/>
                  </a:cubicBezTo>
                  <a:close/>
                  <a:moveTo>
                    <a:pt x="464" y="333"/>
                  </a:moveTo>
                  <a:cubicBezTo>
                    <a:pt x="470" y="336"/>
                    <a:pt x="479" y="327"/>
                    <a:pt x="478" y="324"/>
                  </a:cubicBezTo>
                  <a:cubicBezTo>
                    <a:pt x="477" y="321"/>
                    <a:pt x="457" y="329"/>
                    <a:pt x="464" y="333"/>
                  </a:cubicBezTo>
                  <a:close/>
                  <a:moveTo>
                    <a:pt x="490" y="313"/>
                  </a:moveTo>
                  <a:cubicBezTo>
                    <a:pt x="491" y="310"/>
                    <a:pt x="478" y="308"/>
                    <a:pt x="479" y="304"/>
                  </a:cubicBezTo>
                  <a:cubicBezTo>
                    <a:pt x="480" y="300"/>
                    <a:pt x="467" y="297"/>
                    <a:pt x="463" y="295"/>
                  </a:cubicBezTo>
                  <a:cubicBezTo>
                    <a:pt x="459" y="293"/>
                    <a:pt x="453" y="292"/>
                    <a:pt x="453" y="288"/>
                  </a:cubicBezTo>
                  <a:cubicBezTo>
                    <a:pt x="453" y="283"/>
                    <a:pt x="445" y="286"/>
                    <a:pt x="444" y="293"/>
                  </a:cubicBezTo>
                  <a:cubicBezTo>
                    <a:pt x="444" y="299"/>
                    <a:pt x="440" y="298"/>
                    <a:pt x="442" y="304"/>
                  </a:cubicBezTo>
                  <a:cubicBezTo>
                    <a:pt x="444" y="310"/>
                    <a:pt x="434" y="311"/>
                    <a:pt x="435" y="315"/>
                  </a:cubicBezTo>
                  <a:cubicBezTo>
                    <a:pt x="437" y="318"/>
                    <a:pt x="441" y="314"/>
                    <a:pt x="445" y="314"/>
                  </a:cubicBezTo>
                  <a:cubicBezTo>
                    <a:pt x="450" y="314"/>
                    <a:pt x="444" y="320"/>
                    <a:pt x="450" y="321"/>
                  </a:cubicBezTo>
                  <a:cubicBezTo>
                    <a:pt x="454" y="321"/>
                    <a:pt x="461" y="316"/>
                    <a:pt x="463" y="313"/>
                  </a:cubicBezTo>
                  <a:cubicBezTo>
                    <a:pt x="465" y="310"/>
                    <a:pt x="469" y="309"/>
                    <a:pt x="474" y="313"/>
                  </a:cubicBezTo>
                  <a:cubicBezTo>
                    <a:pt x="479" y="316"/>
                    <a:pt x="489" y="317"/>
                    <a:pt x="490" y="313"/>
                  </a:cubicBezTo>
                  <a:close/>
                  <a:moveTo>
                    <a:pt x="607" y="282"/>
                  </a:moveTo>
                  <a:cubicBezTo>
                    <a:pt x="611" y="282"/>
                    <a:pt x="612" y="288"/>
                    <a:pt x="618" y="293"/>
                  </a:cubicBezTo>
                  <a:cubicBezTo>
                    <a:pt x="625" y="299"/>
                    <a:pt x="626" y="295"/>
                    <a:pt x="627" y="291"/>
                  </a:cubicBezTo>
                  <a:cubicBezTo>
                    <a:pt x="628" y="287"/>
                    <a:pt x="636" y="290"/>
                    <a:pt x="635" y="286"/>
                  </a:cubicBezTo>
                  <a:cubicBezTo>
                    <a:pt x="635" y="283"/>
                    <a:pt x="641" y="278"/>
                    <a:pt x="646" y="276"/>
                  </a:cubicBezTo>
                  <a:cubicBezTo>
                    <a:pt x="650" y="274"/>
                    <a:pt x="642" y="270"/>
                    <a:pt x="636" y="270"/>
                  </a:cubicBezTo>
                  <a:cubicBezTo>
                    <a:pt x="631" y="271"/>
                    <a:pt x="629" y="267"/>
                    <a:pt x="629" y="264"/>
                  </a:cubicBezTo>
                  <a:cubicBezTo>
                    <a:pt x="629" y="262"/>
                    <a:pt x="619" y="256"/>
                    <a:pt x="615" y="257"/>
                  </a:cubicBezTo>
                  <a:cubicBezTo>
                    <a:pt x="612" y="258"/>
                    <a:pt x="606" y="252"/>
                    <a:pt x="601" y="252"/>
                  </a:cubicBezTo>
                  <a:cubicBezTo>
                    <a:pt x="596" y="251"/>
                    <a:pt x="590" y="248"/>
                    <a:pt x="590" y="243"/>
                  </a:cubicBezTo>
                  <a:cubicBezTo>
                    <a:pt x="591" y="238"/>
                    <a:pt x="600" y="244"/>
                    <a:pt x="601" y="240"/>
                  </a:cubicBezTo>
                  <a:cubicBezTo>
                    <a:pt x="603" y="237"/>
                    <a:pt x="592" y="239"/>
                    <a:pt x="592" y="236"/>
                  </a:cubicBezTo>
                  <a:cubicBezTo>
                    <a:pt x="592" y="233"/>
                    <a:pt x="595" y="234"/>
                    <a:pt x="597" y="232"/>
                  </a:cubicBezTo>
                  <a:cubicBezTo>
                    <a:pt x="599" y="230"/>
                    <a:pt x="595" y="227"/>
                    <a:pt x="592" y="225"/>
                  </a:cubicBezTo>
                  <a:cubicBezTo>
                    <a:pt x="590" y="224"/>
                    <a:pt x="589" y="228"/>
                    <a:pt x="587" y="228"/>
                  </a:cubicBezTo>
                  <a:cubicBezTo>
                    <a:pt x="584" y="228"/>
                    <a:pt x="586" y="224"/>
                    <a:pt x="588" y="222"/>
                  </a:cubicBezTo>
                  <a:cubicBezTo>
                    <a:pt x="590" y="219"/>
                    <a:pt x="580" y="217"/>
                    <a:pt x="576" y="218"/>
                  </a:cubicBezTo>
                  <a:cubicBezTo>
                    <a:pt x="571" y="219"/>
                    <a:pt x="570" y="217"/>
                    <a:pt x="570" y="214"/>
                  </a:cubicBezTo>
                  <a:cubicBezTo>
                    <a:pt x="570" y="211"/>
                    <a:pt x="562" y="214"/>
                    <a:pt x="560" y="216"/>
                  </a:cubicBezTo>
                  <a:cubicBezTo>
                    <a:pt x="557" y="218"/>
                    <a:pt x="553" y="214"/>
                    <a:pt x="557" y="214"/>
                  </a:cubicBezTo>
                  <a:cubicBezTo>
                    <a:pt x="560" y="213"/>
                    <a:pt x="565" y="210"/>
                    <a:pt x="563" y="207"/>
                  </a:cubicBezTo>
                  <a:cubicBezTo>
                    <a:pt x="562" y="204"/>
                    <a:pt x="553" y="204"/>
                    <a:pt x="551" y="208"/>
                  </a:cubicBezTo>
                  <a:cubicBezTo>
                    <a:pt x="550" y="212"/>
                    <a:pt x="542" y="203"/>
                    <a:pt x="542" y="200"/>
                  </a:cubicBezTo>
                  <a:cubicBezTo>
                    <a:pt x="542" y="197"/>
                    <a:pt x="531" y="200"/>
                    <a:pt x="532" y="194"/>
                  </a:cubicBezTo>
                  <a:cubicBezTo>
                    <a:pt x="534" y="189"/>
                    <a:pt x="519" y="188"/>
                    <a:pt x="515" y="188"/>
                  </a:cubicBezTo>
                  <a:cubicBezTo>
                    <a:pt x="511" y="188"/>
                    <a:pt x="505" y="191"/>
                    <a:pt x="506" y="194"/>
                  </a:cubicBezTo>
                  <a:cubicBezTo>
                    <a:pt x="507" y="198"/>
                    <a:pt x="502" y="197"/>
                    <a:pt x="501" y="193"/>
                  </a:cubicBezTo>
                  <a:cubicBezTo>
                    <a:pt x="500" y="189"/>
                    <a:pt x="491" y="197"/>
                    <a:pt x="488" y="197"/>
                  </a:cubicBezTo>
                  <a:cubicBezTo>
                    <a:pt x="485" y="197"/>
                    <a:pt x="490" y="187"/>
                    <a:pt x="488" y="183"/>
                  </a:cubicBezTo>
                  <a:cubicBezTo>
                    <a:pt x="487" y="180"/>
                    <a:pt x="485" y="179"/>
                    <a:pt x="483" y="174"/>
                  </a:cubicBezTo>
                  <a:cubicBezTo>
                    <a:pt x="480" y="168"/>
                    <a:pt x="470" y="171"/>
                    <a:pt x="467" y="174"/>
                  </a:cubicBezTo>
                  <a:cubicBezTo>
                    <a:pt x="464" y="177"/>
                    <a:pt x="455" y="176"/>
                    <a:pt x="450" y="180"/>
                  </a:cubicBezTo>
                  <a:cubicBezTo>
                    <a:pt x="445" y="185"/>
                    <a:pt x="450" y="190"/>
                    <a:pt x="452" y="192"/>
                  </a:cubicBezTo>
                  <a:cubicBezTo>
                    <a:pt x="454" y="194"/>
                    <a:pt x="445" y="197"/>
                    <a:pt x="448" y="200"/>
                  </a:cubicBezTo>
                  <a:cubicBezTo>
                    <a:pt x="451" y="203"/>
                    <a:pt x="456" y="201"/>
                    <a:pt x="456" y="206"/>
                  </a:cubicBezTo>
                  <a:cubicBezTo>
                    <a:pt x="457" y="210"/>
                    <a:pt x="445" y="204"/>
                    <a:pt x="443" y="200"/>
                  </a:cubicBezTo>
                  <a:cubicBezTo>
                    <a:pt x="441" y="197"/>
                    <a:pt x="444" y="193"/>
                    <a:pt x="441" y="190"/>
                  </a:cubicBezTo>
                  <a:cubicBezTo>
                    <a:pt x="439" y="187"/>
                    <a:pt x="441" y="184"/>
                    <a:pt x="445" y="179"/>
                  </a:cubicBezTo>
                  <a:cubicBezTo>
                    <a:pt x="450" y="174"/>
                    <a:pt x="454" y="174"/>
                    <a:pt x="454" y="172"/>
                  </a:cubicBezTo>
                  <a:cubicBezTo>
                    <a:pt x="454" y="169"/>
                    <a:pt x="434" y="169"/>
                    <a:pt x="422" y="179"/>
                  </a:cubicBezTo>
                  <a:cubicBezTo>
                    <a:pt x="410" y="190"/>
                    <a:pt x="414" y="204"/>
                    <a:pt x="414" y="207"/>
                  </a:cubicBezTo>
                  <a:cubicBezTo>
                    <a:pt x="415" y="210"/>
                    <a:pt x="425" y="209"/>
                    <a:pt x="432" y="210"/>
                  </a:cubicBezTo>
                  <a:cubicBezTo>
                    <a:pt x="438" y="212"/>
                    <a:pt x="434" y="215"/>
                    <a:pt x="430" y="214"/>
                  </a:cubicBezTo>
                  <a:cubicBezTo>
                    <a:pt x="425" y="213"/>
                    <a:pt x="417" y="212"/>
                    <a:pt x="418" y="215"/>
                  </a:cubicBezTo>
                  <a:cubicBezTo>
                    <a:pt x="418" y="218"/>
                    <a:pt x="428" y="224"/>
                    <a:pt x="433" y="223"/>
                  </a:cubicBezTo>
                  <a:cubicBezTo>
                    <a:pt x="439" y="222"/>
                    <a:pt x="439" y="222"/>
                    <a:pt x="442" y="225"/>
                  </a:cubicBezTo>
                  <a:cubicBezTo>
                    <a:pt x="444" y="228"/>
                    <a:pt x="451" y="227"/>
                    <a:pt x="458" y="227"/>
                  </a:cubicBezTo>
                  <a:cubicBezTo>
                    <a:pt x="464" y="228"/>
                    <a:pt x="472" y="230"/>
                    <a:pt x="475" y="230"/>
                  </a:cubicBezTo>
                  <a:cubicBezTo>
                    <a:pt x="479" y="231"/>
                    <a:pt x="483" y="229"/>
                    <a:pt x="484" y="227"/>
                  </a:cubicBezTo>
                  <a:cubicBezTo>
                    <a:pt x="485" y="225"/>
                    <a:pt x="498" y="230"/>
                    <a:pt x="502" y="229"/>
                  </a:cubicBezTo>
                  <a:cubicBezTo>
                    <a:pt x="506" y="229"/>
                    <a:pt x="503" y="225"/>
                    <a:pt x="501" y="224"/>
                  </a:cubicBezTo>
                  <a:cubicBezTo>
                    <a:pt x="498" y="223"/>
                    <a:pt x="499" y="219"/>
                    <a:pt x="503" y="220"/>
                  </a:cubicBezTo>
                  <a:cubicBezTo>
                    <a:pt x="506" y="222"/>
                    <a:pt x="511" y="223"/>
                    <a:pt x="512" y="227"/>
                  </a:cubicBezTo>
                  <a:cubicBezTo>
                    <a:pt x="513" y="229"/>
                    <a:pt x="516" y="228"/>
                    <a:pt x="516" y="230"/>
                  </a:cubicBezTo>
                  <a:cubicBezTo>
                    <a:pt x="517" y="233"/>
                    <a:pt x="528" y="236"/>
                    <a:pt x="529" y="239"/>
                  </a:cubicBezTo>
                  <a:cubicBezTo>
                    <a:pt x="529" y="241"/>
                    <a:pt x="517" y="243"/>
                    <a:pt x="521" y="245"/>
                  </a:cubicBezTo>
                  <a:cubicBezTo>
                    <a:pt x="524" y="248"/>
                    <a:pt x="529" y="242"/>
                    <a:pt x="533" y="242"/>
                  </a:cubicBezTo>
                  <a:cubicBezTo>
                    <a:pt x="537" y="241"/>
                    <a:pt x="537" y="251"/>
                    <a:pt x="541" y="250"/>
                  </a:cubicBezTo>
                  <a:cubicBezTo>
                    <a:pt x="545" y="248"/>
                    <a:pt x="549" y="251"/>
                    <a:pt x="553" y="258"/>
                  </a:cubicBezTo>
                  <a:cubicBezTo>
                    <a:pt x="557" y="264"/>
                    <a:pt x="552" y="269"/>
                    <a:pt x="553" y="271"/>
                  </a:cubicBezTo>
                  <a:cubicBezTo>
                    <a:pt x="553" y="274"/>
                    <a:pt x="561" y="273"/>
                    <a:pt x="566" y="270"/>
                  </a:cubicBezTo>
                  <a:cubicBezTo>
                    <a:pt x="571" y="268"/>
                    <a:pt x="575" y="273"/>
                    <a:pt x="578" y="276"/>
                  </a:cubicBezTo>
                  <a:cubicBezTo>
                    <a:pt x="582" y="280"/>
                    <a:pt x="565" y="285"/>
                    <a:pt x="567" y="282"/>
                  </a:cubicBezTo>
                  <a:cubicBezTo>
                    <a:pt x="568" y="279"/>
                    <a:pt x="557" y="271"/>
                    <a:pt x="546" y="275"/>
                  </a:cubicBezTo>
                  <a:cubicBezTo>
                    <a:pt x="536" y="279"/>
                    <a:pt x="543" y="285"/>
                    <a:pt x="544" y="288"/>
                  </a:cubicBezTo>
                  <a:cubicBezTo>
                    <a:pt x="545" y="292"/>
                    <a:pt x="535" y="295"/>
                    <a:pt x="525" y="292"/>
                  </a:cubicBezTo>
                  <a:cubicBezTo>
                    <a:pt x="516" y="289"/>
                    <a:pt x="519" y="294"/>
                    <a:pt x="515" y="294"/>
                  </a:cubicBezTo>
                  <a:cubicBezTo>
                    <a:pt x="511" y="294"/>
                    <a:pt x="506" y="300"/>
                    <a:pt x="510" y="304"/>
                  </a:cubicBezTo>
                  <a:cubicBezTo>
                    <a:pt x="514" y="308"/>
                    <a:pt x="521" y="305"/>
                    <a:pt x="528" y="305"/>
                  </a:cubicBezTo>
                  <a:cubicBezTo>
                    <a:pt x="534" y="305"/>
                    <a:pt x="535" y="307"/>
                    <a:pt x="536" y="304"/>
                  </a:cubicBezTo>
                  <a:cubicBezTo>
                    <a:pt x="536" y="300"/>
                    <a:pt x="543" y="302"/>
                    <a:pt x="548" y="303"/>
                  </a:cubicBezTo>
                  <a:cubicBezTo>
                    <a:pt x="552" y="304"/>
                    <a:pt x="551" y="310"/>
                    <a:pt x="557" y="311"/>
                  </a:cubicBezTo>
                  <a:cubicBezTo>
                    <a:pt x="563" y="312"/>
                    <a:pt x="558" y="317"/>
                    <a:pt x="562" y="321"/>
                  </a:cubicBezTo>
                  <a:cubicBezTo>
                    <a:pt x="565" y="325"/>
                    <a:pt x="577" y="323"/>
                    <a:pt x="581" y="327"/>
                  </a:cubicBezTo>
                  <a:cubicBezTo>
                    <a:pt x="585" y="332"/>
                    <a:pt x="603" y="340"/>
                    <a:pt x="606" y="337"/>
                  </a:cubicBezTo>
                  <a:cubicBezTo>
                    <a:pt x="609" y="334"/>
                    <a:pt x="590" y="317"/>
                    <a:pt x="585" y="316"/>
                  </a:cubicBezTo>
                  <a:cubicBezTo>
                    <a:pt x="580" y="314"/>
                    <a:pt x="590" y="312"/>
                    <a:pt x="597" y="318"/>
                  </a:cubicBezTo>
                  <a:cubicBezTo>
                    <a:pt x="604" y="323"/>
                    <a:pt x="614" y="326"/>
                    <a:pt x="619" y="319"/>
                  </a:cubicBezTo>
                  <a:cubicBezTo>
                    <a:pt x="624" y="313"/>
                    <a:pt x="615" y="315"/>
                    <a:pt x="615" y="310"/>
                  </a:cubicBezTo>
                  <a:cubicBezTo>
                    <a:pt x="615" y="305"/>
                    <a:pt x="611" y="299"/>
                    <a:pt x="606" y="299"/>
                  </a:cubicBezTo>
                  <a:cubicBezTo>
                    <a:pt x="601" y="299"/>
                    <a:pt x="588" y="289"/>
                    <a:pt x="593" y="287"/>
                  </a:cubicBezTo>
                  <a:cubicBezTo>
                    <a:pt x="598" y="285"/>
                    <a:pt x="592" y="282"/>
                    <a:pt x="595" y="278"/>
                  </a:cubicBezTo>
                  <a:cubicBezTo>
                    <a:pt x="599" y="274"/>
                    <a:pt x="602" y="281"/>
                    <a:pt x="607" y="282"/>
                  </a:cubicBezTo>
                  <a:close/>
                  <a:moveTo>
                    <a:pt x="531" y="265"/>
                  </a:moveTo>
                  <a:cubicBezTo>
                    <a:pt x="536" y="264"/>
                    <a:pt x="535" y="257"/>
                    <a:pt x="532" y="254"/>
                  </a:cubicBezTo>
                  <a:cubicBezTo>
                    <a:pt x="531" y="251"/>
                    <a:pt x="526" y="251"/>
                    <a:pt x="522" y="251"/>
                  </a:cubicBezTo>
                  <a:cubicBezTo>
                    <a:pt x="518" y="252"/>
                    <a:pt x="511" y="258"/>
                    <a:pt x="515" y="264"/>
                  </a:cubicBezTo>
                  <a:cubicBezTo>
                    <a:pt x="519" y="270"/>
                    <a:pt x="527" y="265"/>
                    <a:pt x="531" y="265"/>
                  </a:cubicBezTo>
                  <a:close/>
                  <a:moveTo>
                    <a:pt x="487" y="172"/>
                  </a:moveTo>
                  <a:cubicBezTo>
                    <a:pt x="485" y="177"/>
                    <a:pt x="491" y="177"/>
                    <a:pt x="492" y="182"/>
                  </a:cubicBezTo>
                  <a:cubicBezTo>
                    <a:pt x="492" y="187"/>
                    <a:pt x="499" y="189"/>
                    <a:pt x="504" y="186"/>
                  </a:cubicBezTo>
                  <a:cubicBezTo>
                    <a:pt x="509" y="183"/>
                    <a:pt x="523" y="187"/>
                    <a:pt x="523" y="183"/>
                  </a:cubicBezTo>
                  <a:cubicBezTo>
                    <a:pt x="523" y="179"/>
                    <a:pt x="508" y="172"/>
                    <a:pt x="503" y="173"/>
                  </a:cubicBezTo>
                  <a:cubicBezTo>
                    <a:pt x="498" y="174"/>
                    <a:pt x="489" y="167"/>
                    <a:pt x="487" y="172"/>
                  </a:cubicBezTo>
                  <a:close/>
                  <a:moveTo>
                    <a:pt x="621" y="475"/>
                  </a:moveTo>
                  <a:cubicBezTo>
                    <a:pt x="621" y="478"/>
                    <a:pt x="642" y="487"/>
                    <a:pt x="643" y="483"/>
                  </a:cubicBezTo>
                  <a:cubicBezTo>
                    <a:pt x="643" y="479"/>
                    <a:pt x="620" y="473"/>
                    <a:pt x="621" y="475"/>
                  </a:cubicBezTo>
                  <a:close/>
                  <a:moveTo>
                    <a:pt x="711" y="497"/>
                  </a:moveTo>
                  <a:cubicBezTo>
                    <a:pt x="710" y="499"/>
                    <a:pt x="707" y="495"/>
                    <a:pt x="711" y="492"/>
                  </a:cubicBezTo>
                  <a:cubicBezTo>
                    <a:pt x="714" y="490"/>
                    <a:pt x="710" y="489"/>
                    <a:pt x="707" y="491"/>
                  </a:cubicBezTo>
                  <a:cubicBezTo>
                    <a:pt x="704" y="492"/>
                    <a:pt x="705" y="484"/>
                    <a:pt x="708" y="483"/>
                  </a:cubicBezTo>
                  <a:cubicBezTo>
                    <a:pt x="710" y="481"/>
                    <a:pt x="701" y="478"/>
                    <a:pt x="701" y="481"/>
                  </a:cubicBezTo>
                  <a:cubicBezTo>
                    <a:pt x="701" y="484"/>
                    <a:pt x="695" y="482"/>
                    <a:pt x="694" y="480"/>
                  </a:cubicBezTo>
                  <a:cubicBezTo>
                    <a:pt x="693" y="477"/>
                    <a:pt x="689" y="477"/>
                    <a:pt x="691" y="475"/>
                  </a:cubicBezTo>
                  <a:cubicBezTo>
                    <a:pt x="692" y="473"/>
                    <a:pt x="685" y="472"/>
                    <a:pt x="684" y="475"/>
                  </a:cubicBezTo>
                  <a:cubicBezTo>
                    <a:pt x="684" y="478"/>
                    <a:pt x="682" y="473"/>
                    <a:pt x="685" y="469"/>
                  </a:cubicBezTo>
                  <a:cubicBezTo>
                    <a:pt x="689" y="466"/>
                    <a:pt x="688" y="462"/>
                    <a:pt x="691" y="460"/>
                  </a:cubicBezTo>
                  <a:cubicBezTo>
                    <a:pt x="694" y="458"/>
                    <a:pt x="691" y="456"/>
                    <a:pt x="687" y="458"/>
                  </a:cubicBezTo>
                  <a:cubicBezTo>
                    <a:pt x="683" y="459"/>
                    <a:pt x="674" y="472"/>
                    <a:pt x="674" y="476"/>
                  </a:cubicBezTo>
                  <a:cubicBezTo>
                    <a:pt x="674" y="479"/>
                    <a:pt x="674" y="484"/>
                    <a:pt x="670" y="483"/>
                  </a:cubicBezTo>
                  <a:cubicBezTo>
                    <a:pt x="667" y="483"/>
                    <a:pt x="663" y="486"/>
                    <a:pt x="666" y="488"/>
                  </a:cubicBezTo>
                  <a:cubicBezTo>
                    <a:pt x="668" y="490"/>
                    <a:pt x="659" y="496"/>
                    <a:pt x="663" y="498"/>
                  </a:cubicBezTo>
                  <a:cubicBezTo>
                    <a:pt x="667" y="500"/>
                    <a:pt x="672" y="497"/>
                    <a:pt x="676" y="498"/>
                  </a:cubicBezTo>
                  <a:cubicBezTo>
                    <a:pt x="680" y="498"/>
                    <a:pt x="684" y="498"/>
                    <a:pt x="687" y="496"/>
                  </a:cubicBezTo>
                  <a:cubicBezTo>
                    <a:pt x="691" y="493"/>
                    <a:pt x="691" y="498"/>
                    <a:pt x="695" y="498"/>
                  </a:cubicBezTo>
                  <a:cubicBezTo>
                    <a:pt x="698" y="497"/>
                    <a:pt x="693" y="501"/>
                    <a:pt x="693" y="503"/>
                  </a:cubicBezTo>
                  <a:cubicBezTo>
                    <a:pt x="693" y="506"/>
                    <a:pt x="697" y="502"/>
                    <a:pt x="700" y="501"/>
                  </a:cubicBezTo>
                  <a:cubicBezTo>
                    <a:pt x="702" y="499"/>
                    <a:pt x="706" y="501"/>
                    <a:pt x="705" y="503"/>
                  </a:cubicBezTo>
                  <a:cubicBezTo>
                    <a:pt x="703" y="505"/>
                    <a:pt x="712" y="508"/>
                    <a:pt x="715" y="504"/>
                  </a:cubicBezTo>
                  <a:cubicBezTo>
                    <a:pt x="717" y="500"/>
                    <a:pt x="712" y="494"/>
                    <a:pt x="711" y="497"/>
                  </a:cubicBezTo>
                  <a:close/>
                  <a:moveTo>
                    <a:pt x="66" y="431"/>
                  </a:moveTo>
                  <a:cubicBezTo>
                    <a:pt x="60" y="435"/>
                    <a:pt x="75" y="451"/>
                    <a:pt x="79" y="449"/>
                  </a:cubicBezTo>
                  <a:cubicBezTo>
                    <a:pt x="81" y="447"/>
                    <a:pt x="75" y="441"/>
                    <a:pt x="75" y="436"/>
                  </a:cubicBezTo>
                  <a:cubicBezTo>
                    <a:pt x="75" y="432"/>
                    <a:pt x="73" y="428"/>
                    <a:pt x="66" y="431"/>
                  </a:cubicBezTo>
                  <a:close/>
                  <a:moveTo>
                    <a:pt x="654" y="513"/>
                  </a:moveTo>
                  <a:cubicBezTo>
                    <a:pt x="652" y="513"/>
                    <a:pt x="654" y="509"/>
                    <a:pt x="654" y="507"/>
                  </a:cubicBezTo>
                  <a:cubicBezTo>
                    <a:pt x="654" y="505"/>
                    <a:pt x="649" y="508"/>
                    <a:pt x="648" y="510"/>
                  </a:cubicBezTo>
                  <a:cubicBezTo>
                    <a:pt x="648" y="513"/>
                    <a:pt x="644" y="513"/>
                    <a:pt x="644" y="515"/>
                  </a:cubicBezTo>
                  <a:cubicBezTo>
                    <a:pt x="644" y="519"/>
                    <a:pt x="644" y="517"/>
                    <a:pt x="641" y="518"/>
                  </a:cubicBezTo>
                  <a:cubicBezTo>
                    <a:pt x="638" y="520"/>
                    <a:pt x="627" y="518"/>
                    <a:pt x="627" y="516"/>
                  </a:cubicBezTo>
                  <a:cubicBezTo>
                    <a:pt x="626" y="513"/>
                    <a:pt x="618" y="512"/>
                    <a:pt x="618" y="509"/>
                  </a:cubicBezTo>
                  <a:cubicBezTo>
                    <a:pt x="618" y="505"/>
                    <a:pt x="614" y="504"/>
                    <a:pt x="617" y="500"/>
                  </a:cubicBezTo>
                  <a:cubicBezTo>
                    <a:pt x="620" y="497"/>
                    <a:pt x="616" y="495"/>
                    <a:pt x="613" y="498"/>
                  </a:cubicBezTo>
                  <a:cubicBezTo>
                    <a:pt x="610" y="501"/>
                    <a:pt x="608" y="496"/>
                    <a:pt x="613" y="495"/>
                  </a:cubicBezTo>
                  <a:cubicBezTo>
                    <a:pt x="617" y="493"/>
                    <a:pt x="624" y="491"/>
                    <a:pt x="620" y="484"/>
                  </a:cubicBezTo>
                  <a:cubicBezTo>
                    <a:pt x="616" y="477"/>
                    <a:pt x="592" y="486"/>
                    <a:pt x="586" y="490"/>
                  </a:cubicBezTo>
                  <a:cubicBezTo>
                    <a:pt x="579" y="494"/>
                    <a:pt x="572" y="505"/>
                    <a:pt x="568" y="505"/>
                  </a:cubicBezTo>
                  <a:cubicBezTo>
                    <a:pt x="565" y="505"/>
                    <a:pt x="574" y="499"/>
                    <a:pt x="575" y="497"/>
                  </a:cubicBezTo>
                  <a:cubicBezTo>
                    <a:pt x="577" y="494"/>
                    <a:pt x="575" y="492"/>
                    <a:pt x="577" y="493"/>
                  </a:cubicBezTo>
                  <a:cubicBezTo>
                    <a:pt x="579" y="494"/>
                    <a:pt x="585" y="485"/>
                    <a:pt x="588" y="482"/>
                  </a:cubicBezTo>
                  <a:cubicBezTo>
                    <a:pt x="592" y="479"/>
                    <a:pt x="596" y="482"/>
                    <a:pt x="597" y="480"/>
                  </a:cubicBezTo>
                  <a:cubicBezTo>
                    <a:pt x="597" y="477"/>
                    <a:pt x="599" y="476"/>
                    <a:pt x="603" y="473"/>
                  </a:cubicBezTo>
                  <a:cubicBezTo>
                    <a:pt x="606" y="469"/>
                    <a:pt x="649" y="470"/>
                    <a:pt x="653" y="470"/>
                  </a:cubicBezTo>
                  <a:cubicBezTo>
                    <a:pt x="657" y="470"/>
                    <a:pt x="665" y="465"/>
                    <a:pt x="667" y="461"/>
                  </a:cubicBezTo>
                  <a:cubicBezTo>
                    <a:pt x="670" y="458"/>
                    <a:pt x="673" y="458"/>
                    <a:pt x="678" y="458"/>
                  </a:cubicBezTo>
                  <a:cubicBezTo>
                    <a:pt x="684" y="458"/>
                    <a:pt x="687" y="453"/>
                    <a:pt x="690" y="451"/>
                  </a:cubicBezTo>
                  <a:cubicBezTo>
                    <a:pt x="692" y="449"/>
                    <a:pt x="691" y="448"/>
                    <a:pt x="689" y="448"/>
                  </a:cubicBezTo>
                  <a:cubicBezTo>
                    <a:pt x="686" y="447"/>
                    <a:pt x="684" y="446"/>
                    <a:pt x="687" y="446"/>
                  </a:cubicBezTo>
                  <a:cubicBezTo>
                    <a:pt x="689" y="445"/>
                    <a:pt x="690" y="444"/>
                    <a:pt x="691" y="441"/>
                  </a:cubicBezTo>
                  <a:cubicBezTo>
                    <a:pt x="692" y="437"/>
                    <a:pt x="690" y="439"/>
                    <a:pt x="687" y="434"/>
                  </a:cubicBezTo>
                  <a:cubicBezTo>
                    <a:pt x="684" y="430"/>
                    <a:pt x="682" y="436"/>
                    <a:pt x="679" y="436"/>
                  </a:cubicBezTo>
                  <a:cubicBezTo>
                    <a:pt x="675" y="435"/>
                    <a:pt x="681" y="431"/>
                    <a:pt x="678" y="429"/>
                  </a:cubicBezTo>
                  <a:cubicBezTo>
                    <a:pt x="675" y="427"/>
                    <a:pt x="670" y="429"/>
                    <a:pt x="666" y="432"/>
                  </a:cubicBezTo>
                  <a:cubicBezTo>
                    <a:pt x="661" y="436"/>
                    <a:pt x="662" y="432"/>
                    <a:pt x="658" y="436"/>
                  </a:cubicBezTo>
                  <a:cubicBezTo>
                    <a:pt x="654" y="439"/>
                    <a:pt x="654" y="434"/>
                    <a:pt x="656" y="432"/>
                  </a:cubicBezTo>
                  <a:cubicBezTo>
                    <a:pt x="658" y="431"/>
                    <a:pt x="659" y="433"/>
                    <a:pt x="661" y="430"/>
                  </a:cubicBezTo>
                  <a:cubicBezTo>
                    <a:pt x="662" y="428"/>
                    <a:pt x="664" y="430"/>
                    <a:pt x="668" y="428"/>
                  </a:cubicBezTo>
                  <a:cubicBezTo>
                    <a:pt x="672" y="425"/>
                    <a:pt x="675" y="426"/>
                    <a:pt x="677" y="424"/>
                  </a:cubicBezTo>
                  <a:cubicBezTo>
                    <a:pt x="678" y="422"/>
                    <a:pt x="675" y="420"/>
                    <a:pt x="671" y="421"/>
                  </a:cubicBezTo>
                  <a:cubicBezTo>
                    <a:pt x="667" y="421"/>
                    <a:pt x="664" y="415"/>
                    <a:pt x="662" y="417"/>
                  </a:cubicBezTo>
                  <a:cubicBezTo>
                    <a:pt x="659" y="419"/>
                    <a:pt x="660" y="414"/>
                    <a:pt x="657" y="416"/>
                  </a:cubicBezTo>
                  <a:cubicBezTo>
                    <a:pt x="654" y="418"/>
                    <a:pt x="652" y="416"/>
                    <a:pt x="651" y="412"/>
                  </a:cubicBezTo>
                  <a:cubicBezTo>
                    <a:pt x="650" y="409"/>
                    <a:pt x="642" y="403"/>
                    <a:pt x="638" y="402"/>
                  </a:cubicBezTo>
                  <a:cubicBezTo>
                    <a:pt x="633" y="400"/>
                    <a:pt x="636" y="398"/>
                    <a:pt x="639" y="400"/>
                  </a:cubicBezTo>
                  <a:cubicBezTo>
                    <a:pt x="641" y="401"/>
                    <a:pt x="644" y="398"/>
                    <a:pt x="645" y="396"/>
                  </a:cubicBezTo>
                  <a:cubicBezTo>
                    <a:pt x="646" y="394"/>
                    <a:pt x="643" y="393"/>
                    <a:pt x="642" y="393"/>
                  </a:cubicBezTo>
                  <a:cubicBezTo>
                    <a:pt x="640" y="392"/>
                    <a:pt x="640" y="390"/>
                    <a:pt x="641" y="388"/>
                  </a:cubicBezTo>
                  <a:cubicBezTo>
                    <a:pt x="641" y="386"/>
                    <a:pt x="636" y="384"/>
                    <a:pt x="636" y="382"/>
                  </a:cubicBezTo>
                  <a:cubicBezTo>
                    <a:pt x="635" y="381"/>
                    <a:pt x="632" y="379"/>
                    <a:pt x="633" y="378"/>
                  </a:cubicBezTo>
                  <a:cubicBezTo>
                    <a:pt x="633" y="376"/>
                    <a:pt x="629" y="374"/>
                    <a:pt x="629" y="372"/>
                  </a:cubicBezTo>
                  <a:cubicBezTo>
                    <a:pt x="629" y="370"/>
                    <a:pt x="624" y="365"/>
                    <a:pt x="624" y="363"/>
                  </a:cubicBezTo>
                  <a:cubicBezTo>
                    <a:pt x="624" y="360"/>
                    <a:pt x="621" y="358"/>
                    <a:pt x="620" y="355"/>
                  </a:cubicBezTo>
                  <a:cubicBezTo>
                    <a:pt x="619" y="352"/>
                    <a:pt x="617" y="354"/>
                    <a:pt x="616" y="358"/>
                  </a:cubicBezTo>
                  <a:cubicBezTo>
                    <a:pt x="615" y="362"/>
                    <a:pt x="611" y="362"/>
                    <a:pt x="613" y="364"/>
                  </a:cubicBezTo>
                  <a:cubicBezTo>
                    <a:pt x="615" y="367"/>
                    <a:pt x="613" y="367"/>
                    <a:pt x="611" y="368"/>
                  </a:cubicBezTo>
                  <a:cubicBezTo>
                    <a:pt x="610" y="370"/>
                    <a:pt x="613" y="373"/>
                    <a:pt x="610" y="373"/>
                  </a:cubicBezTo>
                  <a:cubicBezTo>
                    <a:pt x="607" y="373"/>
                    <a:pt x="608" y="378"/>
                    <a:pt x="607" y="376"/>
                  </a:cubicBezTo>
                  <a:cubicBezTo>
                    <a:pt x="606" y="373"/>
                    <a:pt x="602" y="374"/>
                    <a:pt x="602" y="377"/>
                  </a:cubicBezTo>
                  <a:cubicBezTo>
                    <a:pt x="602" y="379"/>
                    <a:pt x="596" y="381"/>
                    <a:pt x="594" y="381"/>
                  </a:cubicBezTo>
                  <a:cubicBezTo>
                    <a:pt x="592" y="381"/>
                    <a:pt x="592" y="376"/>
                    <a:pt x="590" y="378"/>
                  </a:cubicBezTo>
                  <a:cubicBezTo>
                    <a:pt x="588" y="379"/>
                    <a:pt x="588" y="374"/>
                    <a:pt x="585" y="374"/>
                  </a:cubicBezTo>
                  <a:cubicBezTo>
                    <a:pt x="582" y="374"/>
                    <a:pt x="580" y="374"/>
                    <a:pt x="581" y="371"/>
                  </a:cubicBezTo>
                  <a:cubicBezTo>
                    <a:pt x="582" y="368"/>
                    <a:pt x="576" y="367"/>
                    <a:pt x="578" y="365"/>
                  </a:cubicBezTo>
                  <a:cubicBezTo>
                    <a:pt x="580" y="364"/>
                    <a:pt x="577" y="361"/>
                    <a:pt x="577" y="356"/>
                  </a:cubicBezTo>
                  <a:cubicBezTo>
                    <a:pt x="577" y="352"/>
                    <a:pt x="580" y="351"/>
                    <a:pt x="580" y="350"/>
                  </a:cubicBezTo>
                  <a:cubicBezTo>
                    <a:pt x="580" y="348"/>
                    <a:pt x="577" y="348"/>
                    <a:pt x="575" y="349"/>
                  </a:cubicBezTo>
                  <a:cubicBezTo>
                    <a:pt x="573" y="351"/>
                    <a:pt x="573" y="347"/>
                    <a:pt x="571" y="347"/>
                  </a:cubicBezTo>
                  <a:cubicBezTo>
                    <a:pt x="568" y="348"/>
                    <a:pt x="562" y="347"/>
                    <a:pt x="561" y="344"/>
                  </a:cubicBezTo>
                  <a:cubicBezTo>
                    <a:pt x="561" y="341"/>
                    <a:pt x="559" y="342"/>
                    <a:pt x="557" y="339"/>
                  </a:cubicBezTo>
                  <a:cubicBezTo>
                    <a:pt x="556" y="336"/>
                    <a:pt x="554" y="339"/>
                    <a:pt x="554" y="337"/>
                  </a:cubicBezTo>
                  <a:cubicBezTo>
                    <a:pt x="554" y="334"/>
                    <a:pt x="552" y="334"/>
                    <a:pt x="550" y="333"/>
                  </a:cubicBezTo>
                  <a:cubicBezTo>
                    <a:pt x="548" y="333"/>
                    <a:pt x="547" y="331"/>
                    <a:pt x="544" y="330"/>
                  </a:cubicBezTo>
                  <a:cubicBezTo>
                    <a:pt x="542" y="330"/>
                    <a:pt x="538" y="332"/>
                    <a:pt x="536" y="333"/>
                  </a:cubicBezTo>
                  <a:cubicBezTo>
                    <a:pt x="535" y="334"/>
                    <a:pt x="531" y="331"/>
                    <a:pt x="529" y="332"/>
                  </a:cubicBezTo>
                  <a:cubicBezTo>
                    <a:pt x="527" y="333"/>
                    <a:pt x="527" y="331"/>
                    <a:pt x="523" y="330"/>
                  </a:cubicBezTo>
                  <a:cubicBezTo>
                    <a:pt x="518" y="329"/>
                    <a:pt x="512" y="328"/>
                    <a:pt x="512" y="330"/>
                  </a:cubicBezTo>
                  <a:cubicBezTo>
                    <a:pt x="512" y="331"/>
                    <a:pt x="508" y="332"/>
                    <a:pt x="509" y="336"/>
                  </a:cubicBezTo>
                  <a:cubicBezTo>
                    <a:pt x="509" y="339"/>
                    <a:pt x="513" y="339"/>
                    <a:pt x="514" y="341"/>
                  </a:cubicBezTo>
                  <a:cubicBezTo>
                    <a:pt x="515" y="344"/>
                    <a:pt x="512" y="343"/>
                    <a:pt x="512" y="345"/>
                  </a:cubicBezTo>
                  <a:cubicBezTo>
                    <a:pt x="512" y="347"/>
                    <a:pt x="509" y="347"/>
                    <a:pt x="509" y="349"/>
                  </a:cubicBezTo>
                  <a:cubicBezTo>
                    <a:pt x="509" y="350"/>
                    <a:pt x="511" y="350"/>
                    <a:pt x="512" y="353"/>
                  </a:cubicBezTo>
                  <a:cubicBezTo>
                    <a:pt x="513" y="357"/>
                    <a:pt x="514" y="356"/>
                    <a:pt x="515" y="361"/>
                  </a:cubicBezTo>
                  <a:cubicBezTo>
                    <a:pt x="516" y="365"/>
                    <a:pt x="514" y="364"/>
                    <a:pt x="512" y="365"/>
                  </a:cubicBezTo>
                  <a:cubicBezTo>
                    <a:pt x="510" y="365"/>
                    <a:pt x="512" y="367"/>
                    <a:pt x="509" y="370"/>
                  </a:cubicBezTo>
                  <a:cubicBezTo>
                    <a:pt x="507" y="373"/>
                    <a:pt x="505" y="376"/>
                    <a:pt x="507" y="378"/>
                  </a:cubicBezTo>
                  <a:cubicBezTo>
                    <a:pt x="509" y="380"/>
                    <a:pt x="516" y="383"/>
                    <a:pt x="519" y="387"/>
                  </a:cubicBezTo>
                  <a:cubicBezTo>
                    <a:pt x="522" y="392"/>
                    <a:pt x="522" y="400"/>
                    <a:pt x="521" y="405"/>
                  </a:cubicBezTo>
                  <a:cubicBezTo>
                    <a:pt x="520" y="410"/>
                    <a:pt x="514" y="412"/>
                    <a:pt x="509" y="416"/>
                  </a:cubicBezTo>
                  <a:cubicBezTo>
                    <a:pt x="505" y="421"/>
                    <a:pt x="500" y="420"/>
                    <a:pt x="498" y="420"/>
                  </a:cubicBezTo>
                  <a:cubicBezTo>
                    <a:pt x="496" y="421"/>
                    <a:pt x="497" y="425"/>
                    <a:pt x="500" y="428"/>
                  </a:cubicBezTo>
                  <a:cubicBezTo>
                    <a:pt x="503" y="432"/>
                    <a:pt x="501" y="433"/>
                    <a:pt x="502" y="436"/>
                  </a:cubicBezTo>
                  <a:cubicBezTo>
                    <a:pt x="504" y="440"/>
                    <a:pt x="502" y="443"/>
                    <a:pt x="505" y="446"/>
                  </a:cubicBezTo>
                  <a:cubicBezTo>
                    <a:pt x="507" y="449"/>
                    <a:pt x="506" y="450"/>
                    <a:pt x="503" y="453"/>
                  </a:cubicBezTo>
                  <a:cubicBezTo>
                    <a:pt x="500" y="455"/>
                    <a:pt x="504" y="454"/>
                    <a:pt x="504" y="457"/>
                  </a:cubicBezTo>
                  <a:cubicBezTo>
                    <a:pt x="504" y="460"/>
                    <a:pt x="503" y="458"/>
                    <a:pt x="501" y="456"/>
                  </a:cubicBezTo>
                  <a:cubicBezTo>
                    <a:pt x="498" y="455"/>
                    <a:pt x="496" y="459"/>
                    <a:pt x="496" y="461"/>
                  </a:cubicBezTo>
                  <a:cubicBezTo>
                    <a:pt x="496" y="463"/>
                    <a:pt x="491" y="459"/>
                    <a:pt x="489" y="459"/>
                  </a:cubicBezTo>
                  <a:cubicBezTo>
                    <a:pt x="488" y="459"/>
                    <a:pt x="490" y="456"/>
                    <a:pt x="486" y="453"/>
                  </a:cubicBezTo>
                  <a:cubicBezTo>
                    <a:pt x="483" y="451"/>
                    <a:pt x="481" y="450"/>
                    <a:pt x="481" y="448"/>
                  </a:cubicBezTo>
                  <a:cubicBezTo>
                    <a:pt x="481" y="445"/>
                    <a:pt x="475" y="444"/>
                    <a:pt x="475" y="441"/>
                  </a:cubicBezTo>
                  <a:cubicBezTo>
                    <a:pt x="475" y="438"/>
                    <a:pt x="476" y="431"/>
                    <a:pt x="475" y="428"/>
                  </a:cubicBezTo>
                  <a:cubicBezTo>
                    <a:pt x="473" y="426"/>
                    <a:pt x="475" y="424"/>
                    <a:pt x="476" y="422"/>
                  </a:cubicBezTo>
                  <a:cubicBezTo>
                    <a:pt x="477" y="420"/>
                    <a:pt x="474" y="417"/>
                    <a:pt x="471" y="417"/>
                  </a:cubicBezTo>
                  <a:cubicBezTo>
                    <a:pt x="468" y="417"/>
                    <a:pt x="463" y="416"/>
                    <a:pt x="459" y="416"/>
                  </a:cubicBezTo>
                  <a:cubicBezTo>
                    <a:pt x="455" y="417"/>
                    <a:pt x="452" y="416"/>
                    <a:pt x="451" y="415"/>
                  </a:cubicBezTo>
                  <a:cubicBezTo>
                    <a:pt x="449" y="413"/>
                    <a:pt x="445" y="411"/>
                    <a:pt x="440" y="409"/>
                  </a:cubicBezTo>
                  <a:cubicBezTo>
                    <a:pt x="434" y="408"/>
                    <a:pt x="432" y="405"/>
                    <a:pt x="431" y="403"/>
                  </a:cubicBezTo>
                  <a:cubicBezTo>
                    <a:pt x="430" y="402"/>
                    <a:pt x="425" y="401"/>
                    <a:pt x="424" y="399"/>
                  </a:cubicBezTo>
                  <a:cubicBezTo>
                    <a:pt x="422" y="397"/>
                    <a:pt x="417" y="396"/>
                    <a:pt x="415" y="397"/>
                  </a:cubicBezTo>
                  <a:cubicBezTo>
                    <a:pt x="413" y="397"/>
                    <a:pt x="407" y="392"/>
                    <a:pt x="404" y="393"/>
                  </a:cubicBezTo>
                  <a:cubicBezTo>
                    <a:pt x="401" y="393"/>
                    <a:pt x="394" y="396"/>
                    <a:pt x="392" y="396"/>
                  </a:cubicBezTo>
                  <a:cubicBezTo>
                    <a:pt x="391" y="396"/>
                    <a:pt x="392" y="393"/>
                    <a:pt x="393" y="392"/>
                  </a:cubicBezTo>
                  <a:cubicBezTo>
                    <a:pt x="394" y="391"/>
                    <a:pt x="391" y="386"/>
                    <a:pt x="390" y="382"/>
                  </a:cubicBezTo>
                  <a:cubicBezTo>
                    <a:pt x="389" y="378"/>
                    <a:pt x="388" y="375"/>
                    <a:pt x="384" y="375"/>
                  </a:cubicBezTo>
                  <a:cubicBezTo>
                    <a:pt x="380" y="376"/>
                    <a:pt x="376" y="374"/>
                    <a:pt x="375" y="373"/>
                  </a:cubicBezTo>
                  <a:cubicBezTo>
                    <a:pt x="374" y="372"/>
                    <a:pt x="374" y="362"/>
                    <a:pt x="375" y="358"/>
                  </a:cubicBezTo>
                  <a:cubicBezTo>
                    <a:pt x="376" y="353"/>
                    <a:pt x="380" y="347"/>
                    <a:pt x="380" y="344"/>
                  </a:cubicBezTo>
                  <a:cubicBezTo>
                    <a:pt x="380" y="342"/>
                    <a:pt x="383" y="340"/>
                    <a:pt x="386" y="340"/>
                  </a:cubicBezTo>
                  <a:cubicBezTo>
                    <a:pt x="389" y="339"/>
                    <a:pt x="386" y="334"/>
                    <a:pt x="389" y="334"/>
                  </a:cubicBezTo>
                  <a:cubicBezTo>
                    <a:pt x="392" y="333"/>
                    <a:pt x="392" y="332"/>
                    <a:pt x="392" y="330"/>
                  </a:cubicBezTo>
                  <a:cubicBezTo>
                    <a:pt x="393" y="328"/>
                    <a:pt x="396" y="329"/>
                    <a:pt x="394" y="327"/>
                  </a:cubicBezTo>
                  <a:cubicBezTo>
                    <a:pt x="393" y="326"/>
                    <a:pt x="394" y="325"/>
                    <a:pt x="398" y="325"/>
                  </a:cubicBezTo>
                  <a:cubicBezTo>
                    <a:pt x="402" y="325"/>
                    <a:pt x="408" y="324"/>
                    <a:pt x="407" y="320"/>
                  </a:cubicBezTo>
                  <a:cubicBezTo>
                    <a:pt x="407" y="316"/>
                    <a:pt x="396" y="319"/>
                    <a:pt x="396" y="315"/>
                  </a:cubicBezTo>
                  <a:cubicBezTo>
                    <a:pt x="396" y="312"/>
                    <a:pt x="382" y="312"/>
                    <a:pt x="383" y="310"/>
                  </a:cubicBezTo>
                  <a:cubicBezTo>
                    <a:pt x="384" y="308"/>
                    <a:pt x="397" y="311"/>
                    <a:pt x="401" y="313"/>
                  </a:cubicBezTo>
                  <a:cubicBezTo>
                    <a:pt x="406" y="315"/>
                    <a:pt x="407" y="314"/>
                    <a:pt x="411" y="314"/>
                  </a:cubicBezTo>
                  <a:cubicBezTo>
                    <a:pt x="415" y="314"/>
                    <a:pt x="412" y="309"/>
                    <a:pt x="413" y="307"/>
                  </a:cubicBezTo>
                  <a:cubicBezTo>
                    <a:pt x="414" y="305"/>
                    <a:pt x="421" y="310"/>
                    <a:pt x="425" y="309"/>
                  </a:cubicBezTo>
                  <a:cubicBezTo>
                    <a:pt x="429" y="308"/>
                    <a:pt x="433" y="300"/>
                    <a:pt x="436" y="297"/>
                  </a:cubicBezTo>
                  <a:cubicBezTo>
                    <a:pt x="440" y="295"/>
                    <a:pt x="437" y="293"/>
                    <a:pt x="430" y="294"/>
                  </a:cubicBezTo>
                  <a:cubicBezTo>
                    <a:pt x="423" y="294"/>
                    <a:pt x="420" y="292"/>
                    <a:pt x="416" y="289"/>
                  </a:cubicBezTo>
                  <a:cubicBezTo>
                    <a:pt x="413" y="286"/>
                    <a:pt x="413" y="284"/>
                    <a:pt x="417" y="284"/>
                  </a:cubicBezTo>
                  <a:cubicBezTo>
                    <a:pt x="420" y="285"/>
                    <a:pt x="429" y="292"/>
                    <a:pt x="433" y="292"/>
                  </a:cubicBezTo>
                  <a:cubicBezTo>
                    <a:pt x="436" y="293"/>
                    <a:pt x="442" y="286"/>
                    <a:pt x="445" y="284"/>
                  </a:cubicBezTo>
                  <a:cubicBezTo>
                    <a:pt x="448" y="281"/>
                    <a:pt x="442" y="281"/>
                    <a:pt x="440" y="279"/>
                  </a:cubicBezTo>
                  <a:cubicBezTo>
                    <a:pt x="438" y="277"/>
                    <a:pt x="444" y="276"/>
                    <a:pt x="447" y="276"/>
                  </a:cubicBezTo>
                  <a:cubicBezTo>
                    <a:pt x="449" y="276"/>
                    <a:pt x="451" y="279"/>
                    <a:pt x="452" y="280"/>
                  </a:cubicBezTo>
                  <a:cubicBezTo>
                    <a:pt x="453" y="281"/>
                    <a:pt x="458" y="279"/>
                    <a:pt x="460" y="279"/>
                  </a:cubicBezTo>
                  <a:cubicBezTo>
                    <a:pt x="463" y="279"/>
                    <a:pt x="460" y="275"/>
                    <a:pt x="456" y="273"/>
                  </a:cubicBezTo>
                  <a:cubicBezTo>
                    <a:pt x="452" y="272"/>
                    <a:pt x="456" y="269"/>
                    <a:pt x="457" y="271"/>
                  </a:cubicBezTo>
                  <a:cubicBezTo>
                    <a:pt x="458" y="274"/>
                    <a:pt x="461" y="273"/>
                    <a:pt x="463" y="276"/>
                  </a:cubicBezTo>
                  <a:cubicBezTo>
                    <a:pt x="465" y="280"/>
                    <a:pt x="466" y="278"/>
                    <a:pt x="470" y="276"/>
                  </a:cubicBezTo>
                  <a:cubicBezTo>
                    <a:pt x="473" y="275"/>
                    <a:pt x="475" y="273"/>
                    <a:pt x="477" y="271"/>
                  </a:cubicBezTo>
                  <a:cubicBezTo>
                    <a:pt x="479" y="269"/>
                    <a:pt x="479" y="271"/>
                    <a:pt x="482" y="268"/>
                  </a:cubicBezTo>
                  <a:cubicBezTo>
                    <a:pt x="484" y="264"/>
                    <a:pt x="481" y="261"/>
                    <a:pt x="478" y="259"/>
                  </a:cubicBezTo>
                  <a:cubicBezTo>
                    <a:pt x="475" y="257"/>
                    <a:pt x="478" y="255"/>
                    <a:pt x="475" y="253"/>
                  </a:cubicBezTo>
                  <a:cubicBezTo>
                    <a:pt x="472" y="252"/>
                    <a:pt x="472" y="249"/>
                    <a:pt x="475" y="250"/>
                  </a:cubicBezTo>
                  <a:cubicBezTo>
                    <a:pt x="479" y="251"/>
                    <a:pt x="482" y="250"/>
                    <a:pt x="483" y="247"/>
                  </a:cubicBezTo>
                  <a:cubicBezTo>
                    <a:pt x="485" y="245"/>
                    <a:pt x="478" y="244"/>
                    <a:pt x="481" y="242"/>
                  </a:cubicBezTo>
                  <a:cubicBezTo>
                    <a:pt x="484" y="240"/>
                    <a:pt x="482" y="239"/>
                    <a:pt x="478" y="239"/>
                  </a:cubicBezTo>
                  <a:cubicBezTo>
                    <a:pt x="475" y="239"/>
                    <a:pt x="473" y="237"/>
                    <a:pt x="472" y="234"/>
                  </a:cubicBezTo>
                  <a:cubicBezTo>
                    <a:pt x="472" y="232"/>
                    <a:pt x="467" y="233"/>
                    <a:pt x="463" y="232"/>
                  </a:cubicBezTo>
                  <a:cubicBezTo>
                    <a:pt x="460" y="230"/>
                    <a:pt x="452" y="231"/>
                    <a:pt x="451" y="231"/>
                  </a:cubicBezTo>
                  <a:cubicBezTo>
                    <a:pt x="449" y="231"/>
                    <a:pt x="449" y="238"/>
                    <a:pt x="451" y="238"/>
                  </a:cubicBezTo>
                  <a:cubicBezTo>
                    <a:pt x="454" y="239"/>
                    <a:pt x="456" y="241"/>
                    <a:pt x="454" y="242"/>
                  </a:cubicBezTo>
                  <a:cubicBezTo>
                    <a:pt x="451" y="243"/>
                    <a:pt x="454" y="246"/>
                    <a:pt x="452" y="246"/>
                  </a:cubicBezTo>
                  <a:cubicBezTo>
                    <a:pt x="451" y="246"/>
                    <a:pt x="448" y="245"/>
                    <a:pt x="447" y="250"/>
                  </a:cubicBezTo>
                  <a:cubicBezTo>
                    <a:pt x="447" y="254"/>
                    <a:pt x="446" y="256"/>
                    <a:pt x="443" y="258"/>
                  </a:cubicBezTo>
                  <a:cubicBezTo>
                    <a:pt x="440" y="259"/>
                    <a:pt x="443" y="252"/>
                    <a:pt x="440" y="253"/>
                  </a:cubicBezTo>
                  <a:cubicBezTo>
                    <a:pt x="437" y="253"/>
                    <a:pt x="437" y="258"/>
                    <a:pt x="439" y="259"/>
                  </a:cubicBezTo>
                  <a:cubicBezTo>
                    <a:pt x="441" y="259"/>
                    <a:pt x="441" y="261"/>
                    <a:pt x="442" y="264"/>
                  </a:cubicBezTo>
                  <a:cubicBezTo>
                    <a:pt x="442" y="266"/>
                    <a:pt x="438" y="264"/>
                    <a:pt x="436" y="268"/>
                  </a:cubicBezTo>
                  <a:cubicBezTo>
                    <a:pt x="434" y="271"/>
                    <a:pt x="434" y="266"/>
                    <a:pt x="432" y="264"/>
                  </a:cubicBezTo>
                  <a:cubicBezTo>
                    <a:pt x="429" y="262"/>
                    <a:pt x="426" y="258"/>
                    <a:pt x="426" y="256"/>
                  </a:cubicBezTo>
                  <a:cubicBezTo>
                    <a:pt x="426" y="253"/>
                    <a:pt x="428" y="253"/>
                    <a:pt x="430" y="252"/>
                  </a:cubicBezTo>
                  <a:cubicBezTo>
                    <a:pt x="432" y="252"/>
                    <a:pt x="430" y="250"/>
                    <a:pt x="429" y="247"/>
                  </a:cubicBezTo>
                  <a:cubicBezTo>
                    <a:pt x="429" y="244"/>
                    <a:pt x="427" y="245"/>
                    <a:pt x="424" y="241"/>
                  </a:cubicBezTo>
                  <a:cubicBezTo>
                    <a:pt x="421" y="238"/>
                    <a:pt x="418" y="238"/>
                    <a:pt x="417" y="240"/>
                  </a:cubicBezTo>
                  <a:cubicBezTo>
                    <a:pt x="415" y="241"/>
                    <a:pt x="416" y="244"/>
                    <a:pt x="414" y="245"/>
                  </a:cubicBezTo>
                  <a:cubicBezTo>
                    <a:pt x="411" y="246"/>
                    <a:pt x="412" y="251"/>
                    <a:pt x="410" y="252"/>
                  </a:cubicBezTo>
                  <a:cubicBezTo>
                    <a:pt x="408" y="252"/>
                    <a:pt x="409" y="243"/>
                    <a:pt x="407" y="242"/>
                  </a:cubicBezTo>
                  <a:cubicBezTo>
                    <a:pt x="405" y="241"/>
                    <a:pt x="406" y="239"/>
                    <a:pt x="408" y="239"/>
                  </a:cubicBezTo>
                  <a:cubicBezTo>
                    <a:pt x="411" y="238"/>
                    <a:pt x="413" y="235"/>
                    <a:pt x="410" y="235"/>
                  </a:cubicBezTo>
                  <a:cubicBezTo>
                    <a:pt x="408" y="235"/>
                    <a:pt x="404" y="233"/>
                    <a:pt x="402" y="232"/>
                  </a:cubicBezTo>
                  <a:cubicBezTo>
                    <a:pt x="401" y="232"/>
                    <a:pt x="398" y="235"/>
                    <a:pt x="396" y="234"/>
                  </a:cubicBezTo>
                  <a:cubicBezTo>
                    <a:pt x="394" y="232"/>
                    <a:pt x="396" y="229"/>
                    <a:pt x="397" y="227"/>
                  </a:cubicBezTo>
                  <a:cubicBezTo>
                    <a:pt x="397" y="225"/>
                    <a:pt x="399" y="228"/>
                    <a:pt x="401" y="225"/>
                  </a:cubicBezTo>
                  <a:cubicBezTo>
                    <a:pt x="403" y="223"/>
                    <a:pt x="396" y="223"/>
                    <a:pt x="396" y="220"/>
                  </a:cubicBezTo>
                  <a:cubicBezTo>
                    <a:pt x="396" y="217"/>
                    <a:pt x="391" y="217"/>
                    <a:pt x="389" y="216"/>
                  </a:cubicBezTo>
                  <a:cubicBezTo>
                    <a:pt x="387" y="215"/>
                    <a:pt x="390" y="210"/>
                    <a:pt x="389" y="209"/>
                  </a:cubicBezTo>
                  <a:cubicBezTo>
                    <a:pt x="389" y="207"/>
                    <a:pt x="382" y="201"/>
                    <a:pt x="379" y="202"/>
                  </a:cubicBezTo>
                  <a:cubicBezTo>
                    <a:pt x="376" y="202"/>
                    <a:pt x="376" y="198"/>
                    <a:pt x="377" y="198"/>
                  </a:cubicBezTo>
                  <a:cubicBezTo>
                    <a:pt x="379" y="198"/>
                    <a:pt x="380" y="197"/>
                    <a:pt x="383" y="194"/>
                  </a:cubicBezTo>
                  <a:cubicBezTo>
                    <a:pt x="386" y="190"/>
                    <a:pt x="386" y="189"/>
                    <a:pt x="384" y="189"/>
                  </a:cubicBezTo>
                  <a:cubicBezTo>
                    <a:pt x="382" y="188"/>
                    <a:pt x="381" y="186"/>
                    <a:pt x="385" y="186"/>
                  </a:cubicBezTo>
                  <a:cubicBezTo>
                    <a:pt x="389" y="186"/>
                    <a:pt x="395" y="189"/>
                    <a:pt x="397" y="187"/>
                  </a:cubicBezTo>
                  <a:cubicBezTo>
                    <a:pt x="399" y="185"/>
                    <a:pt x="406" y="175"/>
                    <a:pt x="409" y="171"/>
                  </a:cubicBezTo>
                  <a:cubicBezTo>
                    <a:pt x="412" y="167"/>
                    <a:pt x="407" y="167"/>
                    <a:pt x="400" y="167"/>
                  </a:cubicBezTo>
                  <a:cubicBezTo>
                    <a:pt x="394" y="168"/>
                    <a:pt x="393" y="165"/>
                    <a:pt x="387" y="165"/>
                  </a:cubicBezTo>
                  <a:cubicBezTo>
                    <a:pt x="382" y="164"/>
                    <a:pt x="372" y="166"/>
                    <a:pt x="371" y="167"/>
                  </a:cubicBezTo>
                  <a:cubicBezTo>
                    <a:pt x="369" y="169"/>
                    <a:pt x="373" y="170"/>
                    <a:pt x="373" y="172"/>
                  </a:cubicBezTo>
                  <a:cubicBezTo>
                    <a:pt x="372" y="174"/>
                    <a:pt x="369" y="171"/>
                    <a:pt x="367" y="172"/>
                  </a:cubicBezTo>
                  <a:cubicBezTo>
                    <a:pt x="366" y="172"/>
                    <a:pt x="368" y="175"/>
                    <a:pt x="367" y="181"/>
                  </a:cubicBezTo>
                  <a:cubicBezTo>
                    <a:pt x="367" y="187"/>
                    <a:pt x="369" y="187"/>
                    <a:pt x="371" y="190"/>
                  </a:cubicBezTo>
                  <a:cubicBezTo>
                    <a:pt x="372" y="192"/>
                    <a:pt x="372" y="195"/>
                    <a:pt x="372" y="199"/>
                  </a:cubicBezTo>
                  <a:cubicBezTo>
                    <a:pt x="372" y="203"/>
                    <a:pt x="368" y="203"/>
                    <a:pt x="367" y="204"/>
                  </a:cubicBezTo>
                  <a:cubicBezTo>
                    <a:pt x="366" y="205"/>
                    <a:pt x="370" y="206"/>
                    <a:pt x="369" y="208"/>
                  </a:cubicBezTo>
                  <a:cubicBezTo>
                    <a:pt x="369" y="211"/>
                    <a:pt x="365" y="207"/>
                    <a:pt x="363" y="208"/>
                  </a:cubicBezTo>
                  <a:cubicBezTo>
                    <a:pt x="361" y="208"/>
                    <a:pt x="359" y="215"/>
                    <a:pt x="361" y="217"/>
                  </a:cubicBezTo>
                  <a:cubicBezTo>
                    <a:pt x="364" y="218"/>
                    <a:pt x="364" y="218"/>
                    <a:pt x="363" y="220"/>
                  </a:cubicBezTo>
                  <a:cubicBezTo>
                    <a:pt x="361" y="223"/>
                    <a:pt x="359" y="226"/>
                    <a:pt x="363" y="230"/>
                  </a:cubicBezTo>
                  <a:cubicBezTo>
                    <a:pt x="367" y="233"/>
                    <a:pt x="375" y="233"/>
                    <a:pt x="379" y="235"/>
                  </a:cubicBezTo>
                  <a:cubicBezTo>
                    <a:pt x="384" y="238"/>
                    <a:pt x="378" y="236"/>
                    <a:pt x="379" y="239"/>
                  </a:cubicBezTo>
                  <a:cubicBezTo>
                    <a:pt x="381" y="242"/>
                    <a:pt x="377" y="243"/>
                    <a:pt x="377" y="246"/>
                  </a:cubicBezTo>
                  <a:cubicBezTo>
                    <a:pt x="377" y="248"/>
                    <a:pt x="379" y="247"/>
                    <a:pt x="381" y="243"/>
                  </a:cubicBezTo>
                  <a:cubicBezTo>
                    <a:pt x="383" y="239"/>
                    <a:pt x="384" y="244"/>
                    <a:pt x="384" y="247"/>
                  </a:cubicBezTo>
                  <a:cubicBezTo>
                    <a:pt x="384" y="251"/>
                    <a:pt x="381" y="249"/>
                    <a:pt x="379" y="252"/>
                  </a:cubicBezTo>
                  <a:cubicBezTo>
                    <a:pt x="376" y="256"/>
                    <a:pt x="374" y="256"/>
                    <a:pt x="371" y="255"/>
                  </a:cubicBezTo>
                  <a:cubicBezTo>
                    <a:pt x="367" y="255"/>
                    <a:pt x="369" y="260"/>
                    <a:pt x="371" y="263"/>
                  </a:cubicBezTo>
                  <a:cubicBezTo>
                    <a:pt x="372" y="266"/>
                    <a:pt x="371" y="267"/>
                    <a:pt x="367" y="266"/>
                  </a:cubicBezTo>
                  <a:cubicBezTo>
                    <a:pt x="363" y="265"/>
                    <a:pt x="360" y="263"/>
                    <a:pt x="362" y="260"/>
                  </a:cubicBezTo>
                  <a:cubicBezTo>
                    <a:pt x="364" y="257"/>
                    <a:pt x="366" y="253"/>
                    <a:pt x="363" y="253"/>
                  </a:cubicBezTo>
                  <a:cubicBezTo>
                    <a:pt x="361" y="254"/>
                    <a:pt x="356" y="253"/>
                    <a:pt x="354" y="251"/>
                  </a:cubicBezTo>
                  <a:cubicBezTo>
                    <a:pt x="353" y="248"/>
                    <a:pt x="355" y="249"/>
                    <a:pt x="360" y="250"/>
                  </a:cubicBezTo>
                  <a:cubicBezTo>
                    <a:pt x="365" y="250"/>
                    <a:pt x="361" y="247"/>
                    <a:pt x="364" y="247"/>
                  </a:cubicBezTo>
                  <a:cubicBezTo>
                    <a:pt x="368" y="247"/>
                    <a:pt x="371" y="249"/>
                    <a:pt x="374" y="246"/>
                  </a:cubicBezTo>
                  <a:cubicBezTo>
                    <a:pt x="377" y="243"/>
                    <a:pt x="372" y="238"/>
                    <a:pt x="369" y="239"/>
                  </a:cubicBezTo>
                  <a:cubicBezTo>
                    <a:pt x="367" y="240"/>
                    <a:pt x="363" y="241"/>
                    <a:pt x="363" y="238"/>
                  </a:cubicBezTo>
                  <a:cubicBezTo>
                    <a:pt x="363" y="236"/>
                    <a:pt x="367" y="238"/>
                    <a:pt x="369" y="237"/>
                  </a:cubicBezTo>
                  <a:cubicBezTo>
                    <a:pt x="372" y="237"/>
                    <a:pt x="368" y="233"/>
                    <a:pt x="364" y="234"/>
                  </a:cubicBezTo>
                  <a:cubicBezTo>
                    <a:pt x="361" y="235"/>
                    <a:pt x="358" y="235"/>
                    <a:pt x="356" y="232"/>
                  </a:cubicBezTo>
                  <a:cubicBezTo>
                    <a:pt x="353" y="229"/>
                    <a:pt x="348" y="228"/>
                    <a:pt x="346" y="235"/>
                  </a:cubicBezTo>
                  <a:cubicBezTo>
                    <a:pt x="345" y="241"/>
                    <a:pt x="340" y="238"/>
                    <a:pt x="338" y="240"/>
                  </a:cubicBezTo>
                  <a:cubicBezTo>
                    <a:pt x="336" y="242"/>
                    <a:pt x="340" y="244"/>
                    <a:pt x="345" y="244"/>
                  </a:cubicBezTo>
                  <a:cubicBezTo>
                    <a:pt x="350" y="244"/>
                    <a:pt x="354" y="249"/>
                    <a:pt x="351" y="249"/>
                  </a:cubicBezTo>
                  <a:cubicBezTo>
                    <a:pt x="349" y="249"/>
                    <a:pt x="350" y="252"/>
                    <a:pt x="348" y="251"/>
                  </a:cubicBezTo>
                  <a:cubicBezTo>
                    <a:pt x="345" y="250"/>
                    <a:pt x="343" y="251"/>
                    <a:pt x="344" y="253"/>
                  </a:cubicBezTo>
                  <a:cubicBezTo>
                    <a:pt x="346" y="255"/>
                    <a:pt x="344" y="256"/>
                    <a:pt x="344" y="258"/>
                  </a:cubicBezTo>
                  <a:cubicBezTo>
                    <a:pt x="344" y="260"/>
                    <a:pt x="340" y="258"/>
                    <a:pt x="336" y="258"/>
                  </a:cubicBezTo>
                  <a:cubicBezTo>
                    <a:pt x="333" y="258"/>
                    <a:pt x="326" y="259"/>
                    <a:pt x="321" y="260"/>
                  </a:cubicBezTo>
                  <a:cubicBezTo>
                    <a:pt x="316" y="261"/>
                    <a:pt x="310" y="259"/>
                    <a:pt x="308" y="257"/>
                  </a:cubicBezTo>
                  <a:cubicBezTo>
                    <a:pt x="306" y="255"/>
                    <a:pt x="303" y="255"/>
                    <a:pt x="299" y="255"/>
                  </a:cubicBezTo>
                  <a:cubicBezTo>
                    <a:pt x="296" y="255"/>
                    <a:pt x="297" y="252"/>
                    <a:pt x="292" y="251"/>
                  </a:cubicBezTo>
                  <a:cubicBezTo>
                    <a:pt x="288" y="251"/>
                    <a:pt x="289" y="247"/>
                    <a:pt x="288" y="245"/>
                  </a:cubicBezTo>
                  <a:cubicBezTo>
                    <a:pt x="288" y="243"/>
                    <a:pt x="278" y="243"/>
                    <a:pt x="275" y="246"/>
                  </a:cubicBezTo>
                  <a:cubicBezTo>
                    <a:pt x="272" y="248"/>
                    <a:pt x="265" y="247"/>
                    <a:pt x="263" y="251"/>
                  </a:cubicBezTo>
                  <a:cubicBezTo>
                    <a:pt x="261" y="255"/>
                    <a:pt x="265" y="254"/>
                    <a:pt x="267" y="254"/>
                  </a:cubicBezTo>
                  <a:cubicBezTo>
                    <a:pt x="269" y="254"/>
                    <a:pt x="269" y="251"/>
                    <a:pt x="274" y="252"/>
                  </a:cubicBezTo>
                  <a:cubicBezTo>
                    <a:pt x="279" y="252"/>
                    <a:pt x="283" y="246"/>
                    <a:pt x="285" y="249"/>
                  </a:cubicBezTo>
                  <a:cubicBezTo>
                    <a:pt x="287" y="251"/>
                    <a:pt x="276" y="255"/>
                    <a:pt x="272" y="256"/>
                  </a:cubicBezTo>
                  <a:cubicBezTo>
                    <a:pt x="267" y="256"/>
                    <a:pt x="268" y="260"/>
                    <a:pt x="273" y="267"/>
                  </a:cubicBezTo>
                  <a:cubicBezTo>
                    <a:pt x="277" y="273"/>
                    <a:pt x="271" y="269"/>
                    <a:pt x="271" y="273"/>
                  </a:cubicBezTo>
                  <a:cubicBezTo>
                    <a:pt x="271" y="276"/>
                    <a:pt x="262" y="272"/>
                    <a:pt x="266" y="271"/>
                  </a:cubicBezTo>
                  <a:cubicBezTo>
                    <a:pt x="269" y="269"/>
                    <a:pt x="267" y="266"/>
                    <a:pt x="265" y="264"/>
                  </a:cubicBezTo>
                  <a:cubicBezTo>
                    <a:pt x="262" y="262"/>
                    <a:pt x="260" y="264"/>
                    <a:pt x="261" y="262"/>
                  </a:cubicBezTo>
                  <a:cubicBezTo>
                    <a:pt x="261" y="259"/>
                    <a:pt x="258" y="262"/>
                    <a:pt x="255" y="260"/>
                  </a:cubicBezTo>
                  <a:cubicBezTo>
                    <a:pt x="253" y="258"/>
                    <a:pt x="252" y="256"/>
                    <a:pt x="248" y="258"/>
                  </a:cubicBezTo>
                  <a:cubicBezTo>
                    <a:pt x="245" y="260"/>
                    <a:pt x="241" y="259"/>
                    <a:pt x="233" y="261"/>
                  </a:cubicBezTo>
                  <a:cubicBezTo>
                    <a:pt x="226" y="262"/>
                    <a:pt x="212" y="261"/>
                    <a:pt x="210" y="259"/>
                  </a:cubicBezTo>
                  <a:cubicBezTo>
                    <a:pt x="207" y="256"/>
                    <a:pt x="216" y="252"/>
                    <a:pt x="219" y="253"/>
                  </a:cubicBezTo>
                  <a:cubicBezTo>
                    <a:pt x="221" y="253"/>
                    <a:pt x="220" y="250"/>
                    <a:pt x="216" y="247"/>
                  </a:cubicBezTo>
                  <a:cubicBezTo>
                    <a:pt x="212" y="243"/>
                    <a:pt x="203" y="241"/>
                    <a:pt x="203" y="243"/>
                  </a:cubicBezTo>
                  <a:cubicBezTo>
                    <a:pt x="203" y="245"/>
                    <a:pt x="198" y="244"/>
                    <a:pt x="191" y="242"/>
                  </a:cubicBezTo>
                  <a:cubicBezTo>
                    <a:pt x="184" y="241"/>
                    <a:pt x="183" y="239"/>
                    <a:pt x="179" y="239"/>
                  </a:cubicBezTo>
                  <a:cubicBezTo>
                    <a:pt x="175" y="238"/>
                    <a:pt x="168" y="237"/>
                    <a:pt x="163" y="233"/>
                  </a:cubicBezTo>
                  <a:cubicBezTo>
                    <a:pt x="158" y="229"/>
                    <a:pt x="147" y="230"/>
                    <a:pt x="145" y="234"/>
                  </a:cubicBezTo>
                  <a:cubicBezTo>
                    <a:pt x="144" y="238"/>
                    <a:pt x="140" y="237"/>
                    <a:pt x="136" y="237"/>
                  </a:cubicBezTo>
                  <a:cubicBezTo>
                    <a:pt x="132" y="237"/>
                    <a:pt x="138" y="233"/>
                    <a:pt x="136" y="232"/>
                  </a:cubicBezTo>
                  <a:cubicBezTo>
                    <a:pt x="134" y="231"/>
                    <a:pt x="137" y="226"/>
                    <a:pt x="134" y="226"/>
                  </a:cubicBezTo>
                  <a:cubicBezTo>
                    <a:pt x="131" y="226"/>
                    <a:pt x="128" y="238"/>
                    <a:pt x="123" y="237"/>
                  </a:cubicBezTo>
                  <a:cubicBezTo>
                    <a:pt x="117" y="237"/>
                    <a:pt x="115" y="225"/>
                    <a:pt x="111" y="221"/>
                  </a:cubicBezTo>
                  <a:cubicBezTo>
                    <a:pt x="106" y="218"/>
                    <a:pt x="102" y="218"/>
                    <a:pt x="106" y="223"/>
                  </a:cubicBezTo>
                  <a:cubicBezTo>
                    <a:pt x="110" y="228"/>
                    <a:pt x="103" y="224"/>
                    <a:pt x="103" y="227"/>
                  </a:cubicBezTo>
                  <a:cubicBezTo>
                    <a:pt x="103" y="231"/>
                    <a:pt x="97" y="234"/>
                    <a:pt x="97" y="233"/>
                  </a:cubicBezTo>
                  <a:cubicBezTo>
                    <a:pt x="97" y="231"/>
                    <a:pt x="94" y="229"/>
                    <a:pt x="89" y="234"/>
                  </a:cubicBezTo>
                  <a:cubicBezTo>
                    <a:pt x="85" y="239"/>
                    <a:pt x="82" y="238"/>
                    <a:pt x="82" y="236"/>
                  </a:cubicBezTo>
                  <a:cubicBezTo>
                    <a:pt x="81" y="235"/>
                    <a:pt x="69" y="241"/>
                    <a:pt x="69" y="243"/>
                  </a:cubicBezTo>
                  <a:cubicBezTo>
                    <a:pt x="70" y="245"/>
                    <a:pt x="67" y="247"/>
                    <a:pt x="64" y="247"/>
                  </a:cubicBezTo>
                  <a:cubicBezTo>
                    <a:pt x="60" y="246"/>
                    <a:pt x="63" y="244"/>
                    <a:pt x="66" y="242"/>
                  </a:cubicBezTo>
                  <a:cubicBezTo>
                    <a:pt x="69" y="241"/>
                    <a:pt x="77" y="234"/>
                    <a:pt x="81" y="233"/>
                  </a:cubicBezTo>
                  <a:cubicBezTo>
                    <a:pt x="86" y="233"/>
                    <a:pt x="94" y="229"/>
                    <a:pt x="94" y="227"/>
                  </a:cubicBezTo>
                  <a:cubicBezTo>
                    <a:pt x="94" y="225"/>
                    <a:pt x="90" y="227"/>
                    <a:pt x="87" y="226"/>
                  </a:cubicBezTo>
                  <a:cubicBezTo>
                    <a:pt x="84" y="226"/>
                    <a:pt x="79" y="229"/>
                    <a:pt x="74" y="231"/>
                  </a:cubicBezTo>
                  <a:cubicBezTo>
                    <a:pt x="69" y="233"/>
                    <a:pt x="64" y="233"/>
                    <a:pt x="65" y="235"/>
                  </a:cubicBezTo>
                  <a:cubicBezTo>
                    <a:pt x="67" y="238"/>
                    <a:pt x="61" y="235"/>
                    <a:pt x="60" y="237"/>
                  </a:cubicBezTo>
                  <a:cubicBezTo>
                    <a:pt x="58" y="239"/>
                    <a:pt x="56" y="237"/>
                    <a:pt x="58" y="236"/>
                  </a:cubicBezTo>
                  <a:cubicBezTo>
                    <a:pt x="60" y="235"/>
                    <a:pt x="54" y="233"/>
                    <a:pt x="54" y="234"/>
                  </a:cubicBezTo>
                  <a:cubicBezTo>
                    <a:pt x="54" y="235"/>
                    <a:pt x="53" y="237"/>
                    <a:pt x="48" y="237"/>
                  </a:cubicBezTo>
                  <a:cubicBezTo>
                    <a:pt x="44" y="237"/>
                    <a:pt x="40" y="240"/>
                    <a:pt x="43" y="242"/>
                  </a:cubicBezTo>
                  <a:cubicBezTo>
                    <a:pt x="45" y="244"/>
                    <a:pt x="47" y="245"/>
                    <a:pt x="46" y="247"/>
                  </a:cubicBezTo>
                  <a:cubicBezTo>
                    <a:pt x="44" y="248"/>
                    <a:pt x="40" y="243"/>
                    <a:pt x="34" y="243"/>
                  </a:cubicBezTo>
                  <a:cubicBezTo>
                    <a:pt x="27" y="244"/>
                    <a:pt x="15" y="237"/>
                    <a:pt x="15" y="235"/>
                  </a:cubicBezTo>
                  <a:cubicBezTo>
                    <a:pt x="15" y="233"/>
                    <a:pt x="6" y="234"/>
                    <a:pt x="0" y="234"/>
                  </a:cubicBezTo>
                  <a:cubicBezTo>
                    <a:pt x="0" y="357"/>
                    <a:pt x="0" y="357"/>
                    <a:pt x="0" y="357"/>
                  </a:cubicBezTo>
                  <a:cubicBezTo>
                    <a:pt x="0" y="357"/>
                    <a:pt x="3" y="359"/>
                    <a:pt x="4" y="358"/>
                  </a:cubicBezTo>
                  <a:cubicBezTo>
                    <a:pt x="6" y="356"/>
                    <a:pt x="8" y="358"/>
                    <a:pt x="12" y="356"/>
                  </a:cubicBezTo>
                  <a:cubicBezTo>
                    <a:pt x="16" y="354"/>
                    <a:pt x="17" y="358"/>
                    <a:pt x="17" y="360"/>
                  </a:cubicBezTo>
                  <a:cubicBezTo>
                    <a:pt x="17" y="362"/>
                    <a:pt x="23" y="365"/>
                    <a:pt x="25" y="368"/>
                  </a:cubicBezTo>
                  <a:cubicBezTo>
                    <a:pt x="28" y="371"/>
                    <a:pt x="29" y="374"/>
                    <a:pt x="31" y="372"/>
                  </a:cubicBezTo>
                  <a:cubicBezTo>
                    <a:pt x="34" y="371"/>
                    <a:pt x="39" y="370"/>
                    <a:pt x="39" y="367"/>
                  </a:cubicBezTo>
                  <a:cubicBezTo>
                    <a:pt x="39" y="364"/>
                    <a:pt x="50" y="363"/>
                    <a:pt x="50" y="367"/>
                  </a:cubicBezTo>
                  <a:cubicBezTo>
                    <a:pt x="50" y="371"/>
                    <a:pt x="61" y="376"/>
                    <a:pt x="67" y="387"/>
                  </a:cubicBezTo>
                  <a:cubicBezTo>
                    <a:pt x="73" y="398"/>
                    <a:pt x="72" y="400"/>
                    <a:pt x="81" y="404"/>
                  </a:cubicBezTo>
                  <a:cubicBezTo>
                    <a:pt x="90" y="407"/>
                    <a:pt x="90" y="409"/>
                    <a:pt x="89" y="412"/>
                  </a:cubicBezTo>
                  <a:cubicBezTo>
                    <a:pt x="88" y="415"/>
                    <a:pt x="94" y="417"/>
                    <a:pt x="91" y="420"/>
                  </a:cubicBezTo>
                  <a:cubicBezTo>
                    <a:pt x="89" y="421"/>
                    <a:pt x="87" y="422"/>
                    <a:pt x="85" y="424"/>
                  </a:cubicBezTo>
                  <a:cubicBezTo>
                    <a:pt x="85" y="425"/>
                    <a:pt x="87" y="426"/>
                    <a:pt x="89" y="428"/>
                  </a:cubicBezTo>
                  <a:cubicBezTo>
                    <a:pt x="91" y="429"/>
                    <a:pt x="85" y="429"/>
                    <a:pt x="86" y="431"/>
                  </a:cubicBezTo>
                  <a:cubicBezTo>
                    <a:pt x="88" y="433"/>
                    <a:pt x="86" y="435"/>
                    <a:pt x="88" y="437"/>
                  </a:cubicBezTo>
                  <a:cubicBezTo>
                    <a:pt x="90" y="439"/>
                    <a:pt x="93" y="438"/>
                    <a:pt x="95" y="437"/>
                  </a:cubicBezTo>
                  <a:cubicBezTo>
                    <a:pt x="97" y="435"/>
                    <a:pt x="98" y="439"/>
                    <a:pt x="97" y="441"/>
                  </a:cubicBezTo>
                  <a:cubicBezTo>
                    <a:pt x="95" y="444"/>
                    <a:pt x="98" y="446"/>
                    <a:pt x="100" y="444"/>
                  </a:cubicBezTo>
                  <a:cubicBezTo>
                    <a:pt x="102" y="442"/>
                    <a:pt x="105" y="447"/>
                    <a:pt x="107" y="448"/>
                  </a:cubicBezTo>
                  <a:cubicBezTo>
                    <a:pt x="108" y="449"/>
                    <a:pt x="110" y="452"/>
                    <a:pt x="107" y="452"/>
                  </a:cubicBezTo>
                  <a:cubicBezTo>
                    <a:pt x="104" y="452"/>
                    <a:pt x="105" y="456"/>
                    <a:pt x="107" y="457"/>
                  </a:cubicBezTo>
                  <a:cubicBezTo>
                    <a:pt x="109" y="457"/>
                    <a:pt x="109" y="459"/>
                    <a:pt x="109" y="461"/>
                  </a:cubicBezTo>
                  <a:cubicBezTo>
                    <a:pt x="109" y="462"/>
                    <a:pt x="115" y="465"/>
                    <a:pt x="117" y="464"/>
                  </a:cubicBezTo>
                  <a:cubicBezTo>
                    <a:pt x="119" y="463"/>
                    <a:pt x="122" y="465"/>
                    <a:pt x="123" y="467"/>
                  </a:cubicBezTo>
                  <a:cubicBezTo>
                    <a:pt x="124" y="469"/>
                    <a:pt x="128" y="471"/>
                    <a:pt x="130" y="470"/>
                  </a:cubicBezTo>
                  <a:cubicBezTo>
                    <a:pt x="131" y="468"/>
                    <a:pt x="132" y="472"/>
                    <a:pt x="133" y="474"/>
                  </a:cubicBezTo>
                  <a:cubicBezTo>
                    <a:pt x="133" y="477"/>
                    <a:pt x="137" y="475"/>
                    <a:pt x="139" y="475"/>
                  </a:cubicBezTo>
                  <a:cubicBezTo>
                    <a:pt x="141" y="475"/>
                    <a:pt x="142" y="478"/>
                    <a:pt x="143" y="478"/>
                  </a:cubicBezTo>
                  <a:cubicBezTo>
                    <a:pt x="147" y="476"/>
                    <a:pt x="148" y="482"/>
                    <a:pt x="150" y="485"/>
                  </a:cubicBezTo>
                  <a:cubicBezTo>
                    <a:pt x="371" y="484"/>
                    <a:pt x="371" y="484"/>
                    <a:pt x="371" y="484"/>
                  </a:cubicBezTo>
                  <a:cubicBezTo>
                    <a:pt x="371" y="484"/>
                    <a:pt x="371" y="478"/>
                    <a:pt x="374" y="480"/>
                  </a:cubicBezTo>
                  <a:cubicBezTo>
                    <a:pt x="377" y="482"/>
                    <a:pt x="374" y="485"/>
                    <a:pt x="377" y="487"/>
                  </a:cubicBezTo>
                  <a:cubicBezTo>
                    <a:pt x="381" y="488"/>
                    <a:pt x="383" y="490"/>
                    <a:pt x="384" y="489"/>
                  </a:cubicBezTo>
                  <a:cubicBezTo>
                    <a:pt x="386" y="488"/>
                    <a:pt x="389" y="486"/>
                    <a:pt x="392" y="489"/>
                  </a:cubicBezTo>
                  <a:cubicBezTo>
                    <a:pt x="395" y="492"/>
                    <a:pt x="397" y="490"/>
                    <a:pt x="398" y="492"/>
                  </a:cubicBezTo>
                  <a:cubicBezTo>
                    <a:pt x="400" y="494"/>
                    <a:pt x="403" y="496"/>
                    <a:pt x="405" y="493"/>
                  </a:cubicBezTo>
                  <a:cubicBezTo>
                    <a:pt x="407" y="491"/>
                    <a:pt x="414" y="493"/>
                    <a:pt x="417" y="495"/>
                  </a:cubicBezTo>
                  <a:cubicBezTo>
                    <a:pt x="421" y="491"/>
                    <a:pt x="424" y="485"/>
                    <a:pt x="427" y="485"/>
                  </a:cubicBezTo>
                  <a:cubicBezTo>
                    <a:pt x="432" y="485"/>
                    <a:pt x="444" y="486"/>
                    <a:pt x="444" y="492"/>
                  </a:cubicBezTo>
                  <a:cubicBezTo>
                    <a:pt x="445" y="498"/>
                    <a:pt x="452" y="492"/>
                    <a:pt x="453" y="498"/>
                  </a:cubicBezTo>
                  <a:cubicBezTo>
                    <a:pt x="454" y="503"/>
                    <a:pt x="458" y="507"/>
                    <a:pt x="457" y="509"/>
                  </a:cubicBezTo>
                  <a:cubicBezTo>
                    <a:pt x="459" y="510"/>
                    <a:pt x="461" y="511"/>
                    <a:pt x="462" y="512"/>
                  </a:cubicBezTo>
                  <a:cubicBezTo>
                    <a:pt x="464" y="512"/>
                    <a:pt x="470" y="513"/>
                    <a:pt x="474" y="514"/>
                  </a:cubicBezTo>
                  <a:cubicBezTo>
                    <a:pt x="479" y="516"/>
                    <a:pt x="487" y="512"/>
                    <a:pt x="489" y="518"/>
                  </a:cubicBezTo>
                  <a:cubicBezTo>
                    <a:pt x="492" y="524"/>
                    <a:pt x="498" y="529"/>
                    <a:pt x="492" y="529"/>
                  </a:cubicBezTo>
                  <a:cubicBezTo>
                    <a:pt x="488" y="529"/>
                    <a:pt x="481" y="523"/>
                    <a:pt x="482" y="526"/>
                  </a:cubicBezTo>
                  <a:cubicBezTo>
                    <a:pt x="482" y="530"/>
                    <a:pt x="479" y="528"/>
                    <a:pt x="479" y="534"/>
                  </a:cubicBezTo>
                  <a:cubicBezTo>
                    <a:pt x="479" y="539"/>
                    <a:pt x="476" y="546"/>
                    <a:pt x="474" y="546"/>
                  </a:cubicBezTo>
                  <a:cubicBezTo>
                    <a:pt x="474" y="546"/>
                    <a:pt x="473" y="546"/>
                    <a:pt x="473" y="546"/>
                  </a:cubicBezTo>
                  <a:cubicBezTo>
                    <a:pt x="473" y="548"/>
                    <a:pt x="473" y="551"/>
                    <a:pt x="475" y="552"/>
                  </a:cubicBezTo>
                  <a:cubicBezTo>
                    <a:pt x="477" y="550"/>
                    <a:pt x="481" y="547"/>
                    <a:pt x="485" y="547"/>
                  </a:cubicBezTo>
                  <a:cubicBezTo>
                    <a:pt x="490" y="548"/>
                    <a:pt x="491" y="551"/>
                    <a:pt x="495" y="548"/>
                  </a:cubicBezTo>
                  <a:cubicBezTo>
                    <a:pt x="499" y="546"/>
                    <a:pt x="499" y="545"/>
                    <a:pt x="500" y="546"/>
                  </a:cubicBezTo>
                  <a:cubicBezTo>
                    <a:pt x="500" y="547"/>
                    <a:pt x="500" y="547"/>
                    <a:pt x="500" y="547"/>
                  </a:cubicBezTo>
                  <a:cubicBezTo>
                    <a:pt x="501" y="547"/>
                    <a:pt x="502" y="546"/>
                    <a:pt x="502" y="545"/>
                  </a:cubicBezTo>
                  <a:cubicBezTo>
                    <a:pt x="502" y="544"/>
                    <a:pt x="502" y="543"/>
                    <a:pt x="502" y="542"/>
                  </a:cubicBezTo>
                  <a:cubicBezTo>
                    <a:pt x="498" y="543"/>
                    <a:pt x="497" y="543"/>
                    <a:pt x="496" y="540"/>
                  </a:cubicBezTo>
                  <a:cubicBezTo>
                    <a:pt x="495" y="537"/>
                    <a:pt x="507" y="533"/>
                    <a:pt x="512" y="534"/>
                  </a:cubicBezTo>
                  <a:cubicBezTo>
                    <a:pt x="518" y="535"/>
                    <a:pt x="522" y="531"/>
                    <a:pt x="524" y="533"/>
                  </a:cubicBezTo>
                  <a:cubicBezTo>
                    <a:pt x="527" y="530"/>
                    <a:pt x="533" y="525"/>
                    <a:pt x="534" y="525"/>
                  </a:cubicBezTo>
                  <a:cubicBezTo>
                    <a:pt x="537" y="525"/>
                    <a:pt x="562" y="525"/>
                    <a:pt x="562" y="525"/>
                  </a:cubicBezTo>
                  <a:cubicBezTo>
                    <a:pt x="562" y="525"/>
                    <a:pt x="571" y="519"/>
                    <a:pt x="572" y="514"/>
                  </a:cubicBezTo>
                  <a:cubicBezTo>
                    <a:pt x="573" y="509"/>
                    <a:pt x="579" y="497"/>
                    <a:pt x="582" y="500"/>
                  </a:cubicBezTo>
                  <a:cubicBezTo>
                    <a:pt x="585" y="503"/>
                    <a:pt x="593" y="501"/>
                    <a:pt x="593" y="503"/>
                  </a:cubicBezTo>
                  <a:cubicBezTo>
                    <a:pt x="593" y="505"/>
                    <a:pt x="590" y="513"/>
                    <a:pt x="600" y="526"/>
                  </a:cubicBezTo>
                  <a:cubicBezTo>
                    <a:pt x="603" y="524"/>
                    <a:pt x="606" y="522"/>
                    <a:pt x="608" y="522"/>
                  </a:cubicBezTo>
                  <a:cubicBezTo>
                    <a:pt x="611" y="522"/>
                    <a:pt x="616" y="518"/>
                    <a:pt x="618" y="515"/>
                  </a:cubicBezTo>
                  <a:cubicBezTo>
                    <a:pt x="619" y="513"/>
                    <a:pt x="621" y="518"/>
                    <a:pt x="618" y="519"/>
                  </a:cubicBezTo>
                  <a:cubicBezTo>
                    <a:pt x="615" y="520"/>
                    <a:pt x="620" y="522"/>
                    <a:pt x="625" y="522"/>
                  </a:cubicBezTo>
                  <a:cubicBezTo>
                    <a:pt x="630" y="521"/>
                    <a:pt x="623" y="523"/>
                    <a:pt x="619" y="523"/>
                  </a:cubicBezTo>
                  <a:cubicBezTo>
                    <a:pt x="616" y="523"/>
                    <a:pt x="614" y="523"/>
                    <a:pt x="609" y="528"/>
                  </a:cubicBezTo>
                  <a:cubicBezTo>
                    <a:pt x="604" y="533"/>
                    <a:pt x="605" y="535"/>
                    <a:pt x="608" y="537"/>
                  </a:cubicBezTo>
                  <a:cubicBezTo>
                    <a:pt x="611" y="540"/>
                    <a:pt x="615" y="539"/>
                    <a:pt x="619" y="535"/>
                  </a:cubicBezTo>
                  <a:cubicBezTo>
                    <a:pt x="623" y="532"/>
                    <a:pt x="622" y="529"/>
                    <a:pt x="626" y="529"/>
                  </a:cubicBezTo>
                  <a:cubicBezTo>
                    <a:pt x="630" y="529"/>
                    <a:pt x="640" y="525"/>
                    <a:pt x="645" y="524"/>
                  </a:cubicBezTo>
                  <a:cubicBezTo>
                    <a:pt x="649" y="522"/>
                    <a:pt x="646" y="522"/>
                    <a:pt x="646" y="520"/>
                  </a:cubicBezTo>
                  <a:cubicBezTo>
                    <a:pt x="646" y="518"/>
                    <a:pt x="654" y="518"/>
                    <a:pt x="657" y="516"/>
                  </a:cubicBezTo>
                  <a:cubicBezTo>
                    <a:pt x="660" y="514"/>
                    <a:pt x="657" y="512"/>
                    <a:pt x="654" y="513"/>
                  </a:cubicBezTo>
                  <a:close/>
                  <a:moveTo>
                    <a:pt x="190" y="281"/>
                  </a:moveTo>
                  <a:cubicBezTo>
                    <a:pt x="185" y="287"/>
                    <a:pt x="184" y="288"/>
                    <a:pt x="179" y="287"/>
                  </a:cubicBezTo>
                  <a:cubicBezTo>
                    <a:pt x="174" y="286"/>
                    <a:pt x="171" y="289"/>
                    <a:pt x="173" y="290"/>
                  </a:cubicBezTo>
                  <a:cubicBezTo>
                    <a:pt x="176" y="292"/>
                    <a:pt x="176" y="294"/>
                    <a:pt x="171" y="295"/>
                  </a:cubicBezTo>
                  <a:cubicBezTo>
                    <a:pt x="166" y="296"/>
                    <a:pt x="163" y="300"/>
                    <a:pt x="161" y="299"/>
                  </a:cubicBezTo>
                  <a:cubicBezTo>
                    <a:pt x="159" y="299"/>
                    <a:pt x="169" y="291"/>
                    <a:pt x="167" y="289"/>
                  </a:cubicBezTo>
                  <a:cubicBezTo>
                    <a:pt x="164" y="287"/>
                    <a:pt x="157" y="293"/>
                    <a:pt x="157" y="295"/>
                  </a:cubicBezTo>
                  <a:cubicBezTo>
                    <a:pt x="157" y="298"/>
                    <a:pt x="153" y="298"/>
                    <a:pt x="150" y="298"/>
                  </a:cubicBezTo>
                  <a:cubicBezTo>
                    <a:pt x="147" y="297"/>
                    <a:pt x="144" y="295"/>
                    <a:pt x="146" y="295"/>
                  </a:cubicBezTo>
                  <a:cubicBezTo>
                    <a:pt x="149" y="294"/>
                    <a:pt x="147" y="291"/>
                    <a:pt x="151" y="290"/>
                  </a:cubicBezTo>
                  <a:cubicBezTo>
                    <a:pt x="155" y="289"/>
                    <a:pt x="150" y="286"/>
                    <a:pt x="151" y="285"/>
                  </a:cubicBezTo>
                  <a:cubicBezTo>
                    <a:pt x="152" y="283"/>
                    <a:pt x="160" y="286"/>
                    <a:pt x="160" y="284"/>
                  </a:cubicBezTo>
                  <a:cubicBezTo>
                    <a:pt x="160" y="281"/>
                    <a:pt x="153" y="278"/>
                    <a:pt x="150" y="280"/>
                  </a:cubicBezTo>
                  <a:cubicBezTo>
                    <a:pt x="148" y="282"/>
                    <a:pt x="142" y="286"/>
                    <a:pt x="134" y="283"/>
                  </a:cubicBezTo>
                  <a:cubicBezTo>
                    <a:pt x="132" y="282"/>
                    <a:pt x="152" y="279"/>
                    <a:pt x="156" y="276"/>
                  </a:cubicBezTo>
                  <a:cubicBezTo>
                    <a:pt x="159" y="273"/>
                    <a:pt x="174" y="270"/>
                    <a:pt x="176" y="272"/>
                  </a:cubicBezTo>
                  <a:cubicBezTo>
                    <a:pt x="177" y="275"/>
                    <a:pt x="167" y="277"/>
                    <a:pt x="172" y="280"/>
                  </a:cubicBezTo>
                  <a:cubicBezTo>
                    <a:pt x="176" y="282"/>
                    <a:pt x="184" y="281"/>
                    <a:pt x="186" y="278"/>
                  </a:cubicBezTo>
                  <a:cubicBezTo>
                    <a:pt x="187" y="275"/>
                    <a:pt x="195" y="276"/>
                    <a:pt x="190" y="281"/>
                  </a:cubicBezTo>
                  <a:close/>
                  <a:moveTo>
                    <a:pt x="235" y="339"/>
                  </a:moveTo>
                  <a:cubicBezTo>
                    <a:pt x="229" y="344"/>
                    <a:pt x="230" y="342"/>
                    <a:pt x="225" y="343"/>
                  </a:cubicBezTo>
                  <a:cubicBezTo>
                    <a:pt x="220" y="344"/>
                    <a:pt x="224" y="349"/>
                    <a:pt x="218" y="349"/>
                  </a:cubicBezTo>
                  <a:cubicBezTo>
                    <a:pt x="212" y="350"/>
                    <a:pt x="198" y="350"/>
                    <a:pt x="196" y="347"/>
                  </a:cubicBezTo>
                  <a:cubicBezTo>
                    <a:pt x="196" y="346"/>
                    <a:pt x="204" y="347"/>
                    <a:pt x="205" y="344"/>
                  </a:cubicBezTo>
                  <a:cubicBezTo>
                    <a:pt x="205" y="342"/>
                    <a:pt x="207" y="338"/>
                    <a:pt x="211" y="338"/>
                  </a:cubicBezTo>
                  <a:cubicBezTo>
                    <a:pt x="215" y="338"/>
                    <a:pt x="214" y="333"/>
                    <a:pt x="208" y="330"/>
                  </a:cubicBezTo>
                  <a:cubicBezTo>
                    <a:pt x="203" y="328"/>
                    <a:pt x="217" y="326"/>
                    <a:pt x="220" y="330"/>
                  </a:cubicBezTo>
                  <a:cubicBezTo>
                    <a:pt x="223" y="335"/>
                    <a:pt x="229" y="338"/>
                    <a:pt x="232" y="335"/>
                  </a:cubicBezTo>
                  <a:cubicBezTo>
                    <a:pt x="236" y="332"/>
                    <a:pt x="254" y="323"/>
                    <a:pt x="254" y="327"/>
                  </a:cubicBezTo>
                  <a:cubicBezTo>
                    <a:pt x="254" y="331"/>
                    <a:pt x="241" y="334"/>
                    <a:pt x="235" y="339"/>
                  </a:cubicBezTo>
                  <a:close/>
                  <a:moveTo>
                    <a:pt x="359" y="468"/>
                  </a:moveTo>
                  <a:cubicBezTo>
                    <a:pt x="355" y="469"/>
                    <a:pt x="359" y="458"/>
                    <a:pt x="352" y="454"/>
                  </a:cubicBezTo>
                  <a:cubicBezTo>
                    <a:pt x="344" y="449"/>
                    <a:pt x="340" y="441"/>
                    <a:pt x="340" y="436"/>
                  </a:cubicBezTo>
                  <a:cubicBezTo>
                    <a:pt x="340" y="432"/>
                    <a:pt x="347" y="429"/>
                    <a:pt x="350" y="433"/>
                  </a:cubicBezTo>
                  <a:cubicBezTo>
                    <a:pt x="353" y="437"/>
                    <a:pt x="357" y="451"/>
                    <a:pt x="360" y="456"/>
                  </a:cubicBezTo>
                  <a:cubicBezTo>
                    <a:pt x="362" y="461"/>
                    <a:pt x="362" y="468"/>
                    <a:pt x="359" y="468"/>
                  </a:cubicBezTo>
                  <a:close/>
                </a:path>
              </a:pathLst>
            </a:custGeom>
            <a:solidFill>
              <a:schemeClr val="bg1">
                <a:lumMod val="85000"/>
              </a:schemeClr>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158">
              <a:extLst>
                <a:ext uri="{FF2B5EF4-FFF2-40B4-BE49-F238E27FC236}">
                  <a16:creationId xmlns:a16="http://schemas.microsoft.com/office/drawing/2014/main" id="{A1797643-0BCE-415C-AACA-D36ABBED53A1}"/>
                </a:ext>
              </a:extLst>
            </p:cNvPr>
            <p:cNvSpPr>
              <a:spLocks noEditPoints="1"/>
            </p:cNvSpPr>
            <p:nvPr userDrawn="1"/>
          </p:nvSpPr>
          <p:spPr bwMode="auto">
            <a:xfrm>
              <a:off x="8665054" y="4555002"/>
              <a:ext cx="942010" cy="833557"/>
            </a:xfrm>
            <a:custGeom>
              <a:avLst/>
              <a:gdLst>
                <a:gd name="T0" fmla="*/ 326 w 331"/>
                <a:gd name="T1" fmla="*/ 128 h 293"/>
                <a:gd name="T2" fmla="*/ 312 w 331"/>
                <a:gd name="T3" fmla="*/ 114 h 293"/>
                <a:gd name="T4" fmla="*/ 302 w 331"/>
                <a:gd name="T5" fmla="*/ 99 h 293"/>
                <a:gd name="T6" fmla="*/ 293 w 331"/>
                <a:gd name="T7" fmla="*/ 88 h 293"/>
                <a:gd name="T8" fmla="*/ 270 w 331"/>
                <a:gd name="T9" fmla="*/ 66 h 293"/>
                <a:gd name="T10" fmla="*/ 262 w 331"/>
                <a:gd name="T11" fmla="*/ 38 h 293"/>
                <a:gd name="T12" fmla="*/ 248 w 331"/>
                <a:gd name="T13" fmla="*/ 24 h 293"/>
                <a:gd name="T14" fmla="*/ 235 w 331"/>
                <a:gd name="T15" fmla="*/ 7 h 293"/>
                <a:gd name="T16" fmla="*/ 231 w 331"/>
                <a:gd name="T17" fmla="*/ 36 h 293"/>
                <a:gd name="T18" fmla="*/ 212 w 331"/>
                <a:gd name="T19" fmla="*/ 54 h 293"/>
                <a:gd name="T20" fmla="*/ 189 w 331"/>
                <a:gd name="T21" fmla="*/ 42 h 293"/>
                <a:gd name="T22" fmla="*/ 185 w 331"/>
                <a:gd name="T23" fmla="*/ 25 h 293"/>
                <a:gd name="T24" fmla="*/ 191 w 331"/>
                <a:gd name="T25" fmla="*/ 12 h 293"/>
                <a:gd name="T26" fmla="*/ 179 w 331"/>
                <a:gd name="T27" fmla="*/ 13 h 293"/>
                <a:gd name="T28" fmla="*/ 159 w 331"/>
                <a:gd name="T29" fmla="*/ 9 h 293"/>
                <a:gd name="T30" fmla="*/ 138 w 331"/>
                <a:gd name="T31" fmla="*/ 22 h 293"/>
                <a:gd name="T32" fmla="*/ 131 w 331"/>
                <a:gd name="T33" fmla="*/ 36 h 293"/>
                <a:gd name="T34" fmla="*/ 119 w 331"/>
                <a:gd name="T35" fmla="*/ 31 h 293"/>
                <a:gd name="T36" fmla="*/ 105 w 331"/>
                <a:gd name="T37" fmla="*/ 32 h 293"/>
                <a:gd name="T38" fmla="*/ 94 w 331"/>
                <a:gd name="T39" fmla="*/ 39 h 293"/>
                <a:gd name="T40" fmla="*/ 87 w 331"/>
                <a:gd name="T41" fmla="*/ 52 h 293"/>
                <a:gd name="T42" fmla="*/ 76 w 331"/>
                <a:gd name="T43" fmla="*/ 53 h 293"/>
                <a:gd name="T44" fmla="*/ 49 w 331"/>
                <a:gd name="T45" fmla="*/ 78 h 293"/>
                <a:gd name="T46" fmla="*/ 24 w 331"/>
                <a:gd name="T47" fmla="*/ 86 h 293"/>
                <a:gd name="T48" fmla="*/ 9 w 331"/>
                <a:gd name="T49" fmla="*/ 93 h 293"/>
                <a:gd name="T50" fmla="*/ 4 w 331"/>
                <a:gd name="T51" fmla="*/ 121 h 293"/>
                <a:gd name="T52" fmla="*/ 6 w 331"/>
                <a:gd name="T53" fmla="*/ 133 h 293"/>
                <a:gd name="T54" fmla="*/ 15 w 331"/>
                <a:gd name="T55" fmla="*/ 162 h 293"/>
                <a:gd name="T56" fmla="*/ 16 w 331"/>
                <a:gd name="T57" fmla="*/ 198 h 293"/>
                <a:gd name="T58" fmla="*/ 40 w 331"/>
                <a:gd name="T59" fmla="*/ 210 h 293"/>
                <a:gd name="T60" fmla="*/ 74 w 331"/>
                <a:gd name="T61" fmla="*/ 200 h 293"/>
                <a:gd name="T62" fmla="*/ 112 w 331"/>
                <a:gd name="T63" fmla="*/ 185 h 293"/>
                <a:gd name="T64" fmla="*/ 156 w 331"/>
                <a:gd name="T65" fmla="*/ 183 h 293"/>
                <a:gd name="T66" fmla="*/ 171 w 331"/>
                <a:gd name="T67" fmla="*/ 191 h 293"/>
                <a:gd name="T68" fmla="*/ 187 w 331"/>
                <a:gd name="T69" fmla="*/ 205 h 293"/>
                <a:gd name="T70" fmla="*/ 198 w 331"/>
                <a:gd name="T71" fmla="*/ 203 h 293"/>
                <a:gd name="T72" fmla="*/ 205 w 331"/>
                <a:gd name="T73" fmla="*/ 206 h 293"/>
                <a:gd name="T74" fmla="*/ 217 w 331"/>
                <a:gd name="T75" fmla="*/ 226 h 293"/>
                <a:gd name="T76" fmla="*/ 245 w 331"/>
                <a:gd name="T77" fmla="*/ 245 h 293"/>
                <a:gd name="T78" fmla="*/ 260 w 331"/>
                <a:gd name="T79" fmla="*/ 243 h 293"/>
                <a:gd name="T80" fmla="*/ 271 w 331"/>
                <a:gd name="T81" fmla="*/ 248 h 293"/>
                <a:gd name="T82" fmla="*/ 299 w 331"/>
                <a:gd name="T83" fmla="*/ 235 h 293"/>
                <a:gd name="T84" fmla="*/ 316 w 331"/>
                <a:gd name="T85" fmla="*/ 189 h 293"/>
                <a:gd name="T86" fmla="*/ 327 w 331"/>
                <a:gd name="T87" fmla="*/ 162 h 293"/>
                <a:gd name="T88" fmla="*/ 150 w 331"/>
                <a:gd name="T89" fmla="*/ 7 h 293"/>
                <a:gd name="T90" fmla="*/ 190 w 331"/>
                <a:gd name="T91" fmla="*/ 219 h 293"/>
                <a:gd name="T92" fmla="*/ 270 w 331"/>
                <a:gd name="T93" fmla="*/ 268 h 293"/>
                <a:gd name="T94" fmla="*/ 271 w 331"/>
                <a:gd name="T95" fmla="*/ 293 h 293"/>
                <a:gd name="T96" fmla="*/ 282 w 331"/>
                <a:gd name="T97" fmla="*/ 286 h 293"/>
                <a:gd name="T98" fmla="*/ 270 w 331"/>
                <a:gd name="T99" fmla="*/ 2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1" h="293">
                  <a:moveTo>
                    <a:pt x="328" y="147"/>
                  </a:moveTo>
                  <a:cubicBezTo>
                    <a:pt x="330" y="146"/>
                    <a:pt x="328" y="140"/>
                    <a:pt x="326" y="141"/>
                  </a:cubicBezTo>
                  <a:cubicBezTo>
                    <a:pt x="325" y="142"/>
                    <a:pt x="325" y="132"/>
                    <a:pt x="326" y="128"/>
                  </a:cubicBezTo>
                  <a:cubicBezTo>
                    <a:pt x="327" y="123"/>
                    <a:pt x="326" y="124"/>
                    <a:pt x="324" y="126"/>
                  </a:cubicBezTo>
                  <a:cubicBezTo>
                    <a:pt x="322" y="129"/>
                    <a:pt x="319" y="122"/>
                    <a:pt x="319" y="120"/>
                  </a:cubicBezTo>
                  <a:cubicBezTo>
                    <a:pt x="318" y="118"/>
                    <a:pt x="315" y="113"/>
                    <a:pt x="312" y="114"/>
                  </a:cubicBezTo>
                  <a:cubicBezTo>
                    <a:pt x="309" y="115"/>
                    <a:pt x="311" y="110"/>
                    <a:pt x="308" y="110"/>
                  </a:cubicBezTo>
                  <a:cubicBezTo>
                    <a:pt x="306" y="111"/>
                    <a:pt x="305" y="106"/>
                    <a:pt x="306" y="102"/>
                  </a:cubicBezTo>
                  <a:cubicBezTo>
                    <a:pt x="306" y="98"/>
                    <a:pt x="304" y="101"/>
                    <a:pt x="302" y="99"/>
                  </a:cubicBezTo>
                  <a:cubicBezTo>
                    <a:pt x="301" y="97"/>
                    <a:pt x="300" y="99"/>
                    <a:pt x="298" y="100"/>
                  </a:cubicBezTo>
                  <a:cubicBezTo>
                    <a:pt x="296" y="100"/>
                    <a:pt x="295" y="96"/>
                    <a:pt x="296" y="94"/>
                  </a:cubicBezTo>
                  <a:cubicBezTo>
                    <a:pt x="296" y="92"/>
                    <a:pt x="295" y="90"/>
                    <a:pt x="293" y="88"/>
                  </a:cubicBezTo>
                  <a:cubicBezTo>
                    <a:pt x="290" y="86"/>
                    <a:pt x="290" y="85"/>
                    <a:pt x="290" y="82"/>
                  </a:cubicBezTo>
                  <a:cubicBezTo>
                    <a:pt x="290" y="80"/>
                    <a:pt x="275" y="72"/>
                    <a:pt x="272" y="71"/>
                  </a:cubicBezTo>
                  <a:cubicBezTo>
                    <a:pt x="268" y="71"/>
                    <a:pt x="271" y="67"/>
                    <a:pt x="270" y="66"/>
                  </a:cubicBezTo>
                  <a:cubicBezTo>
                    <a:pt x="268" y="65"/>
                    <a:pt x="268" y="60"/>
                    <a:pt x="268" y="56"/>
                  </a:cubicBezTo>
                  <a:cubicBezTo>
                    <a:pt x="268" y="52"/>
                    <a:pt x="263" y="51"/>
                    <a:pt x="263" y="48"/>
                  </a:cubicBezTo>
                  <a:cubicBezTo>
                    <a:pt x="263" y="44"/>
                    <a:pt x="261" y="41"/>
                    <a:pt x="262" y="38"/>
                  </a:cubicBezTo>
                  <a:cubicBezTo>
                    <a:pt x="262" y="34"/>
                    <a:pt x="257" y="33"/>
                    <a:pt x="256" y="31"/>
                  </a:cubicBezTo>
                  <a:cubicBezTo>
                    <a:pt x="256" y="29"/>
                    <a:pt x="253" y="31"/>
                    <a:pt x="250" y="32"/>
                  </a:cubicBezTo>
                  <a:cubicBezTo>
                    <a:pt x="247" y="32"/>
                    <a:pt x="247" y="28"/>
                    <a:pt x="248" y="24"/>
                  </a:cubicBezTo>
                  <a:cubicBezTo>
                    <a:pt x="248" y="19"/>
                    <a:pt x="246" y="13"/>
                    <a:pt x="244" y="11"/>
                  </a:cubicBezTo>
                  <a:cubicBezTo>
                    <a:pt x="241" y="9"/>
                    <a:pt x="241" y="2"/>
                    <a:pt x="240" y="1"/>
                  </a:cubicBezTo>
                  <a:cubicBezTo>
                    <a:pt x="239" y="0"/>
                    <a:pt x="235" y="4"/>
                    <a:pt x="235" y="7"/>
                  </a:cubicBezTo>
                  <a:cubicBezTo>
                    <a:pt x="235" y="9"/>
                    <a:pt x="234" y="12"/>
                    <a:pt x="233" y="13"/>
                  </a:cubicBezTo>
                  <a:cubicBezTo>
                    <a:pt x="231" y="15"/>
                    <a:pt x="234" y="20"/>
                    <a:pt x="232" y="22"/>
                  </a:cubicBezTo>
                  <a:cubicBezTo>
                    <a:pt x="230" y="24"/>
                    <a:pt x="232" y="32"/>
                    <a:pt x="231" y="36"/>
                  </a:cubicBezTo>
                  <a:cubicBezTo>
                    <a:pt x="231" y="41"/>
                    <a:pt x="231" y="46"/>
                    <a:pt x="229" y="49"/>
                  </a:cubicBezTo>
                  <a:cubicBezTo>
                    <a:pt x="226" y="52"/>
                    <a:pt x="226" y="57"/>
                    <a:pt x="222" y="58"/>
                  </a:cubicBezTo>
                  <a:cubicBezTo>
                    <a:pt x="217" y="60"/>
                    <a:pt x="212" y="56"/>
                    <a:pt x="212" y="54"/>
                  </a:cubicBezTo>
                  <a:cubicBezTo>
                    <a:pt x="212" y="52"/>
                    <a:pt x="207" y="50"/>
                    <a:pt x="205" y="51"/>
                  </a:cubicBezTo>
                  <a:cubicBezTo>
                    <a:pt x="202" y="51"/>
                    <a:pt x="201" y="47"/>
                    <a:pt x="197" y="44"/>
                  </a:cubicBezTo>
                  <a:cubicBezTo>
                    <a:pt x="193" y="41"/>
                    <a:pt x="190" y="45"/>
                    <a:pt x="189" y="42"/>
                  </a:cubicBezTo>
                  <a:cubicBezTo>
                    <a:pt x="188" y="38"/>
                    <a:pt x="186" y="37"/>
                    <a:pt x="183" y="35"/>
                  </a:cubicBezTo>
                  <a:cubicBezTo>
                    <a:pt x="181" y="34"/>
                    <a:pt x="181" y="34"/>
                    <a:pt x="184" y="32"/>
                  </a:cubicBezTo>
                  <a:cubicBezTo>
                    <a:pt x="187" y="30"/>
                    <a:pt x="186" y="27"/>
                    <a:pt x="185" y="25"/>
                  </a:cubicBezTo>
                  <a:cubicBezTo>
                    <a:pt x="183" y="22"/>
                    <a:pt x="186" y="23"/>
                    <a:pt x="190" y="21"/>
                  </a:cubicBezTo>
                  <a:cubicBezTo>
                    <a:pt x="194" y="19"/>
                    <a:pt x="190" y="17"/>
                    <a:pt x="193" y="16"/>
                  </a:cubicBezTo>
                  <a:cubicBezTo>
                    <a:pt x="195" y="15"/>
                    <a:pt x="194" y="12"/>
                    <a:pt x="191" y="12"/>
                  </a:cubicBezTo>
                  <a:cubicBezTo>
                    <a:pt x="188" y="11"/>
                    <a:pt x="189" y="15"/>
                    <a:pt x="188" y="15"/>
                  </a:cubicBezTo>
                  <a:cubicBezTo>
                    <a:pt x="187" y="15"/>
                    <a:pt x="186" y="11"/>
                    <a:pt x="185" y="11"/>
                  </a:cubicBezTo>
                  <a:cubicBezTo>
                    <a:pt x="184" y="11"/>
                    <a:pt x="181" y="16"/>
                    <a:pt x="179" y="13"/>
                  </a:cubicBezTo>
                  <a:cubicBezTo>
                    <a:pt x="177" y="11"/>
                    <a:pt x="167" y="9"/>
                    <a:pt x="163" y="8"/>
                  </a:cubicBezTo>
                  <a:cubicBezTo>
                    <a:pt x="159" y="8"/>
                    <a:pt x="158" y="3"/>
                    <a:pt x="156" y="4"/>
                  </a:cubicBezTo>
                  <a:cubicBezTo>
                    <a:pt x="153" y="5"/>
                    <a:pt x="156" y="6"/>
                    <a:pt x="159" y="9"/>
                  </a:cubicBezTo>
                  <a:cubicBezTo>
                    <a:pt x="161" y="12"/>
                    <a:pt x="150" y="14"/>
                    <a:pt x="146" y="13"/>
                  </a:cubicBezTo>
                  <a:cubicBezTo>
                    <a:pt x="143" y="12"/>
                    <a:pt x="147" y="15"/>
                    <a:pt x="144" y="15"/>
                  </a:cubicBezTo>
                  <a:cubicBezTo>
                    <a:pt x="141" y="15"/>
                    <a:pt x="141" y="20"/>
                    <a:pt x="138" y="22"/>
                  </a:cubicBezTo>
                  <a:cubicBezTo>
                    <a:pt x="136" y="25"/>
                    <a:pt x="138" y="27"/>
                    <a:pt x="135" y="28"/>
                  </a:cubicBezTo>
                  <a:cubicBezTo>
                    <a:pt x="133" y="30"/>
                    <a:pt x="132" y="32"/>
                    <a:pt x="135" y="35"/>
                  </a:cubicBezTo>
                  <a:cubicBezTo>
                    <a:pt x="138" y="39"/>
                    <a:pt x="134" y="39"/>
                    <a:pt x="131" y="36"/>
                  </a:cubicBezTo>
                  <a:cubicBezTo>
                    <a:pt x="129" y="33"/>
                    <a:pt x="126" y="33"/>
                    <a:pt x="126" y="36"/>
                  </a:cubicBezTo>
                  <a:cubicBezTo>
                    <a:pt x="126" y="39"/>
                    <a:pt x="123" y="38"/>
                    <a:pt x="124" y="35"/>
                  </a:cubicBezTo>
                  <a:cubicBezTo>
                    <a:pt x="124" y="31"/>
                    <a:pt x="120" y="33"/>
                    <a:pt x="119" y="31"/>
                  </a:cubicBezTo>
                  <a:cubicBezTo>
                    <a:pt x="118" y="29"/>
                    <a:pt x="115" y="26"/>
                    <a:pt x="112" y="26"/>
                  </a:cubicBezTo>
                  <a:cubicBezTo>
                    <a:pt x="110" y="26"/>
                    <a:pt x="110" y="29"/>
                    <a:pt x="108" y="29"/>
                  </a:cubicBezTo>
                  <a:cubicBezTo>
                    <a:pt x="105" y="29"/>
                    <a:pt x="105" y="30"/>
                    <a:pt x="105" y="32"/>
                  </a:cubicBezTo>
                  <a:cubicBezTo>
                    <a:pt x="105" y="35"/>
                    <a:pt x="102" y="32"/>
                    <a:pt x="99" y="32"/>
                  </a:cubicBezTo>
                  <a:cubicBezTo>
                    <a:pt x="96" y="33"/>
                    <a:pt x="99" y="36"/>
                    <a:pt x="97" y="36"/>
                  </a:cubicBezTo>
                  <a:cubicBezTo>
                    <a:pt x="96" y="36"/>
                    <a:pt x="96" y="39"/>
                    <a:pt x="94" y="39"/>
                  </a:cubicBezTo>
                  <a:cubicBezTo>
                    <a:pt x="91" y="39"/>
                    <a:pt x="92" y="44"/>
                    <a:pt x="92" y="47"/>
                  </a:cubicBezTo>
                  <a:cubicBezTo>
                    <a:pt x="92" y="49"/>
                    <a:pt x="89" y="45"/>
                    <a:pt x="86" y="46"/>
                  </a:cubicBezTo>
                  <a:cubicBezTo>
                    <a:pt x="84" y="47"/>
                    <a:pt x="87" y="49"/>
                    <a:pt x="87" y="52"/>
                  </a:cubicBezTo>
                  <a:cubicBezTo>
                    <a:pt x="88" y="55"/>
                    <a:pt x="86" y="55"/>
                    <a:pt x="85" y="56"/>
                  </a:cubicBezTo>
                  <a:cubicBezTo>
                    <a:pt x="84" y="57"/>
                    <a:pt x="82" y="53"/>
                    <a:pt x="82" y="50"/>
                  </a:cubicBezTo>
                  <a:cubicBezTo>
                    <a:pt x="82" y="47"/>
                    <a:pt x="79" y="50"/>
                    <a:pt x="76" y="53"/>
                  </a:cubicBezTo>
                  <a:cubicBezTo>
                    <a:pt x="72" y="57"/>
                    <a:pt x="77" y="62"/>
                    <a:pt x="75" y="63"/>
                  </a:cubicBezTo>
                  <a:cubicBezTo>
                    <a:pt x="74" y="64"/>
                    <a:pt x="67" y="70"/>
                    <a:pt x="64" y="74"/>
                  </a:cubicBezTo>
                  <a:cubicBezTo>
                    <a:pt x="60" y="79"/>
                    <a:pt x="52" y="76"/>
                    <a:pt x="49" y="78"/>
                  </a:cubicBezTo>
                  <a:cubicBezTo>
                    <a:pt x="47" y="80"/>
                    <a:pt x="44" y="79"/>
                    <a:pt x="42" y="81"/>
                  </a:cubicBezTo>
                  <a:cubicBezTo>
                    <a:pt x="39" y="83"/>
                    <a:pt x="35" y="86"/>
                    <a:pt x="34" y="84"/>
                  </a:cubicBezTo>
                  <a:cubicBezTo>
                    <a:pt x="33" y="82"/>
                    <a:pt x="27" y="83"/>
                    <a:pt x="24" y="86"/>
                  </a:cubicBezTo>
                  <a:cubicBezTo>
                    <a:pt x="22" y="89"/>
                    <a:pt x="17" y="92"/>
                    <a:pt x="14" y="92"/>
                  </a:cubicBezTo>
                  <a:cubicBezTo>
                    <a:pt x="11" y="92"/>
                    <a:pt x="11" y="97"/>
                    <a:pt x="10" y="98"/>
                  </a:cubicBezTo>
                  <a:cubicBezTo>
                    <a:pt x="9" y="99"/>
                    <a:pt x="9" y="94"/>
                    <a:pt x="9" y="93"/>
                  </a:cubicBezTo>
                  <a:cubicBezTo>
                    <a:pt x="9" y="91"/>
                    <a:pt x="6" y="95"/>
                    <a:pt x="5" y="99"/>
                  </a:cubicBezTo>
                  <a:cubicBezTo>
                    <a:pt x="4" y="102"/>
                    <a:pt x="8" y="104"/>
                    <a:pt x="5" y="108"/>
                  </a:cubicBezTo>
                  <a:cubicBezTo>
                    <a:pt x="3" y="112"/>
                    <a:pt x="0" y="116"/>
                    <a:pt x="4" y="121"/>
                  </a:cubicBezTo>
                  <a:cubicBezTo>
                    <a:pt x="8" y="126"/>
                    <a:pt x="10" y="129"/>
                    <a:pt x="9" y="131"/>
                  </a:cubicBezTo>
                  <a:cubicBezTo>
                    <a:pt x="7" y="134"/>
                    <a:pt x="5" y="126"/>
                    <a:pt x="4" y="127"/>
                  </a:cubicBezTo>
                  <a:cubicBezTo>
                    <a:pt x="3" y="128"/>
                    <a:pt x="7" y="131"/>
                    <a:pt x="6" y="133"/>
                  </a:cubicBezTo>
                  <a:cubicBezTo>
                    <a:pt x="5" y="134"/>
                    <a:pt x="1" y="127"/>
                    <a:pt x="0" y="129"/>
                  </a:cubicBezTo>
                  <a:cubicBezTo>
                    <a:pt x="0" y="130"/>
                    <a:pt x="8" y="142"/>
                    <a:pt x="9" y="147"/>
                  </a:cubicBezTo>
                  <a:cubicBezTo>
                    <a:pt x="9" y="151"/>
                    <a:pt x="16" y="156"/>
                    <a:pt x="15" y="162"/>
                  </a:cubicBezTo>
                  <a:cubicBezTo>
                    <a:pt x="15" y="168"/>
                    <a:pt x="21" y="179"/>
                    <a:pt x="23" y="180"/>
                  </a:cubicBezTo>
                  <a:cubicBezTo>
                    <a:pt x="24" y="182"/>
                    <a:pt x="20" y="186"/>
                    <a:pt x="21" y="191"/>
                  </a:cubicBezTo>
                  <a:cubicBezTo>
                    <a:pt x="21" y="196"/>
                    <a:pt x="19" y="198"/>
                    <a:pt x="16" y="198"/>
                  </a:cubicBezTo>
                  <a:cubicBezTo>
                    <a:pt x="13" y="198"/>
                    <a:pt x="15" y="203"/>
                    <a:pt x="18" y="203"/>
                  </a:cubicBezTo>
                  <a:cubicBezTo>
                    <a:pt x="22" y="203"/>
                    <a:pt x="20" y="206"/>
                    <a:pt x="24" y="208"/>
                  </a:cubicBezTo>
                  <a:cubicBezTo>
                    <a:pt x="28" y="211"/>
                    <a:pt x="37" y="210"/>
                    <a:pt x="40" y="210"/>
                  </a:cubicBezTo>
                  <a:cubicBezTo>
                    <a:pt x="43" y="210"/>
                    <a:pt x="44" y="205"/>
                    <a:pt x="48" y="205"/>
                  </a:cubicBezTo>
                  <a:cubicBezTo>
                    <a:pt x="52" y="205"/>
                    <a:pt x="52" y="203"/>
                    <a:pt x="54" y="201"/>
                  </a:cubicBezTo>
                  <a:cubicBezTo>
                    <a:pt x="56" y="198"/>
                    <a:pt x="65" y="199"/>
                    <a:pt x="74" y="200"/>
                  </a:cubicBezTo>
                  <a:cubicBezTo>
                    <a:pt x="84" y="200"/>
                    <a:pt x="88" y="197"/>
                    <a:pt x="89" y="193"/>
                  </a:cubicBezTo>
                  <a:cubicBezTo>
                    <a:pt x="90" y="190"/>
                    <a:pt x="97" y="190"/>
                    <a:pt x="100" y="187"/>
                  </a:cubicBezTo>
                  <a:cubicBezTo>
                    <a:pt x="103" y="185"/>
                    <a:pt x="105" y="185"/>
                    <a:pt x="112" y="185"/>
                  </a:cubicBezTo>
                  <a:cubicBezTo>
                    <a:pt x="119" y="185"/>
                    <a:pt x="125" y="182"/>
                    <a:pt x="130" y="180"/>
                  </a:cubicBezTo>
                  <a:cubicBezTo>
                    <a:pt x="134" y="178"/>
                    <a:pt x="142" y="179"/>
                    <a:pt x="147" y="178"/>
                  </a:cubicBezTo>
                  <a:cubicBezTo>
                    <a:pt x="151" y="177"/>
                    <a:pt x="152" y="183"/>
                    <a:pt x="156" y="183"/>
                  </a:cubicBezTo>
                  <a:cubicBezTo>
                    <a:pt x="161" y="182"/>
                    <a:pt x="163" y="184"/>
                    <a:pt x="166" y="184"/>
                  </a:cubicBezTo>
                  <a:cubicBezTo>
                    <a:pt x="168" y="184"/>
                    <a:pt x="168" y="186"/>
                    <a:pt x="171" y="186"/>
                  </a:cubicBezTo>
                  <a:cubicBezTo>
                    <a:pt x="173" y="187"/>
                    <a:pt x="173" y="189"/>
                    <a:pt x="171" y="191"/>
                  </a:cubicBezTo>
                  <a:cubicBezTo>
                    <a:pt x="170" y="193"/>
                    <a:pt x="175" y="193"/>
                    <a:pt x="178" y="198"/>
                  </a:cubicBezTo>
                  <a:cubicBezTo>
                    <a:pt x="182" y="203"/>
                    <a:pt x="178" y="203"/>
                    <a:pt x="180" y="207"/>
                  </a:cubicBezTo>
                  <a:cubicBezTo>
                    <a:pt x="182" y="210"/>
                    <a:pt x="183" y="210"/>
                    <a:pt x="187" y="205"/>
                  </a:cubicBezTo>
                  <a:cubicBezTo>
                    <a:pt x="190" y="200"/>
                    <a:pt x="194" y="203"/>
                    <a:pt x="195" y="198"/>
                  </a:cubicBezTo>
                  <a:cubicBezTo>
                    <a:pt x="195" y="194"/>
                    <a:pt x="199" y="189"/>
                    <a:pt x="202" y="191"/>
                  </a:cubicBezTo>
                  <a:cubicBezTo>
                    <a:pt x="204" y="193"/>
                    <a:pt x="200" y="195"/>
                    <a:pt x="198" y="203"/>
                  </a:cubicBezTo>
                  <a:cubicBezTo>
                    <a:pt x="197" y="211"/>
                    <a:pt x="194" y="207"/>
                    <a:pt x="193" y="209"/>
                  </a:cubicBezTo>
                  <a:cubicBezTo>
                    <a:pt x="193" y="211"/>
                    <a:pt x="201" y="213"/>
                    <a:pt x="201" y="208"/>
                  </a:cubicBezTo>
                  <a:cubicBezTo>
                    <a:pt x="201" y="204"/>
                    <a:pt x="202" y="202"/>
                    <a:pt x="205" y="206"/>
                  </a:cubicBezTo>
                  <a:cubicBezTo>
                    <a:pt x="208" y="210"/>
                    <a:pt x="203" y="213"/>
                    <a:pt x="204" y="215"/>
                  </a:cubicBezTo>
                  <a:cubicBezTo>
                    <a:pt x="205" y="217"/>
                    <a:pt x="208" y="214"/>
                    <a:pt x="210" y="215"/>
                  </a:cubicBezTo>
                  <a:cubicBezTo>
                    <a:pt x="213" y="215"/>
                    <a:pt x="217" y="222"/>
                    <a:pt x="217" y="226"/>
                  </a:cubicBezTo>
                  <a:cubicBezTo>
                    <a:pt x="216" y="229"/>
                    <a:pt x="215" y="233"/>
                    <a:pt x="221" y="236"/>
                  </a:cubicBezTo>
                  <a:cubicBezTo>
                    <a:pt x="227" y="239"/>
                    <a:pt x="225" y="240"/>
                    <a:pt x="229" y="240"/>
                  </a:cubicBezTo>
                  <a:cubicBezTo>
                    <a:pt x="234" y="240"/>
                    <a:pt x="243" y="243"/>
                    <a:pt x="245" y="245"/>
                  </a:cubicBezTo>
                  <a:cubicBezTo>
                    <a:pt x="248" y="247"/>
                    <a:pt x="254" y="244"/>
                    <a:pt x="256" y="239"/>
                  </a:cubicBezTo>
                  <a:cubicBezTo>
                    <a:pt x="257" y="235"/>
                    <a:pt x="262" y="239"/>
                    <a:pt x="259" y="241"/>
                  </a:cubicBezTo>
                  <a:cubicBezTo>
                    <a:pt x="257" y="242"/>
                    <a:pt x="260" y="245"/>
                    <a:pt x="260" y="243"/>
                  </a:cubicBezTo>
                  <a:cubicBezTo>
                    <a:pt x="261" y="241"/>
                    <a:pt x="262" y="239"/>
                    <a:pt x="263" y="241"/>
                  </a:cubicBezTo>
                  <a:cubicBezTo>
                    <a:pt x="264" y="244"/>
                    <a:pt x="267" y="244"/>
                    <a:pt x="268" y="246"/>
                  </a:cubicBezTo>
                  <a:cubicBezTo>
                    <a:pt x="269" y="248"/>
                    <a:pt x="271" y="250"/>
                    <a:pt x="271" y="248"/>
                  </a:cubicBezTo>
                  <a:cubicBezTo>
                    <a:pt x="271" y="246"/>
                    <a:pt x="271" y="245"/>
                    <a:pt x="274" y="244"/>
                  </a:cubicBezTo>
                  <a:cubicBezTo>
                    <a:pt x="277" y="243"/>
                    <a:pt x="279" y="241"/>
                    <a:pt x="282" y="238"/>
                  </a:cubicBezTo>
                  <a:cubicBezTo>
                    <a:pt x="285" y="236"/>
                    <a:pt x="297" y="235"/>
                    <a:pt x="299" y="235"/>
                  </a:cubicBezTo>
                  <a:cubicBezTo>
                    <a:pt x="300" y="235"/>
                    <a:pt x="301" y="225"/>
                    <a:pt x="301" y="219"/>
                  </a:cubicBezTo>
                  <a:cubicBezTo>
                    <a:pt x="302" y="213"/>
                    <a:pt x="307" y="213"/>
                    <a:pt x="307" y="207"/>
                  </a:cubicBezTo>
                  <a:cubicBezTo>
                    <a:pt x="308" y="201"/>
                    <a:pt x="314" y="190"/>
                    <a:pt x="316" y="189"/>
                  </a:cubicBezTo>
                  <a:cubicBezTo>
                    <a:pt x="318" y="189"/>
                    <a:pt x="321" y="187"/>
                    <a:pt x="321" y="184"/>
                  </a:cubicBezTo>
                  <a:cubicBezTo>
                    <a:pt x="321" y="180"/>
                    <a:pt x="325" y="177"/>
                    <a:pt x="325" y="173"/>
                  </a:cubicBezTo>
                  <a:cubicBezTo>
                    <a:pt x="325" y="169"/>
                    <a:pt x="327" y="164"/>
                    <a:pt x="327" y="162"/>
                  </a:cubicBezTo>
                  <a:cubicBezTo>
                    <a:pt x="327" y="161"/>
                    <a:pt x="325" y="157"/>
                    <a:pt x="328" y="154"/>
                  </a:cubicBezTo>
                  <a:cubicBezTo>
                    <a:pt x="331" y="152"/>
                    <a:pt x="327" y="148"/>
                    <a:pt x="328" y="147"/>
                  </a:cubicBezTo>
                  <a:close/>
                  <a:moveTo>
                    <a:pt x="150" y="7"/>
                  </a:moveTo>
                  <a:cubicBezTo>
                    <a:pt x="149" y="5"/>
                    <a:pt x="136" y="8"/>
                    <a:pt x="139" y="10"/>
                  </a:cubicBezTo>
                  <a:cubicBezTo>
                    <a:pt x="141" y="11"/>
                    <a:pt x="150" y="10"/>
                    <a:pt x="150" y="7"/>
                  </a:cubicBezTo>
                  <a:close/>
                  <a:moveTo>
                    <a:pt x="190" y="219"/>
                  </a:moveTo>
                  <a:cubicBezTo>
                    <a:pt x="192" y="220"/>
                    <a:pt x="198" y="220"/>
                    <a:pt x="199" y="217"/>
                  </a:cubicBezTo>
                  <a:cubicBezTo>
                    <a:pt x="200" y="215"/>
                    <a:pt x="188" y="217"/>
                    <a:pt x="190" y="219"/>
                  </a:cubicBezTo>
                  <a:close/>
                  <a:moveTo>
                    <a:pt x="270" y="268"/>
                  </a:moveTo>
                  <a:cubicBezTo>
                    <a:pt x="265" y="269"/>
                    <a:pt x="258" y="264"/>
                    <a:pt x="257" y="264"/>
                  </a:cubicBezTo>
                  <a:cubicBezTo>
                    <a:pt x="255" y="265"/>
                    <a:pt x="263" y="277"/>
                    <a:pt x="260" y="280"/>
                  </a:cubicBezTo>
                  <a:cubicBezTo>
                    <a:pt x="258" y="284"/>
                    <a:pt x="268" y="292"/>
                    <a:pt x="271" y="293"/>
                  </a:cubicBezTo>
                  <a:cubicBezTo>
                    <a:pt x="274" y="293"/>
                    <a:pt x="273" y="289"/>
                    <a:pt x="275" y="290"/>
                  </a:cubicBezTo>
                  <a:cubicBezTo>
                    <a:pt x="278" y="290"/>
                    <a:pt x="277" y="287"/>
                    <a:pt x="277" y="286"/>
                  </a:cubicBezTo>
                  <a:cubicBezTo>
                    <a:pt x="278" y="284"/>
                    <a:pt x="280" y="287"/>
                    <a:pt x="282" y="286"/>
                  </a:cubicBezTo>
                  <a:cubicBezTo>
                    <a:pt x="284" y="285"/>
                    <a:pt x="281" y="278"/>
                    <a:pt x="284" y="278"/>
                  </a:cubicBezTo>
                  <a:cubicBezTo>
                    <a:pt x="287" y="278"/>
                    <a:pt x="285" y="268"/>
                    <a:pt x="284" y="265"/>
                  </a:cubicBezTo>
                  <a:cubicBezTo>
                    <a:pt x="283" y="262"/>
                    <a:pt x="275" y="268"/>
                    <a:pt x="270" y="268"/>
                  </a:cubicBezTo>
                  <a:close/>
                </a:path>
              </a:pathLst>
            </a:custGeom>
            <a:solidFill>
              <a:schemeClr val="bg1">
                <a:lumMod val="85000"/>
              </a:schemeClr>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64">
              <a:extLst>
                <a:ext uri="{FF2B5EF4-FFF2-40B4-BE49-F238E27FC236}">
                  <a16:creationId xmlns:a16="http://schemas.microsoft.com/office/drawing/2014/main" id="{6B6F4BF0-69AD-4A8F-8BD6-3DE314041F6C}"/>
                </a:ext>
              </a:extLst>
            </p:cNvPr>
            <p:cNvSpPr>
              <a:spLocks noEditPoints="1"/>
            </p:cNvSpPr>
            <p:nvPr userDrawn="1"/>
          </p:nvSpPr>
          <p:spPr bwMode="auto">
            <a:xfrm>
              <a:off x="6553272" y="1795588"/>
              <a:ext cx="3907491" cy="1501332"/>
            </a:xfrm>
            <a:custGeom>
              <a:avLst/>
              <a:gdLst>
                <a:gd name="T0" fmla="*/ 361 w 1373"/>
                <a:gd name="T1" fmla="*/ 11 h 527"/>
                <a:gd name="T2" fmla="*/ 610 w 1373"/>
                <a:gd name="T3" fmla="*/ 5 h 527"/>
                <a:gd name="T4" fmla="*/ 480 w 1373"/>
                <a:gd name="T5" fmla="*/ 151 h 527"/>
                <a:gd name="T6" fmla="*/ 662 w 1373"/>
                <a:gd name="T7" fmla="*/ 50 h 527"/>
                <a:gd name="T8" fmla="*/ 1002 w 1373"/>
                <a:gd name="T9" fmla="*/ 111 h 527"/>
                <a:gd name="T10" fmla="*/ 1053 w 1373"/>
                <a:gd name="T11" fmla="*/ 117 h 527"/>
                <a:gd name="T12" fmla="*/ 981 w 1373"/>
                <a:gd name="T13" fmla="*/ 426 h 527"/>
                <a:gd name="T14" fmla="*/ 243 w 1373"/>
                <a:gd name="T15" fmla="*/ 23 h 527"/>
                <a:gd name="T16" fmla="*/ 1331 w 1373"/>
                <a:gd name="T17" fmla="*/ 242 h 527"/>
                <a:gd name="T18" fmla="*/ 1193 w 1373"/>
                <a:gd name="T19" fmla="*/ 203 h 527"/>
                <a:gd name="T20" fmla="*/ 1062 w 1373"/>
                <a:gd name="T21" fmla="*/ 177 h 527"/>
                <a:gd name="T22" fmla="*/ 973 w 1373"/>
                <a:gd name="T23" fmla="*/ 150 h 527"/>
                <a:gd name="T24" fmla="*/ 902 w 1373"/>
                <a:gd name="T25" fmla="*/ 168 h 527"/>
                <a:gd name="T26" fmla="*/ 844 w 1373"/>
                <a:gd name="T27" fmla="*/ 139 h 527"/>
                <a:gd name="T28" fmla="*/ 747 w 1373"/>
                <a:gd name="T29" fmla="*/ 136 h 527"/>
                <a:gd name="T30" fmla="*/ 737 w 1373"/>
                <a:gd name="T31" fmla="*/ 118 h 527"/>
                <a:gd name="T32" fmla="*/ 698 w 1373"/>
                <a:gd name="T33" fmla="*/ 84 h 527"/>
                <a:gd name="T34" fmla="*/ 630 w 1373"/>
                <a:gd name="T35" fmla="*/ 96 h 527"/>
                <a:gd name="T36" fmla="*/ 546 w 1373"/>
                <a:gd name="T37" fmla="*/ 114 h 527"/>
                <a:gd name="T38" fmla="*/ 519 w 1373"/>
                <a:gd name="T39" fmla="*/ 137 h 527"/>
                <a:gd name="T40" fmla="*/ 478 w 1373"/>
                <a:gd name="T41" fmla="*/ 178 h 527"/>
                <a:gd name="T42" fmla="*/ 455 w 1373"/>
                <a:gd name="T43" fmla="*/ 204 h 527"/>
                <a:gd name="T44" fmla="*/ 421 w 1373"/>
                <a:gd name="T45" fmla="*/ 244 h 527"/>
                <a:gd name="T46" fmla="*/ 437 w 1373"/>
                <a:gd name="T47" fmla="*/ 213 h 527"/>
                <a:gd name="T48" fmla="*/ 386 w 1373"/>
                <a:gd name="T49" fmla="*/ 188 h 527"/>
                <a:gd name="T50" fmla="*/ 326 w 1373"/>
                <a:gd name="T51" fmla="*/ 196 h 527"/>
                <a:gd name="T52" fmla="*/ 268 w 1373"/>
                <a:gd name="T53" fmla="*/ 211 h 527"/>
                <a:gd name="T54" fmla="*/ 195 w 1373"/>
                <a:gd name="T55" fmla="*/ 214 h 527"/>
                <a:gd name="T56" fmla="*/ 149 w 1373"/>
                <a:gd name="T57" fmla="*/ 263 h 527"/>
                <a:gd name="T58" fmla="*/ 102 w 1373"/>
                <a:gd name="T59" fmla="*/ 234 h 527"/>
                <a:gd name="T60" fmla="*/ 107 w 1373"/>
                <a:gd name="T61" fmla="*/ 200 h 527"/>
                <a:gd name="T62" fmla="*/ 78 w 1373"/>
                <a:gd name="T63" fmla="*/ 231 h 527"/>
                <a:gd name="T64" fmla="*/ 70 w 1373"/>
                <a:gd name="T65" fmla="*/ 316 h 527"/>
                <a:gd name="T66" fmla="*/ 73 w 1373"/>
                <a:gd name="T67" fmla="*/ 370 h 527"/>
                <a:gd name="T68" fmla="*/ 114 w 1373"/>
                <a:gd name="T69" fmla="*/ 412 h 527"/>
                <a:gd name="T70" fmla="*/ 160 w 1373"/>
                <a:gd name="T71" fmla="*/ 451 h 527"/>
                <a:gd name="T72" fmla="*/ 164 w 1373"/>
                <a:gd name="T73" fmla="*/ 503 h 527"/>
                <a:gd name="T74" fmla="*/ 238 w 1373"/>
                <a:gd name="T75" fmla="*/ 476 h 527"/>
                <a:gd name="T76" fmla="*/ 236 w 1373"/>
                <a:gd name="T77" fmla="*/ 430 h 527"/>
                <a:gd name="T78" fmla="*/ 325 w 1373"/>
                <a:gd name="T79" fmla="*/ 433 h 527"/>
                <a:gd name="T80" fmla="*/ 373 w 1373"/>
                <a:gd name="T81" fmla="*/ 388 h 527"/>
                <a:gd name="T82" fmla="*/ 450 w 1373"/>
                <a:gd name="T83" fmla="*/ 396 h 527"/>
                <a:gd name="T84" fmla="*/ 541 w 1373"/>
                <a:gd name="T85" fmla="*/ 442 h 527"/>
                <a:gd name="T86" fmla="*/ 624 w 1373"/>
                <a:gd name="T87" fmla="*/ 433 h 527"/>
                <a:gd name="T88" fmla="*/ 696 w 1373"/>
                <a:gd name="T89" fmla="*/ 437 h 527"/>
                <a:gd name="T90" fmla="*/ 803 w 1373"/>
                <a:gd name="T91" fmla="*/ 420 h 527"/>
                <a:gd name="T92" fmla="*/ 887 w 1373"/>
                <a:gd name="T93" fmla="*/ 453 h 527"/>
                <a:gd name="T94" fmla="*/ 898 w 1373"/>
                <a:gd name="T95" fmla="*/ 508 h 527"/>
                <a:gd name="T96" fmla="*/ 960 w 1373"/>
                <a:gd name="T97" fmla="*/ 393 h 527"/>
                <a:gd name="T98" fmla="*/ 969 w 1373"/>
                <a:gd name="T99" fmla="*/ 349 h 527"/>
                <a:gd name="T100" fmla="*/ 1078 w 1373"/>
                <a:gd name="T101" fmla="*/ 337 h 527"/>
                <a:gd name="T102" fmla="*/ 1152 w 1373"/>
                <a:gd name="T103" fmla="*/ 299 h 527"/>
                <a:gd name="T104" fmla="*/ 1097 w 1373"/>
                <a:gd name="T105" fmla="*/ 424 h 527"/>
                <a:gd name="T106" fmla="*/ 1150 w 1373"/>
                <a:gd name="T107" fmla="*/ 352 h 527"/>
                <a:gd name="T108" fmla="*/ 1234 w 1373"/>
                <a:gd name="T109" fmla="*/ 309 h 527"/>
                <a:gd name="T110" fmla="*/ 1292 w 1373"/>
                <a:gd name="T111" fmla="*/ 262 h 527"/>
                <a:gd name="T112" fmla="*/ 1347 w 1373"/>
                <a:gd name="T113" fmla="*/ 268 h 527"/>
                <a:gd name="T114" fmla="*/ 707 w 1373"/>
                <a:gd name="T115" fmla="*/ 392 h 527"/>
                <a:gd name="T116" fmla="*/ 276 w 1373"/>
                <a:gd name="T117" fmla="*/ 24 h 527"/>
                <a:gd name="T118" fmla="*/ 281 w 1373"/>
                <a:gd name="T119" fmla="*/ 15 h 527"/>
                <a:gd name="T120" fmla="*/ 299 w 1373"/>
                <a:gd name="T121" fmla="*/ 146 h 527"/>
                <a:gd name="T122" fmla="*/ 300 w 1373"/>
                <a:gd name="T123" fmla="*/ 11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3" h="527">
                  <a:moveTo>
                    <a:pt x="20" y="381"/>
                  </a:moveTo>
                  <a:cubicBezTo>
                    <a:pt x="19" y="382"/>
                    <a:pt x="16" y="381"/>
                    <a:pt x="16" y="379"/>
                  </a:cubicBezTo>
                  <a:cubicBezTo>
                    <a:pt x="15" y="378"/>
                    <a:pt x="13" y="379"/>
                    <a:pt x="11" y="379"/>
                  </a:cubicBezTo>
                  <a:cubicBezTo>
                    <a:pt x="11" y="379"/>
                    <a:pt x="12" y="380"/>
                    <a:pt x="12" y="380"/>
                  </a:cubicBezTo>
                  <a:cubicBezTo>
                    <a:pt x="13" y="382"/>
                    <a:pt x="8" y="382"/>
                    <a:pt x="9" y="385"/>
                  </a:cubicBezTo>
                  <a:cubicBezTo>
                    <a:pt x="11" y="387"/>
                    <a:pt x="5" y="387"/>
                    <a:pt x="5" y="385"/>
                  </a:cubicBezTo>
                  <a:cubicBezTo>
                    <a:pt x="5" y="382"/>
                    <a:pt x="0" y="383"/>
                    <a:pt x="0" y="385"/>
                  </a:cubicBezTo>
                  <a:cubicBezTo>
                    <a:pt x="0" y="385"/>
                    <a:pt x="0" y="386"/>
                    <a:pt x="0" y="387"/>
                  </a:cubicBezTo>
                  <a:cubicBezTo>
                    <a:pt x="1" y="387"/>
                    <a:pt x="3" y="388"/>
                    <a:pt x="4" y="388"/>
                  </a:cubicBezTo>
                  <a:cubicBezTo>
                    <a:pt x="5" y="389"/>
                    <a:pt x="19" y="390"/>
                    <a:pt x="24" y="389"/>
                  </a:cubicBezTo>
                  <a:cubicBezTo>
                    <a:pt x="24" y="388"/>
                    <a:pt x="25" y="385"/>
                    <a:pt x="25" y="384"/>
                  </a:cubicBezTo>
                  <a:cubicBezTo>
                    <a:pt x="25" y="382"/>
                    <a:pt x="21" y="381"/>
                    <a:pt x="20" y="381"/>
                  </a:cubicBezTo>
                  <a:close/>
                  <a:moveTo>
                    <a:pt x="364" y="15"/>
                  </a:moveTo>
                  <a:cubicBezTo>
                    <a:pt x="373" y="14"/>
                    <a:pt x="373" y="9"/>
                    <a:pt x="368" y="8"/>
                  </a:cubicBezTo>
                  <a:cubicBezTo>
                    <a:pt x="364" y="7"/>
                    <a:pt x="363" y="11"/>
                    <a:pt x="361" y="11"/>
                  </a:cubicBezTo>
                  <a:cubicBezTo>
                    <a:pt x="358" y="10"/>
                    <a:pt x="349" y="12"/>
                    <a:pt x="351" y="14"/>
                  </a:cubicBezTo>
                  <a:cubicBezTo>
                    <a:pt x="353" y="17"/>
                    <a:pt x="360" y="15"/>
                    <a:pt x="364" y="15"/>
                  </a:cubicBezTo>
                  <a:close/>
                  <a:moveTo>
                    <a:pt x="410" y="147"/>
                  </a:moveTo>
                  <a:cubicBezTo>
                    <a:pt x="413" y="148"/>
                    <a:pt x="422" y="146"/>
                    <a:pt x="423" y="144"/>
                  </a:cubicBezTo>
                  <a:cubicBezTo>
                    <a:pt x="424" y="143"/>
                    <a:pt x="419" y="141"/>
                    <a:pt x="414" y="141"/>
                  </a:cubicBezTo>
                  <a:cubicBezTo>
                    <a:pt x="408" y="141"/>
                    <a:pt x="408" y="147"/>
                    <a:pt x="410" y="147"/>
                  </a:cubicBezTo>
                  <a:close/>
                  <a:moveTo>
                    <a:pt x="586" y="26"/>
                  </a:moveTo>
                  <a:cubicBezTo>
                    <a:pt x="591" y="28"/>
                    <a:pt x="589" y="29"/>
                    <a:pt x="584" y="29"/>
                  </a:cubicBezTo>
                  <a:cubicBezTo>
                    <a:pt x="579" y="29"/>
                    <a:pt x="575" y="30"/>
                    <a:pt x="578" y="32"/>
                  </a:cubicBezTo>
                  <a:cubicBezTo>
                    <a:pt x="581" y="33"/>
                    <a:pt x="581" y="35"/>
                    <a:pt x="586" y="36"/>
                  </a:cubicBezTo>
                  <a:cubicBezTo>
                    <a:pt x="591" y="37"/>
                    <a:pt x="596" y="33"/>
                    <a:pt x="595" y="31"/>
                  </a:cubicBezTo>
                  <a:cubicBezTo>
                    <a:pt x="595" y="28"/>
                    <a:pt x="612" y="25"/>
                    <a:pt x="617" y="24"/>
                  </a:cubicBezTo>
                  <a:cubicBezTo>
                    <a:pt x="622" y="23"/>
                    <a:pt x="614" y="18"/>
                    <a:pt x="619" y="17"/>
                  </a:cubicBezTo>
                  <a:cubicBezTo>
                    <a:pt x="625" y="17"/>
                    <a:pt x="622" y="14"/>
                    <a:pt x="616" y="13"/>
                  </a:cubicBezTo>
                  <a:cubicBezTo>
                    <a:pt x="610" y="13"/>
                    <a:pt x="612" y="7"/>
                    <a:pt x="610" y="5"/>
                  </a:cubicBezTo>
                  <a:cubicBezTo>
                    <a:pt x="608" y="3"/>
                    <a:pt x="607" y="8"/>
                    <a:pt x="598" y="9"/>
                  </a:cubicBezTo>
                  <a:cubicBezTo>
                    <a:pt x="590" y="11"/>
                    <a:pt x="586" y="13"/>
                    <a:pt x="589" y="15"/>
                  </a:cubicBezTo>
                  <a:cubicBezTo>
                    <a:pt x="593" y="16"/>
                    <a:pt x="589" y="20"/>
                    <a:pt x="586" y="20"/>
                  </a:cubicBezTo>
                  <a:cubicBezTo>
                    <a:pt x="582" y="20"/>
                    <a:pt x="582" y="24"/>
                    <a:pt x="586" y="26"/>
                  </a:cubicBezTo>
                  <a:close/>
                  <a:moveTo>
                    <a:pt x="599" y="32"/>
                  </a:moveTo>
                  <a:cubicBezTo>
                    <a:pt x="599" y="35"/>
                    <a:pt x="591" y="37"/>
                    <a:pt x="593" y="39"/>
                  </a:cubicBezTo>
                  <a:cubicBezTo>
                    <a:pt x="595" y="41"/>
                    <a:pt x="597" y="41"/>
                    <a:pt x="599" y="41"/>
                  </a:cubicBezTo>
                  <a:cubicBezTo>
                    <a:pt x="601" y="42"/>
                    <a:pt x="603" y="47"/>
                    <a:pt x="607" y="47"/>
                  </a:cubicBezTo>
                  <a:cubicBezTo>
                    <a:pt x="611" y="46"/>
                    <a:pt x="623" y="51"/>
                    <a:pt x="630" y="51"/>
                  </a:cubicBezTo>
                  <a:cubicBezTo>
                    <a:pt x="637" y="51"/>
                    <a:pt x="637" y="46"/>
                    <a:pt x="635" y="45"/>
                  </a:cubicBezTo>
                  <a:cubicBezTo>
                    <a:pt x="633" y="45"/>
                    <a:pt x="635" y="42"/>
                    <a:pt x="639" y="36"/>
                  </a:cubicBezTo>
                  <a:cubicBezTo>
                    <a:pt x="643" y="31"/>
                    <a:pt x="627" y="27"/>
                    <a:pt x="627" y="31"/>
                  </a:cubicBezTo>
                  <a:cubicBezTo>
                    <a:pt x="627" y="35"/>
                    <a:pt x="622" y="30"/>
                    <a:pt x="621" y="28"/>
                  </a:cubicBezTo>
                  <a:cubicBezTo>
                    <a:pt x="620" y="25"/>
                    <a:pt x="599" y="30"/>
                    <a:pt x="599" y="32"/>
                  </a:cubicBezTo>
                  <a:close/>
                  <a:moveTo>
                    <a:pt x="480" y="151"/>
                  </a:moveTo>
                  <a:cubicBezTo>
                    <a:pt x="484" y="153"/>
                    <a:pt x="486" y="152"/>
                    <a:pt x="486" y="148"/>
                  </a:cubicBezTo>
                  <a:cubicBezTo>
                    <a:pt x="485" y="144"/>
                    <a:pt x="477" y="149"/>
                    <a:pt x="480" y="151"/>
                  </a:cubicBezTo>
                  <a:close/>
                  <a:moveTo>
                    <a:pt x="580" y="9"/>
                  </a:moveTo>
                  <a:cubicBezTo>
                    <a:pt x="581" y="5"/>
                    <a:pt x="565" y="7"/>
                    <a:pt x="569" y="10"/>
                  </a:cubicBezTo>
                  <a:cubicBezTo>
                    <a:pt x="571" y="11"/>
                    <a:pt x="579" y="12"/>
                    <a:pt x="580" y="9"/>
                  </a:cubicBezTo>
                  <a:close/>
                  <a:moveTo>
                    <a:pt x="1280" y="181"/>
                  </a:moveTo>
                  <a:cubicBezTo>
                    <a:pt x="1284" y="184"/>
                    <a:pt x="1287" y="178"/>
                    <a:pt x="1291" y="181"/>
                  </a:cubicBezTo>
                  <a:cubicBezTo>
                    <a:pt x="1295" y="184"/>
                    <a:pt x="1304" y="180"/>
                    <a:pt x="1308" y="179"/>
                  </a:cubicBezTo>
                  <a:cubicBezTo>
                    <a:pt x="1312" y="178"/>
                    <a:pt x="1310" y="174"/>
                    <a:pt x="1299" y="172"/>
                  </a:cubicBezTo>
                  <a:cubicBezTo>
                    <a:pt x="1288" y="171"/>
                    <a:pt x="1275" y="179"/>
                    <a:pt x="1280" y="181"/>
                  </a:cubicBezTo>
                  <a:close/>
                  <a:moveTo>
                    <a:pt x="636" y="66"/>
                  </a:moveTo>
                  <a:cubicBezTo>
                    <a:pt x="639" y="68"/>
                    <a:pt x="650" y="63"/>
                    <a:pt x="657" y="64"/>
                  </a:cubicBezTo>
                  <a:cubicBezTo>
                    <a:pt x="664" y="64"/>
                    <a:pt x="684" y="58"/>
                    <a:pt x="684" y="54"/>
                  </a:cubicBezTo>
                  <a:cubicBezTo>
                    <a:pt x="685" y="51"/>
                    <a:pt x="677" y="51"/>
                    <a:pt x="674" y="47"/>
                  </a:cubicBezTo>
                  <a:cubicBezTo>
                    <a:pt x="671" y="44"/>
                    <a:pt x="664" y="47"/>
                    <a:pt x="662" y="50"/>
                  </a:cubicBezTo>
                  <a:cubicBezTo>
                    <a:pt x="661" y="53"/>
                    <a:pt x="659" y="50"/>
                    <a:pt x="663" y="46"/>
                  </a:cubicBezTo>
                  <a:cubicBezTo>
                    <a:pt x="668" y="41"/>
                    <a:pt x="659" y="37"/>
                    <a:pt x="659" y="40"/>
                  </a:cubicBezTo>
                  <a:cubicBezTo>
                    <a:pt x="658" y="43"/>
                    <a:pt x="650" y="41"/>
                    <a:pt x="650" y="43"/>
                  </a:cubicBezTo>
                  <a:cubicBezTo>
                    <a:pt x="650" y="46"/>
                    <a:pt x="647" y="47"/>
                    <a:pt x="647" y="50"/>
                  </a:cubicBezTo>
                  <a:cubicBezTo>
                    <a:pt x="647" y="52"/>
                    <a:pt x="641" y="48"/>
                    <a:pt x="641" y="54"/>
                  </a:cubicBezTo>
                  <a:cubicBezTo>
                    <a:pt x="641" y="60"/>
                    <a:pt x="632" y="64"/>
                    <a:pt x="636" y="66"/>
                  </a:cubicBezTo>
                  <a:close/>
                  <a:moveTo>
                    <a:pt x="942" y="115"/>
                  </a:moveTo>
                  <a:cubicBezTo>
                    <a:pt x="946" y="116"/>
                    <a:pt x="947" y="118"/>
                    <a:pt x="949" y="120"/>
                  </a:cubicBezTo>
                  <a:cubicBezTo>
                    <a:pt x="951" y="122"/>
                    <a:pt x="958" y="119"/>
                    <a:pt x="961" y="118"/>
                  </a:cubicBezTo>
                  <a:cubicBezTo>
                    <a:pt x="963" y="117"/>
                    <a:pt x="964" y="122"/>
                    <a:pt x="968" y="120"/>
                  </a:cubicBezTo>
                  <a:cubicBezTo>
                    <a:pt x="973" y="117"/>
                    <a:pt x="977" y="118"/>
                    <a:pt x="982" y="118"/>
                  </a:cubicBezTo>
                  <a:cubicBezTo>
                    <a:pt x="988" y="118"/>
                    <a:pt x="981" y="112"/>
                    <a:pt x="982" y="109"/>
                  </a:cubicBezTo>
                  <a:cubicBezTo>
                    <a:pt x="982" y="106"/>
                    <a:pt x="988" y="108"/>
                    <a:pt x="986" y="110"/>
                  </a:cubicBezTo>
                  <a:cubicBezTo>
                    <a:pt x="984" y="113"/>
                    <a:pt x="989" y="118"/>
                    <a:pt x="996" y="118"/>
                  </a:cubicBezTo>
                  <a:cubicBezTo>
                    <a:pt x="1004" y="117"/>
                    <a:pt x="998" y="112"/>
                    <a:pt x="1002" y="111"/>
                  </a:cubicBezTo>
                  <a:cubicBezTo>
                    <a:pt x="1006" y="109"/>
                    <a:pt x="1006" y="107"/>
                    <a:pt x="1000" y="104"/>
                  </a:cubicBezTo>
                  <a:cubicBezTo>
                    <a:pt x="995" y="101"/>
                    <a:pt x="987" y="103"/>
                    <a:pt x="983" y="101"/>
                  </a:cubicBezTo>
                  <a:cubicBezTo>
                    <a:pt x="978" y="98"/>
                    <a:pt x="972" y="98"/>
                    <a:pt x="971" y="103"/>
                  </a:cubicBezTo>
                  <a:cubicBezTo>
                    <a:pt x="971" y="109"/>
                    <a:pt x="961" y="98"/>
                    <a:pt x="956" y="96"/>
                  </a:cubicBezTo>
                  <a:cubicBezTo>
                    <a:pt x="951" y="94"/>
                    <a:pt x="934" y="111"/>
                    <a:pt x="942" y="115"/>
                  </a:cubicBezTo>
                  <a:close/>
                  <a:moveTo>
                    <a:pt x="992" y="145"/>
                  </a:moveTo>
                  <a:cubicBezTo>
                    <a:pt x="996" y="144"/>
                    <a:pt x="989" y="136"/>
                    <a:pt x="981" y="135"/>
                  </a:cubicBezTo>
                  <a:cubicBezTo>
                    <a:pt x="974" y="134"/>
                    <a:pt x="967" y="140"/>
                    <a:pt x="968" y="141"/>
                  </a:cubicBezTo>
                  <a:cubicBezTo>
                    <a:pt x="970" y="145"/>
                    <a:pt x="988" y="146"/>
                    <a:pt x="992" y="145"/>
                  </a:cubicBezTo>
                  <a:close/>
                  <a:moveTo>
                    <a:pt x="973" y="130"/>
                  </a:moveTo>
                  <a:cubicBezTo>
                    <a:pt x="973" y="126"/>
                    <a:pt x="960" y="131"/>
                    <a:pt x="965" y="133"/>
                  </a:cubicBezTo>
                  <a:cubicBezTo>
                    <a:pt x="968" y="134"/>
                    <a:pt x="973" y="133"/>
                    <a:pt x="973" y="130"/>
                  </a:cubicBezTo>
                  <a:close/>
                  <a:moveTo>
                    <a:pt x="1014" y="115"/>
                  </a:moveTo>
                  <a:cubicBezTo>
                    <a:pt x="1020" y="115"/>
                    <a:pt x="1023" y="120"/>
                    <a:pt x="1034" y="121"/>
                  </a:cubicBezTo>
                  <a:cubicBezTo>
                    <a:pt x="1045" y="122"/>
                    <a:pt x="1053" y="120"/>
                    <a:pt x="1053" y="117"/>
                  </a:cubicBezTo>
                  <a:cubicBezTo>
                    <a:pt x="1053" y="115"/>
                    <a:pt x="1043" y="111"/>
                    <a:pt x="1040" y="113"/>
                  </a:cubicBezTo>
                  <a:cubicBezTo>
                    <a:pt x="1037" y="115"/>
                    <a:pt x="1035" y="110"/>
                    <a:pt x="1031" y="111"/>
                  </a:cubicBezTo>
                  <a:cubicBezTo>
                    <a:pt x="1027" y="113"/>
                    <a:pt x="1022" y="112"/>
                    <a:pt x="1020" y="109"/>
                  </a:cubicBezTo>
                  <a:cubicBezTo>
                    <a:pt x="1018" y="106"/>
                    <a:pt x="1011" y="114"/>
                    <a:pt x="1014" y="115"/>
                  </a:cubicBezTo>
                  <a:close/>
                  <a:moveTo>
                    <a:pt x="220" y="18"/>
                  </a:moveTo>
                  <a:cubicBezTo>
                    <a:pt x="225" y="13"/>
                    <a:pt x="232" y="18"/>
                    <a:pt x="233" y="15"/>
                  </a:cubicBezTo>
                  <a:cubicBezTo>
                    <a:pt x="234" y="13"/>
                    <a:pt x="223" y="12"/>
                    <a:pt x="219" y="14"/>
                  </a:cubicBezTo>
                  <a:cubicBezTo>
                    <a:pt x="215" y="17"/>
                    <a:pt x="206" y="15"/>
                    <a:pt x="207" y="18"/>
                  </a:cubicBezTo>
                  <a:cubicBezTo>
                    <a:pt x="207" y="19"/>
                    <a:pt x="214" y="23"/>
                    <a:pt x="220" y="18"/>
                  </a:cubicBezTo>
                  <a:close/>
                  <a:moveTo>
                    <a:pt x="990" y="420"/>
                  </a:moveTo>
                  <a:cubicBezTo>
                    <a:pt x="987" y="413"/>
                    <a:pt x="994" y="406"/>
                    <a:pt x="989" y="403"/>
                  </a:cubicBezTo>
                  <a:cubicBezTo>
                    <a:pt x="984" y="399"/>
                    <a:pt x="986" y="392"/>
                    <a:pt x="984" y="393"/>
                  </a:cubicBezTo>
                  <a:cubicBezTo>
                    <a:pt x="981" y="395"/>
                    <a:pt x="984" y="401"/>
                    <a:pt x="980" y="402"/>
                  </a:cubicBezTo>
                  <a:cubicBezTo>
                    <a:pt x="976" y="402"/>
                    <a:pt x="980" y="406"/>
                    <a:pt x="978" y="410"/>
                  </a:cubicBezTo>
                  <a:cubicBezTo>
                    <a:pt x="977" y="415"/>
                    <a:pt x="979" y="422"/>
                    <a:pt x="981" y="426"/>
                  </a:cubicBezTo>
                  <a:cubicBezTo>
                    <a:pt x="983" y="431"/>
                    <a:pt x="978" y="453"/>
                    <a:pt x="980" y="457"/>
                  </a:cubicBezTo>
                  <a:cubicBezTo>
                    <a:pt x="982" y="461"/>
                    <a:pt x="977" y="478"/>
                    <a:pt x="979" y="480"/>
                  </a:cubicBezTo>
                  <a:cubicBezTo>
                    <a:pt x="982" y="483"/>
                    <a:pt x="980" y="475"/>
                    <a:pt x="984" y="475"/>
                  </a:cubicBezTo>
                  <a:cubicBezTo>
                    <a:pt x="988" y="474"/>
                    <a:pt x="988" y="479"/>
                    <a:pt x="991" y="481"/>
                  </a:cubicBezTo>
                  <a:cubicBezTo>
                    <a:pt x="994" y="482"/>
                    <a:pt x="992" y="473"/>
                    <a:pt x="990" y="473"/>
                  </a:cubicBezTo>
                  <a:cubicBezTo>
                    <a:pt x="987" y="474"/>
                    <a:pt x="985" y="468"/>
                    <a:pt x="984" y="464"/>
                  </a:cubicBezTo>
                  <a:cubicBezTo>
                    <a:pt x="983" y="460"/>
                    <a:pt x="986" y="456"/>
                    <a:pt x="986" y="451"/>
                  </a:cubicBezTo>
                  <a:cubicBezTo>
                    <a:pt x="986" y="446"/>
                    <a:pt x="992" y="446"/>
                    <a:pt x="996" y="450"/>
                  </a:cubicBezTo>
                  <a:cubicBezTo>
                    <a:pt x="1000" y="453"/>
                    <a:pt x="1000" y="451"/>
                    <a:pt x="999" y="448"/>
                  </a:cubicBezTo>
                  <a:cubicBezTo>
                    <a:pt x="997" y="446"/>
                    <a:pt x="993" y="427"/>
                    <a:pt x="990" y="420"/>
                  </a:cubicBezTo>
                  <a:close/>
                  <a:moveTo>
                    <a:pt x="242" y="16"/>
                  </a:moveTo>
                  <a:cubicBezTo>
                    <a:pt x="246" y="18"/>
                    <a:pt x="233" y="18"/>
                    <a:pt x="231" y="20"/>
                  </a:cubicBezTo>
                  <a:cubicBezTo>
                    <a:pt x="230" y="22"/>
                    <a:pt x="222" y="21"/>
                    <a:pt x="224" y="24"/>
                  </a:cubicBezTo>
                  <a:cubicBezTo>
                    <a:pt x="225" y="27"/>
                    <a:pt x="237" y="27"/>
                    <a:pt x="237" y="25"/>
                  </a:cubicBezTo>
                  <a:cubicBezTo>
                    <a:pt x="237" y="23"/>
                    <a:pt x="243" y="25"/>
                    <a:pt x="243" y="23"/>
                  </a:cubicBezTo>
                  <a:cubicBezTo>
                    <a:pt x="244" y="20"/>
                    <a:pt x="246" y="18"/>
                    <a:pt x="253" y="18"/>
                  </a:cubicBezTo>
                  <a:cubicBezTo>
                    <a:pt x="260" y="17"/>
                    <a:pt x="260" y="15"/>
                    <a:pt x="253" y="12"/>
                  </a:cubicBezTo>
                  <a:cubicBezTo>
                    <a:pt x="247" y="9"/>
                    <a:pt x="239" y="13"/>
                    <a:pt x="242" y="16"/>
                  </a:cubicBezTo>
                  <a:close/>
                  <a:moveTo>
                    <a:pt x="232" y="208"/>
                  </a:moveTo>
                  <a:cubicBezTo>
                    <a:pt x="238" y="214"/>
                    <a:pt x="244" y="205"/>
                    <a:pt x="247" y="205"/>
                  </a:cubicBezTo>
                  <a:cubicBezTo>
                    <a:pt x="250" y="204"/>
                    <a:pt x="245" y="201"/>
                    <a:pt x="240" y="200"/>
                  </a:cubicBezTo>
                  <a:cubicBezTo>
                    <a:pt x="235" y="198"/>
                    <a:pt x="227" y="204"/>
                    <a:pt x="232" y="208"/>
                  </a:cubicBezTo>
                  <a:close/>
                  <a:moveTo>
                    <a:pt x="1371" y="249"/>
                  </a:moveTo>
                  <a:cubicBezTo>
                    <a:pt x="1369" y="248"/>
                    <a:pt x="1361" y="243"/>
                    <a:pt x="1359" y="240"/>
                  </a:cubicBezTo>
                  <a:cubicBezTo>
                    <a:pt x="1357" y="237"/>
                    <a:pt x="1348" y="236"/>
                    <a:pt x="1348" y="237"/>
                  </a:cubicBezTo>
                  <a:cubicBezTo>
                    <a:pt x="1348" y="239"/>
                    <a:pt x="1345" y="237"/>
                    <a:pt x="1344" y="236"/>
                  </a:cubicBezTo>
                  <a:cubicBezTo>
                    <a:pt x="1344" y="234"/>
                    <a:pt x="1334" y="234"/>
                    <a:pt x="1334" y="235"/>
                  </a:cubicBezTo>
                  <a:cubicBezTo>
                    <a:pt x="1334" y="237"/>
                    <a:pt x="1336" y="237"/>
                    <a:pt x="1338" y="239"/>
                  </a:cubicBezTo>
                  <a:cubicBezTo>
                    <a:pt x="1339" y="241"/>
                    <a:pt x="1336" y="242"/>
                    <a:pt x="1337" y="244"/>
                  </a:cubicBezTo>
                  <a:cubicBezTo>
                    <a:pt x="1337" y="246"/>
                    <a:pt x="1333" y="243"/>
                    <a:pt x="1331" y="242"/>
                  </a:cubicBezTo>
                  <a:cubicBezTo>
                    <a:pt x="1330" y="241"/>
                    <a:pt x="1331" y="236"/>
                    <a:pt x="1331" y="234"/>
                  </a:cubicBezTo>
                  <a:cubicBezTo>
                    <a:pt x="1332" y="231"/>
                    <a:pt x="1328" y="232"/>
                    <a:pt x="1328" y="230"/>
                  </a:cubicBezTo>
                  <a:cubicBezTo>
                    <a:pt x="1328" y="227"/>
                    <a:pt x="1317" y="222"/>
                    <a:pt x="1312" y="220"/>
                  </a:cubicBezTo>
                  <a:cubicBezTo>
                    <a:pt x="1308" y="218"/>
                    <a:pt x="1302" y="217"/>
                    <a:pt x="1300" y="214"/>
                  </a:cubicBezTo>
                  <a:cubicBezTo>
                    <a:pt x="1299" y="212"/>
                    <a:pt x="1291" y="212"/>
                    <a:pt x="1288" y="209"/>
                  </a:cubicBezTo>
                  <a:cubicBezTo>
                    <a:pt x="1285" y="205"/>
                    <a:pt x="1271" y="200"/>
                    <a:pt x="1265" y="199"/>
                  </a:cubicBezTo>
                  <a:cubicBezTo>
                    <a:pt x="1259" y="199"/>
                    <a:pt x="1261" y="196"/>
                    <a:pt x="1258" y="196"/>
                  </a:cubicBezTo>
                  <a:cubicBezTo>
                    <a:pt x="1255" y="197"/>
                    <a:pt x="1243" y="196"/>
                    <a:pt x="1239" y="196"/>
                  </a:cubicBezTo>
                  <a:cubicBezTo>
                    <a:pt x="1235" y="195"/>
                    <a:pt x="1234" y="198"/>
                    <a:pt x="1232" y="197"/>
                  </a:cubicBezTo>
                  <a:cubicBezTo>
                    <a:pt x="1229" y="196"/>
                    <a:pt x="1215" y="191"/>
                    <a:pt x="1213" y="192"/>
                  </a:cubicBezTo>
                  <a:cubicBezTo>
                    <a:pt x="1211" y="194"/>
                    <a:pt x="1212" y="197"/>
                    <a:pt x="1210" y="198"/>
                  </a:cubicBezTo>
                  <a:cubicBezTo>
                    <a:pt x="1209" y="198"/>
                    <a:pt x="1210" y="200"/>
                    <a:pt x="1214" y="204"/>
                  </a:cubicBezTo>
                  <a:cubicBezTo>
                    <a:pt x="1218" y="208"/>
                    <a:pt x="1216" y="210"/>
                    <a:pt x="1212" y="212"/>
                  </a:cubicBezTo>
                  <a:cubicBezTo>
                    <a:pt x="1209" y="213"/>
                    <a:pt x="1203" y="210"/>
                    <a:pt x="1201" y="208"/>
                  </a:cubicBezTo>
                  <a:cubicBezTo>
                    <a:pt x="1200" y="205"/>
                    <a:pt x="1195" y="206"/>
                    <a:pt x="1193" y="203"/>
                  </a:cubicBezTo>
                  <a:cubicBezTo>
                    <a:pt x="1192" y="199"/>
                    <a:pt x="1195" y="198"/>
                    <a:pt x="1197" y="200"/>
                  </a:cubicBezTo>
                  <a:cubicBezTo>
                    <a:pt x="1200" y="202"/>
                    <a:pt x="1203" y="201"/>
                    <a:pt x="1203" y="198"/>
                  </a:cubicBezTo>
                  <a:cubicBezTo>
                    <a:pt x="1204" y="196"/>
                    <a:pt x="1197" y="194"/>
                    <a:pt x="1193" y="194"/>
                  </a:cubicBezTo>
                  <a:cubicBezTo>
                    <a:pt x="1189" y="194"/>
                    <a:pt x="1187" y="199"/>
                    <a:pt x="1184" y="201"/>
                  </a:cubicBezTo>
                  <a:cubicBezTo>
                    <a:pt x="1180" y="204"/>
                    <a:pt x="1165" y="201"/>
                    <a:pt x="1164" y="199"/>
                  </a:cubicBezTo>
                  <a:cubicBezTo>
                    <a:pt x="1162" y="198"/>
                    <a:pt x="1141" y="199"/>
                    <a:pt x="1139" y="201"/>
                  </a:cubicBezTo>
                  <a:cubicBezTo>
                    <a:pt x="1137" y="202"/>
                    <a:pt x="1139" y="208"/>
                    <a:pt x="1138" y="208"/>
                  </a:cubicBezTo>
                  <a:cubicBezTo>
                    <a:pt x="1137" y="209"/>
                    <a:pt x="1135" y="202"/>
                    <a:pt x="1135" y="200"/>
                  </a:cubicBezTo>
                  <a:cubicBezTo>
                    <a:pt x="1135" y="199"/>
                    <a:pt x="1133" y="198"/>
                    <a:pt x="1129" y="198"/>
                  </a:cubicBezTo>
                  <a:cubicBezTo>
                    <a:pt x="1126" y="198"/>
                    <a:pt x="1123" y="198"/>
                    <a:pt x="1125" y="196"/>
                  </a:cubicBezTo>
                  <a:cubicBezTo>
                    <a:pt x="1127" y="195"/>
                    <a:pt x="1124" y="193"/>
                    <a:pt x="1126" y="191"/>
                  </a:cubicBezTo>
                  <a:cubicBezTo>
                    <a:pt x="1129" y="189"/>
                    <a:pt x="1121" y="183"/>
                    <a:pt x="1113" y="180"/>
                  </a:cubicBezTo>
                  <a:cubicBezTo>
                    <a:pt x="1106" y="177"/>
                    <a:pt x="1088" y="179"/>
                    <a:pt x="1083" y="180"/>
                  </a:cubicBezTo>
                  <a:cubicBezTo>
                    <a:pt x="1078" y="181"/>
                    <a:pt x="1069" y="181"/>
                    <a:pt x="1064" y="181"/>
                  </a:cubicBezTo>
                  <a:cubicBezTo>
                    <a:pt x="1060" y="181"/>
                    <a:pt x="1063" y="179"/>
                    <a:pt x="1062" y="177"/>
                  </a:cubicBezTo>
                  <a:cubicBezTo>
                    <a:pt x="1061" y="175"/>
                    <a:pt x="1053" y="172"/>
                    <a:pt x="1052" y="174"/>
                  </a:cubicBezTo>
                  <a:cubicBezTo>
                    <a:pt x="1051" y="176"/>
                    <a:pt x="1049" y="174"/>
                    <a:pt x="1049" y="173"/>
                  </a:cubicBezTo>
                  <a:cubicBezTo>
                    <a:pt x="1049" y="172"/>
                    <a:pt x="1042" y="169"/>
                    <a:pt x="1039" y="170"/>
                  </a:cubicBezTo>
                  <a:cubicBezTo>
                    <a:pt x="1036" y="170"/>
                    <a:pt x="1035" y="167"/>
                    <a:pt x="1038" y="167"/>
                  </a:cubicBezTo>
                  <a:cubicBezTo>
                    <a:pt x="1041" y="167"/>
                    <a:pt x="1047" y="168"/>
                    <a:pt x="1044" y="164"/>
                  </a:cubicBezTo>
                  <a:cubicBezTo>
                    <a:pt x="1042" y="160"/>
                    <a:pt x="1020" y="159"/>
                    <a:pt x="1018" y="160"/>
                  </a:cubicBezTo>
                  <a:cubicBezTo>
                    <a:pt x="1016" y="160"/>
                    <a:pt x="1018" y="163"/>
                    <a:pt x="1014" y="167"/>
                  </a:cubicBezTo>
                  <a:cubicBezTo>
                    <a:pt x="1009" y="172"/>
                    <a:pt x="1005" y="169"/>
                    <a:pt x="1005" y="167"/>
                  </a:cubicBezTo>
                  <a:cubicBezTo>
                    <a:pt x="1006" y="165"/>
                    <a:pt x="1011" y="165"/>
                    <a:pt x="1011" y="163"/>
                  </a:cubicBezTo>
                  <a:cubicBezTo>
                    <a:pt x="1011" y="161"/>
                    <a:pt x="1004" y="162"/>
                    <a:pt x="1002" y="160"/>
                  </a:cubicBezTo>
                  <a:cubicBezTo>
                    <a:pt x="1001" y="158"/>
                    <a:pt x="1004" y="157"/>
                    <a:pt x="1007" y="158"/>
                  </a:cubicBezTo>
                  <a:cubicBezTo>
                    <a:pt x="1010" y="159"/>
                    <a:pt x="1015" y="159"/>
                    <a:pt x="1015" y="158"/>
                  </a:cubicBezTo>
                  <a:cubicBezTo>
                    <a:pt x="1015" y="157"/>
                    <a:pt x="1012" y="156"/>
                    <a:pt x="1007" y="156"/>
                  </a:cubicBezTo>
                  <a:cubicBezTo>
                    <a:pt x="1003" y="155"/>
                    <a:pt x="991" y="152"/>
                    <a:pt x="985" y="153"/>
                  </a:cubicBezTo>
                  <a:cubicBezTo>
                    <a:pt x="979" y="153"/>
                    <a:pt x="976" y="150"/>
                    <a:pt x="973" y="150"/>
                  </a:cubicBezTo>
                  <a:cubicBezTo>
                    <a:pt x="969" y="150"/>
                    <a:pt x="969" y="152"/>
                    <a:pt x="971" y="154"/>
                  </a:cubicBezTo>
                  <a:cubicBezTo>
                    <a:pt x="973" y="156"/>
                    <a:pt x="968" y="157"/>
                    <a:pt x="964" y="156"/>
                  </a:cubicBezTo>
                  <a:cubicBezTo>
                    <a:pt x="960" y="156"/>
                    <a:pt x="954" y="158"/>
                    <a:pt x="957" y="161"/>
                  </a:cubicBezTo>
                  <a:cubicBezTo>
                    <a:pt x="959" y="164"/>
                    <a:pt x="961" y="160"/>
                    <a:pt x="963" y="161"/>
                  </a:cubicBezTo>
                  <a:cubicBezTo>
                    <a:pt x="965" y="162"/>
                    <a:pt x="958" y="164"/>
                    <a:pt x="961" y="166"/>
                  </a:cubicBezTo>
                  <a:cubicBezTo>
                    <a:pt x="964" y="167"/>
                    <a:pt x="963" y="170"/>
                    <a:pt x="963" y="171"/>
                  </a:cubicBezTo>
                  <a:cubicBezTo>
                    <a:pt x="963" y="173"/>
                    <a:pt x="959" y="173"/>
                    <a:pt x="957" y="171"/>
                  </a:cubicBezTo>
                  <a:cubicBezTo>
                    <a:pt x="955" y="169"/>
                    <a:pt x="952" y="171"/>
                    <a:pt x="949" y="171"/>
                  </a:cubicBezTo>
                  <a:cubicBezTo>
                    <a:pt x="946" y="170"/>
                    <a:pt x="943" y="172"/>
                    <a:pt x="947" y="172"/>
                  </a:cubicBezTo>
                  <a:cubicBezTo>
                    <a:pt x="950" y="173"/>
                    <a:pt x="952" y="175"/>
                    <a:pt x="947" y="176"/>
                  </a:cubicBezTo>
                  <a:cubicBezTo>
                    <a:pt x="942" y="176"/>
                    <a:pt x="943" y="171"/>
                    <a:pt x="940" y="172"/>
                  </a:cubicBezTo>
                  <a:cubicBezTo>
                    <a:pt x="938" y="172"/>
                    <a:pt x="931" y="170"/>
                    <a:pt x="928" y="170"/>
                  </a:cubicBezTo>
                  <a:cubicBezTo>
                    <a:pt x="925" y="170"/>
                    <a:pt x="923" y="172"/>
                    <a:pt x="919" y="173"/>
                  </a:cubicBezTo>
                  <a:cubicBezTo>
                    <a:pt x="914" y="173"/>
                    <a:pt x="908" y="171"/>
                    <a:pt x="907" y="168"/>
                  </a:cubicBezTo>
                  <a:cubicBezTo>
                    <a:pt x="905" y="166"/>
                    <a:pt x="904" y="165"/>
                    <a:pt x="902" y="168"/>
                  </a:cubicBezTo>
                  <a:cubicBezTo>
                    <a:pt x="900" y="171"/>
                    <a:pt x="900" y="176"/>
                    <a:pt x="898" y="176"/>
                  </a:cubicBezTo>
                  <a:cubicBezTo>
                    <a:pt x="896" y="176"/>
                    <a:pt x="895" y="181"/>
                    <a:pt x="893" y="182"/>
                  </a:cubicBezTo>
                  <a:cubicBezTo>
                    <a:pt x="891" y="184"/>
                    <a:pt x="890" y="181"/>
                    <a:pt x="888" y="181"/>
                  </a:cubicBezTo>
                  <a:cubicBezTo>
                    <a:pt x="885" y="181"/>
                    <a:pt x="876" y="172"/>
                    <a:pt x="876" y="170"/>
                  </a:cubicBezTo>
                  <a:cubicBezTo>
                    <a:pt x="875" y="167"/>
                    <a:pt x="870" y="163"/>
                    <a:pt x="868" y="162"/>
                  </a:cubicBezTo>
                  <a:cubicBezTo>
                    <a:pt x="867" y="161"/>
                    <a:pt x="870" y="160"/>
                    <a:pt x="872" y="162"/>
                  </a:cubicBezTo>
                  <a:cubicBezTo>
                    <a:pt x="873" y="163"/>
                    <a:pt x="876" y="163"/>
                    <a:pt x="877" y="162"/>
                  </a:cubicBezTo>
                  <a:cubicBezTo>
                    <a:pt x="879" y="162"/>
                    <a:pt x="879" y="157"/>
                    <a:pt x="876" y="157"/>
                  </a:cubicBezTo>
                  <a:cubicBezTo>
                    <a:pt x="873" y="157"/>
                    <a:pt x="874" y="154"/>
                    <a:pt x="875" y="154"/>
                  </a:cubicBezTo>
                  <a:cubicBezTo>
                    <a:pt x="877" y="153"/>
                    <a:pt x="872" y="149"/>
                    <a:pt x="874" y="148"/>
                  </a:cubicBezTo>
                  <a:cubicBezTo>
                    <a:pt x="876" y="148"/>
                    <a:pt x="875" y="146"/>
                    <a:pt x="872" y="145"/>
                  </a:cubicBezTo>
                  <a:cubicBezTo>
                    <a:pt x="870" y="145"/>
                    <a:pt x="867" y="143"/>
                    <a:pt x="867" y="142"/>
                  </a:cubicBezTo>
                  <a:cubicBezTo>
                    <a:pt x="867" y="140"/>
                    <a:pt x="856" y="140"/>
                    <a:pt x="856" y="142"/>
                  </a:cubicBezTo>
                  <a:cubicBezTo>
                    <a:pt x="857" y="144"/>
                    <a:pt x="852" y="143"/>
                    <a:pt x="853" y="141"/>
                  </a:cubicBezTo>
                  <a:cubicBezTo>
                    <a:pt x="854" y="140"/>
                    <a:pt x="849" y="140"/>
                    <a:pt x="844" y="139"/>
                  </a:cubicBezTo>
                  <a:cubicBezTo>
                    <a:pt x="839" y="137"/>
                    <a:pt x="839" y="134"/>
                    <a:pt x="837" y="134"/>
                  </a:cubicBezTo>
                  <a:cubicBezTo>
                    <a:pt x="835" y="133"/>
                    <a:pt x="836" y="139"/>
                    <a:pt x="833" y="137"/>
                  </a:cubicBezTo>
                  <a:cubicBezTo>
                    <a:pt x="830" y="136"/>
                    <a:pt x="828" y="139"/>
                    <a:pt x="829" y="142"/>
                  </a:cubicBezTo>
                  <a:cubicBezTo>
                    <a:pt x="830" y="145"/>
                    <a:pt x="829" y="145"/>
                    <a:pt x="829" y="148"/>
                  </a:cubicBezTo>
                  <a:cubicBezTo>
                    <a:pt x="829" y="150"/>
                    <a:pt x="827" y="149"/>
                    <a:pt x="824" y="148"/>
                  </a:cubicBezTo>
                  <a:cubicBezTo>
                    <a:pt x="821" y="147"/>
                    <a:pt x="821" y="151"/>
                    <a:pt x="814" y="149"/>
                  </a:cubicBezTo>
                  <a:cubicBezTo>
                    <a:pt x="808" y="147"/>
                    <a:pt x="805" y="149"/>
                    <a:pt x="804" y="147"/>
                  </a:cubicBezTo>
                  <a:cubicBezTo>
                    <a:pt x="802" y="145"/>
                    <a:pt x="800" y="145"/>
                    <a:pt x="800" y="146"/>
                  </a:cubicBezTo>
                  <a:cubicBezTo>
                    <a:pt x="800" y="148"/>
                    <a:pt x="790" y="147"/>
                    <a:pt x="789" y="145"/>
                  </a:cubicBezTo>
                  <a:cubicBezTo>
                    <a:pt x="788" y="142"/>
                    <a:pt x="791" y="142"/>
                    <a:pt x="792" y="141"/>
                  </a:cubicBezTo>
                  <a:cubicBezTo>
                    <a:pt x="794" y="140"/>
                    <a:pt x="790" y="139"/>
                    <a:pt x="785" y="140"/>
                  </a:cubicBezTo>
                  <a:cubicBezTo>
                    <a:pt x="779" y="140"/>
                    <a:pt x="776" y="137"/>
                    <a:pt x="770" y="137"/>
                  </a:cubicBezTo>
                  <a:cubicBezTo>
                    <a:pt x="764" y="138"/>
                    <a:pt x="752" y="139"/>
                    <a:pt x="750" y="140"/>
                  </a:cubicBezTo>
                  <a:cubicBezTo>
                    <a:pt x="748" y="141"/>
                    <a:pt x="751" y="144"/>
                    <a:pt x="749" y="144"/>
                  </a:cubicBezTo>
                  <a:cubicBezTo>
                    <a:pt x="746" y="144"/>
                    <a:pt x="748" y="139"/>
                    <a:pt x="747" y="136"/>
                  </a:cubicBezTo>
                  <a:cubicBezTo>
                    <a:pt x="747" y="134"/>
                    <a:pt x="743" y="133"/>
                    <a:pt x="743" y="135"/>
                  </a:cubicBezTo>
                  <a:cubicBezTo>
                    <a:pt x="744" y="137"/>
                    <a:pt x="737" y="138"/>
                    <a:pt x="735" y="137"/>
                  </a:cubicBezTo>
                  <a:cubicBezTo>
                    <a:pt x="733" y="135"/>
                    <a:pt x="730" y="133"/>
                    <a:pt x="726" y="132"/>
                  </a:cubicBezTo>
                  <a:cubicBezTo>
                    <a:pt x="721" y="131"/>
                    <a:pt x="715" y="136"/>
                    <a:pt x="717" y="137"/>
                  </a:cubicBezTo>
                  <a:cubicBezTo>
                    <a:pt x="718" y="139"/>
                    <a:pt x="721" y="137"/>
                    <a:pt x="722" y="138"/>
                  </a:cubicBezTo>
                  <a:cubicBezTo>
                    <a:pt x="722" y="140"/>
                    <a:pt x="712" y="140"/>
                    <a:pt x="712" y="141"/>
                  </a:cubicBezTo>
                  <a:cubicBezTo>
                    <a:pt x="712" y="143"/>
                    <a:pt x="702" y="145"/>
                    <a:pt x="699" y="146"/>
                  </a:cubicBezTo>
                  <a:cubicBezTo>
                    <a:pt x="692" y="147"/>
                    <a:pt x="690" y="147"/>
                    <a:pt x="686" y="150"/>
                  </a:cubicBezTo>
                  <a:cubicBezTo>
                    <a:pt x="683" y="153"/>
                    <a:pt x="685" y="147"/>
                    <a:pt x="688" y="144"/>
                  </a:cubicBezTo>
                  <a:cubicBezTo>
                    <a:pt x="691" y="141"/>
                    <a:pt x="694" y="142"/>
                    <a:pt x="696" y="140"/>
                  </a:cubicBezTo>
                  <a:cubicBezTo>
                    <a:pt x="697" y="138"/>
                    <a:pt x="700" y="138"/>
                    <a:pt x="705" y="137"/>
                  </a:cubicBezTo>
                  <a:cubicBezTo>
                    <a:pt x="709" y="137"/>
                    <a:pt x="709" y="134"/>
                    <a:pt x="711" y="133"/>
                  </a:cubicBezTo>
                  <a:cubicBezTo>
                    <a:pt x="713" y="132"/>
                    <a:pt x="718" y="130"/>
                    <a:pt x="719" y="128"/>
                  </a:cubicBezTo>
                  <a:cubicBezTo>
                    <a:pt x="720" y="126"/>
                    <a:pt x="731" y="122"/>
                    <a:pt x="733" y="122"/>
                  </a:cubicBezTo>
                  <a:cubicBezTo>
                    <a:pt x="735" y="123"/>
                    <a:pt x="736" y="118"/>
                    <a:pt x="737" y="118"/>
                  </a:cubicBezTo>
                  <a:cubicBezTo>
                    <a:pt x="738" y="118"/>
                    <a:pt x="744" y="115"/>
                    <a:pt x="747" y="114"/>
                  </a:cubicBezTo>
                  <a:cubicBezTo>
                    <a:pt x="749" y="113"/>
                    <a:pt x="750" y="111"/>
                    <a:pt x="750" y="109"/>
                  </a:cubicBezTo>
                  <a:cubicBezTo>
                    <a:pt x="750" y="108"/>
                    <a:pt x="747" y="108"/>
                    <a:pt x="747" y="107"/>
                  </a:cubicBezTo>
                  <a:cubicBezTo>
                    <a:pt x="746" y="105"/>
                    <a:pt x="748" y="106"/>
                    <a:pt x="751" y="105"/>
                  </a:cubicBezTo>
                  <a:cubicBezTo>
                    <a:pt x="753" y="104"/>
                    <a:pt x="751" y="101"/>
                    <a:pt x="749" y="102"/>
                  </a:cubicBezTo>
                  <a:cubicBezTo>
                    <a:pt x="747" y="102"/>
                    <a:pt x="750" y="100"/>
                    <a:pt x="748" y="98"/>
                  </a:cubicBezTo>
                  <a:cubicBezTo>
                    <a:pt x="746" y="96"/>
                    <a:pt x="743" y="99"/>
                    <a:pt x="743" y="97"/>
                  </a:cubicBezTo>
                  <a:cubicBezTo>
                    <a:pt x="743" y="94"/>
                    <a:pt x="743" y="92"/>
                    <a:pt x="741" y="90"/>
                  </a:cubicBezTo>
                  <a:cubicBezTo>
                    <a:pt x="740" y="89"/>
                    <a:pt x="737" y="93"/>
                    <a:pt x="734" y="90"/>
                  </a:cubicBezTo>
                  <a:cubicBezTo>
                    <a:pt x="731" y="88"/>
                    <a:pt x="723" y="87"/>
                    <a:pt x="723" y="88"/>
                  </a:cubicBezTo>
                  <a:cubicBezTo>
                    <a:pt x="723" y="89"/>
                    <a:pt x="718" y="86"/>
                    <a:pt x="718" y="87"/>
                  </a:cubicBezTo>
                  <a:cubicBezTo>
                    <a:pt x="717" y="88"/>
                    <a:pt x="710" y="88"/>
                    <a:pt x="708" y="87"/>
                  </a:cubicBezTo>
                  <a:cubicBezTo>
                    <a:pt x="706" y="87"/>
                    <a:pt x="703" y="88"/>
                    <a:pt x="702" y="90"/>
                  </a:cubicBezTo>
                  <a:cubicBezTo>
                    <a:pt x="702" y="93"/>
                    <a:pt x="694" y="92"/>
                    <a:pt x="692" y="91"/>
                  </a:cubicBezTo>
                  <a:cubicBezTo>
                    <a:pt x="691" y="91"/>
                    <a:pt x="698" y="85"/>
                    <a:pt x="698" y="84"/>
                  </a:cubicBezTo>
                  <a:cubicBezTo>
                    <a:pt x="698" y="83"/>
                    <a:pt x="686" y="84"/>
                    <a:pt x="685" y="83"/>
                  </a:cubicBezTo>
                  <a:cubicBezTo>
                    <a:pt x="684" y="82"/>
                    <a:pt x="678" y="81"/>
                    <a:pt x="675" y="81"/>
                  </a:cubicBezTo>
                  <a:cubicBezTo>
                    <a:pt x="673" y="82"/>
                    <a:pt x="675" y="81"/>
                    <a:pt x="678" y="81"/>
                  </a:cubicBezTo>
                  <a:cubicBezTo>
                    <a:pt x="680" y="80"/>
                    <a:pt x="683" y="78"/>
                    <a:pt x="685" y="78"/>
                  </a:cubicBezTo>
                  <a:cubicBezTo>
                    <a:pt x="688" y="77"/>
                    <a:pt x="687" y="76"/>
                    <a:pt x="686" y="75"/>
                  </a:cubicBezTo>
                  <a:cubicBezTo>
                    <a:pt x="685" y="73"/>
                    <a:pt x="682" y="74"/>
                    <a:pt x="679" y="73"/>
                  </a:cubicBezTo>
                  <a:cubicBezTo>
                    <a:pt x="677" y="72"/>
                    <a:pt x="673" y="71"/>
                    <a:pt x="671" y="71"/>
                  </a:cubicBezTo>
                  <a:cubicBezTo>
                    <a:pt x="669" y="71"/>
                    <a:pt x="666" y="72"/>
                    <a:pt x="660" y="73"/>
                  </a:cubicBezTo>
                  <a:cubicBezTo>
                    <a:pt x="655" y="74"/>
                    <a:pt x="654" y="78"/>
                    <a:pt x="652" y="80"/>
                  </a:cubicBezTo>
                  <a:cubicBezTo>
                    <a:pt x="649" y="81"/>
                    <a:pt x="644" y="86"/>
                    <a:pt x="646" y="87"/>
                  </a:cubicBezTo>
                  <a:cubicBezTo>
                    <a:pt x="648" y="87"/>
                    <a:pt x="647" y="89"/>
                    <a:pt x="648" y="90"/>
                  </a:cubicBezTo>
                  <a:cubicBezTo>
                    <a:pt x="648" y="92"/>
                    <a:pt x="646" y="92"/>
                    <a:pt x="643" y="92"/>
                  </a:cubicBezTo>
                  <a:cubicBezTo>
                    <a:pt x="640" y="91"/>
                    <a:pt x="631" y="91"/>
                    <a:pt x="631" y="93"/>
                  </a:cubicBezTo>
                  <a:cubicBezTo>
                    <a:pt x="631" y="95"/>
                    <a:pt x="636" y="96"/>
                    <a:pt x="636" y="97"/>
                  </a:cubicBezTo>
                  <a:cubicBezTo>
                    <a:pt x="636" y="98"/>
                    <a:pt x="632" y="97"/>
                    <a:pt x="630" y="96"/>
                  </a:cubicBezTo>
                  <a:cubicBezTo>
                    <a:pt x="628" y="95"/>
                    <a:pt x="624" y="96"/>
                    <a:pt x="623" y="98"/>
                  </a:cubicBezTo>
                  <a:cubicBezTo>
                    <a:pt x="622" y="100"/>
                    <a:pt x="619" y="99"/>
                    <a:pt x="618" y="99"/>
                  </a:cubicBezTo>
                  <a:cubicBezTo>
                    <a:pt x="617" y="98"/>
                    <a:pt x="614" y="100"/>
                    <a:pt x="613" y="99"/>
                  </a:cubicBezTo>
                  <a:cubicBezTo>
                    <a:pt x="611" y="98"/>
                    <a:pt x="616" y="96"/>
                    <a:pt x="615" y="95"/>
                  </a:cubicBezTo>
                  <a:cubicBezTo>
                    <a:pt x="614" y="93"/>
                    <a:pt x="608" y="94"/>
                    <a:pt x="607" y="97"/>
                  </a:cubicBezTo>
                  <a:cubicBezTo>
                    <a:pt x="607" y="99"/>
                    <a:pt x="603" y="95"/>
                    <a:pt x="602" y="96"/>
                  </a:cubicBezTo>
                  <a:cubicBezTo>
                    <a:pt x="601" y="96"/>
                    <a:pt x="599" y="97"/>
                    <a:pt x="597" y="98"/>
                  </a:cubicBezTo>
                  <a:cubicBezTo>
                    <a:pt x="594" y="99"/>
                    <a:pt x="590" y="97"/>
                    <a:pt x="589" y="99"/>
                  </a:cubicBezTo>
                  <a:cubicBezTo>
                    <a:pt x="588" y="101"/>
                    <a:pt x="594" y="102"/>
                    <a:pt x="594" y="102"/>
                  </a:cubicBezTo>
                  <a:cubicBezTo>
                    <a:pt x="594" y="103"/>
                    <a:pt x="581" y="103"/>
                    <a:pt x="580" y="104"/>
                  </a:cubicBezTo>
                  <a:cubicBezTo>
                    <a:pt x="580" y="106"/>
                    <a:pt x="576" y="106"/>
                    <a:pt x="570" y="106"/>
                  </a:cubicBezTo>
                  <a:cubicBezTo>
                    <a:pt x="565" y="106"/>
                    <a:pt x="567" y="109"/>
                    <a:pt x="563" y="109"/>
                  </a:cubicBezTo>
                  <a:cubicBezTo>
                    <a:pt x="559" y="110"/>
                    <a:pt x="557" y="110"/>
                    <a:pt x="555" y="113"/>
                  </a:cubicBezTo>
                  <a:cubicBezTo>
                    <a:pt x="554" y="115"/>
                    <a:pt x="550" y="115"/>
                    <a:pt x="549" y="113"/>
                  </a:cubicBezTo>
                  <a:cubicBezTo>
                    <a:pt x="548" y="112"/>
                    <a:pt x="544" y="114"/>
                    <a:pt x="546" y="114"/>
                  </a:cubicBezTo>
                  <a:cubicBezTo>
                    <a:pt x="548" y="115"/>
                    <a:pt x="546" y="117"/>
                    <a:pt x="545" y="116"/>
                  </a:cubicBezTo>
                  <a:cubicBezTo>
                    <a:pt x="543" y="116"/>
                    <a:pt x="540" y="119"/>
                    <a:pt x="542" y="118"/>
                  </a:cubicBezTo>
                  <a:cubicBezTo>
                    <a:pt x="544" y="118"/>
                    <a:pt x="545" y="120"/>
                    <a:pt x="544" y="121"/>
                  </a:cubicBezTo>
                  <a:cubicBezTo>
                    <a:pt x="543" y="123"/>
                    <a:pt x="538" y="120"/>
                    <a:pt x="537" y="121"/>
                  </a:cubicBezTo>
                  <a:cubicBezTo>
                    <a:pt x="536" y="122"/>
                    <a:pt x="539" y="124"/>
                    <a:pt x="541" y="123"/>
                  </a:cubicBezTo>
                  <a:cubicBezTo>
                    <a:pt x="543" y="123"/>
                    <a:pt x="545" y="125"/>
                    <a:pt x="545" y="126"/>
                  </a:cubicBezTo>
                  <a:cubicBezTo>
                    <a:pt x="545" y="128"/>
                    <a:pt x="540" y="125"/>
                    <a:pt x="539" y="126"/>
                  </a:cubicBezTo>
                  <a:cubicBezTo>
                    <a:pt x="538" y="128"/>
                    <a:pt x="540" y="128"/>
                    <a:pt x="542" y="129"/>
                  </a:cubicBezTo>
                  <a:cubicBezTo>
                    <a:pt x="544" y="129"/>
                    <a:pt x="543" y="130"/>
                    <a:pt x="545" y="131"/>
                  </a:cubicBezTo>
                  <a:cubicBezTo>
                    <a:pt x="545" y="132"/>
                    <a:pt x="545" y="132"/>
                    <a:pt x="545" y="132"/>
                  </a:cubicBezTo>
                  <a:cubicBezTo>
                    <a:pt x="546" y="133"/>
                    <a:pt x="544" y="134"/>
                    <a:pt x="544" y="135"/>
                  </a:cubicBezTo>
                  <a:cubicBezTo>
                    <a:pt x="544" y="137"/>
                    <a:pt x="542" y="137"/>
                    <a:pt x="542" y="136"/>
                  </a:cubicBezTo>
                  <a:cubicBezTo>
                    <a:pt x="542" y="135"/>
                    <a:pt x="536" y="134"/>
                    <a:pt x="534" y="136"/>
                  </a:cubicBezTo>
                  <a:cubicBezTo>
                    <a:pt x="533" y="137"/>
                    <a:pt x="532" y="138"/>
                    <a:pt x="530" y="137"/>
                  </a:cubicBezTo>
                  <a:cubicBezTo>
                    <a:pt x="529" y="135"/>
                    <a:pt x="524" y="137"/>
                    <a:pt x="519" y="137"/>
                  </a:cubicBezTo>
                  <a:cubicBezTo>
                    <a:pt x="513" y="138"/>
                    <a:pt x="501" y="138"/>
                    <a:pt x="498" y="139"/>
                  </a:cubicBezTo>
                  <a:cubicBezTo>
                    <a:pt x="495" y="140"/>
                    <a:pt x="492" y="144"/>
                    <a:pt x="495" y="147"/>
                  </a:cubicBezTo>
                  <a:cubicBezTo>
                    <a:pt x="498" y="150"/>
                    <a:pt x="495" y="151"/>
                    <a:pt x="495" y="153"/>
                  </a:cubicBezTo>
                  <a:cubicBezTo>
                    <a:pt x="495" y="155"/>
                    <a:pt x="502" y="158"/>
                    <a:pt x="506" y="159"/>
                  </a:cubicBezTo>
                  <a:cubicBezTo>
                    <a:pt x="510" y="159"/>
                    <a:pt x="513" y="164"/>
                    <a:pt x="511" y="167"/>
                  </a:cubicBezTo>
                  <a:cubicBezTo>
                    <a:pt x="508" y="169"/>
                    <a:pt x="502" y="166"/>
                    <a:pt x="497" y="162"/>
                  </a:cubicBezTo>
                  <a:cubicBezTo>
                    <a:pt x="492" y="159"/>
                    <a:pt x="482" y="157"/>
                    <a:pt x="479" y="157"/>
                  </a:cubicBezTo>
                  <a:cubicBezTo>
                    <a:pt x="475" y="158"/>
                    <a:pt x="477" y="154"/>
                    <a:pt x="473" y="154"/>
                  </a:cubicBezTo>
                  <a:cubicBezTo>
                    <a:pt x="468" y="155"/>
                    <a:pt x="465" y="159"/>
                    <a:pt x="468" y="159"/>
                  </a:cubicBezTo>
                  <a:cubicBezTo>
                    <a:pt x="471" y="159"/>
                    <a:pt x="472" y="158"/>
                    <a:pt x="471" y="160"/>
                  </a:cubicBezTo>
                  <a:cubicBezTo>
                    <a:pt x="469" y="161"/>
                    <a:pt x="472" y="161"/>
                    <a:pt x="475" y="162"/>
                  </a:cubicBezTo>
                  <a:cubicBezTo>
                    <a:pt x="479" y="164"/>
                    <a:pt x="472" y="166"/>
                    <a:pt x="469" y="164"/>
                  </a:cubicBezTo>
                  <a:cubicBezTo>
                    <a:pt x="465" y="161"/>
                    <a:pt x="461" y="163"/>
                    <a:pt x="460" y="165"/>
                  </a:cubicBezTo>
                  <a:cubicBezTo>
                    <a:pt x="459" y="167"/>
                    <a:pt x="464" y="173"/>
                    <a:pt x="471" y="174"/>
                  </a:cubicBezTo>
                  <a:cubicBezTo>
                    <a:pt x="477" y="175"/>
                    <a:pt x="475" y="177"/>
                    <a:pt x="478" y="178"/>
                  </a:cubicBezTo>
                  <a:cubicBezTo>
                    <a:pt x="481" y="179"/>
                    <a:pt x="479" y="180"/>
                    <a:pt x="477" y="180"/>
                  </a:cubicBezTo>
                  <a:cubicBezTo>
                    <a:pt x="475" y="180"/>
                    <a:pt x="471" y="177"/>
                    <a:pt x="467" y="175"/>
                  </a:cubicBezTo>
                  <a:cubicBezTo>
                    <a:pt x="464" y="174"/>
                    <a:pt x="456" y="176"/>
                    <a:pt x="454" y="174"/>
                  </a:cubicBezTo>
                  <a:cubicBezTo>
                    <a:pt x="452" y="172"/>
                    <a:pt x="455" y="170"/>
                    <a:pt x="453" y="169"/>
                  </a:cubicBezTo>
                  <a:cubicBezTo>
                    <a:pt x="452" y="167"/>
                    <a:pt x="453" y="164"/>
                    <a:pt x="455" y="161"/>
                  </a:cubicBezTo>
                  <a:cubicBezTo>
                    <a:pt x="457" y="158"/>
                    <a:pt x="455" y="152"/>
                    <a:pt x="452" y="151"/>
                  </a:cubicBezTo>
                  <a:cubicBezTo>
                    <a:pt x="449" y="150"/>
                    <a:pt x="449" y="153"/>
                    <a:pt x="450" y="154"/>
                  </a:cubicBezTo>
                  <a:cubicBezTo>
                    <a:pt x="450" y="155"/>
                    <a:pt x="450" y="160"/>
                    <a:pt x="448" y="163"/>
                  </a:cubicBezTo>
                  <a:cubicBezTo>
                    <a:pt x="445" y="166"/>
                    <a:pt x="438" y="166"/>
                    <a:pt x="438" y="168"/>
                  </a:cubicBezTo>
                  <a:cubicBezTo>
                    <a:pt x="438" y="170"/>
                    <a:pt x="433" y="171"/>
                    <a:pt x="435" y="173"/>
                  </a:cubicBezTo>
                  <a:cubicBezTo>
                    <a:pt x="436" y="174"/>
                    <a:pt x="443" y="181"/>
                    <a:pt x="444" y="184"/>
                  </a:cubicBezTo>
                  <a:cubicBezTo>
                    <a:pt x="445" y="186"/>
                    <a:pt x="438" y="193"/>
                    <a:pt x="439" y="197"/>
                  </a:cubicBezTo>
                  <a:cubicBezTo>
                    <a:pt x="440" y="201"/>
                    <a:pt x="438" y="203"/>
                    <a:pt x="440" y="205"/>
                  </a:cubicBezTo>
                  <a:cubicBezTo>
                    <a:pt x="441" y="207"/>
                    <a:pt x="444" y="205"/>
                    <a:pt x="446" y="206"/>
                  </a:cubicBezTo>
                  <a:cubicBezTo>
                    <a:pt x="448" y="207"/>
                    <a:pt x="451" y="205"/>
                    <a:pt x="455" y="204"/>
                  </a:cubicBezTo>
                  <a:cubicBezTo>
                    <a:pt x="460" y="203"/>
                    <a:pt x="468" y="208"/>
                    <a:pt x="471" y="210"/>
                  </a:cubicBezTo>
                  <a:cubicBezTo>
                    <a:pt x="474" y="211"/>
                    <a:pt x="472" y="213"/>
                    <a:pt x="474" y="216"/>
                  </a:cubicBezTo>
                  <a:cubicBezTo>
                    <a:pt x="475" y="218"/>
                    <a:pt x="470" y="218"/>
                    <a:pt x="470" y="222"/>
                  </a:cubicBezTo>
                  <a:cubicBezTo>
                    <a:pt x="470" y="225"/>
                    <a:pt x="479" y="227"/>
                    <a:pt x="479" y="228"/>
                  </a:cubicBezTo>
                  <a:cubicBezTo>
                    <a:pt x="480" y="229"/>
                    <a:pt x="473" y="228"/>
                    <a:pt x="470" y="227"/>
                  </a:cubicBezTo>
                  <a:cubicBezTo>
                    <a:pt x="467" y="226"/>
                    <a:pt x="467" y="223"/>
                    <a:pt x="466" y="222"/>
                  </a:cubicBezTo>
                  <a:cubicBezTo>
                    <a:pt x="466" y="221"/>
                    <a:pt x="468" y="218"/>
                    <a:pt x="468" y="216"/>
                  </a:cubicBezTo>
                  <a:cubicBezTo>
                    <a:pt x="469" y="214"/>
                    <a:pt x="465" y="213"/>
                    <a:pt x="464" y="211"/>
                  </a:cubicBezTo>
                  <a:cubicBezTo>
                    <a:pt x="463" y="210"/>
                    <a:pt x="461" y="207"/>
                    <a:pt x="459" y="208"/>
                  </a:cubicBezTo>
                  <a:cubicBezTo>
                    <a:pt x="457" y="208"/>
                    <a:pt x="449" y="209"/>
                    <a:pt x="447" y="211"/>
                  </a:cubicBezTo>
                  <a:cubicBezTo>
                    <a:pt x="445" y="213"/>
                    <a:pt x="447" y="219"/>
                    <a:pt x="449" y="222"/>
                  </a:cubicBezTo>
                  <a:cubicBezTo>
                    <a:pt x="450" y="225"/>
                    <a:pt x="442" y="229"/>
                    <a:pt x="442" y="232"/>
                  </a:cubicBezTo>
                  <a:cubicBezTo>
                    <a:pt x="442" y="234"/>
                    <a:pt x="439" y="235"/>
                    <a:pt x="436" y="237"/>
                  </a:cubicBezTo>
                  <a:cubicBezTo>
                    <a:pt x="432" y="239"/>
                    <a:pt x="428" y="240"/>
                    <a:pt x="428" y="244"/>
                  </a:cubicBezTo>
                  <a:cubicBezTo>
                    <a:pt x="429" y="247"/>
                    <a:pt x="424" y="245"/>
                    <a:pt x="421" y="244"/>
                  </a:cubicBezTo>
                  <a:cubicBezTo>
                    <a:pt x="419" y="242"/>
                    <a:pt x="416" y="244"/>
                    <a:pt x="412" y="244"/>
                  </a:cubicBezTo>
                  <a:cubicBezTo>
                    <a:pt x="408" y="244"/>
                    <a:pt x="408" y="241"/>
                    <a:pt x="406" y="242"/>
                  </a:cubicBezTo>
                  <a:cubicBezTo>
                    <a:pt x="403" y="243"/>
                    <a:pt x="401" y="241"/>
                    <a:pt x="402" y="239"/>
                  </a:cubicBezTo>
                  <a:cubicBezTo>
                    <a:pt x="402" y="237"/>
                    <a:pt x="406" y="238"/>
                    <a:pt x="406" y="240"/>
                  </a:cubicBezTo>
                  <a:cubicBezTo>
                    <a:pt x="406" y="241"/>
                    <a:pt x="408" y="241"/>
                    <a:pt x="411" y="239"/>
                  </a:cubicBezTo>
                  <a:cubicBezTo>
                    <a:pt x="413" y="238"/>
                    <a:pt x="412" y="241"/>
                    <a:pt x="415" y="241"/>
                  </a:cubicBezTo>
                  <a:cubicBezTo>
                    <a:pt x="419" y="242"/>
                    <a:pt x="417" y="240"/>
                    <a:pt x="419" y="240"/>
                  </a:cubicBezTo>
                  <a:cubicBezTo>
                    <a:pt x="422" y="240"/>
                    <a:pt x="422" y="239"/>
                    <a:pt x="421" y="238"/>
                  </a:cubicBezTo>
                  <a:cubicBezTo>
                    <a:pt x="420" y="237"/>
                    <a:pt x="423" y="236"/>
                    <a:pt x="425" y="235"/>
                  </a:cubicBezTo>
                  <a:cubicBezTo>
                    <a:pt x="427" y="234"/>
                    <a:pt x="426" y="231"/>
                    <a:pt x="427" y="231"/>
                  </a:cubicBezTo>
                  <a:cubicBezTo>
                    <a:pt x="429" y="230"/>
                    <a:pt x="428" y="228"/>
                    <a:pt x="429" y="228"/>
                  </a:cubicBezTo>
                  <a:cubicBezTo>
                    <a:pt x="431" y="228"/>
                    <a:pt x="432" y="225"/>
                    <a:pt x="433" y="225"/>
                  </a:cubicBezTo>
                  <a:cubicBezTo>
                    <a:pt x="435" y="225"/>
                    <a:pt x="436" y="223"/>
                    <a:pt x="435" y="222"/>
                  </a:cubicBezTo>
                  <a:cubicBezTo>
                    <a:pt x="434" y="220"/>
                    <a:pt x="435" y="217"/>
                    <a:pt x="437" y="216"/>
                  </a:cubicBezTo>
                  <a:cubicBezTo>
                    <a:pt x="438" y="216"/>
                    <a:pt x="439" y="214"/>
                    <a:pt x="437" y="213"/>
                  </a:cubicBezTo>
                  <a:cubicBezTo>
                    <a:pt x="436" y="212"/>
                    <a:pt x="431" y="209"/>
                    <a:pt x="431" y="206"/>
                  </a:cubicBezTo>
                  <a:cubicBezTo>
                    <a:pt x="431" y="204"/>
                    <a:pt x="430" y="200"/>
                    <a:pt x="431" y="198"/>
                  </a:cubicBezTo>
                  <a:cubicBezTo>
                    <a:pt x="431" y="196"/>
                    <a:pt x="431" y="193"/>
                    <a:pt x="431" y="191"/>
                  </a:cubicBezTo>
                  <a:cubicBezTo>
                    <a:pt x="430" y="188"/>
                    <a:pt x="432" y="186"/>
                    <a:pt x="433" y="182"/>
                  </a:cubicBezTo>
                  <a:cubicBezTo>
                    <a:pt x="433" y="178"/>
                    <a:pt x="428" y="174"/>
                    <a:pt x="426" y="173"/>
                  </a:cubicBezTo>
                  <a:cubicBezTo>
                    <a:pt x="424" y="172"/>
                    <a:pt x="425" y="170"/>
                    <a:pt x="429" y="167"/>
                  </a:cubicBezTo>
                  <a:cubicBezTo>
                    <a:pt x="432" y="164"/>
                    <a:pt x="432" y="155"/>
                    <a:pt x="432" y="153"/>
                  </a:cubicBezTo>
                  <a:cubicBezTo>
                    <a:pt x="432" y="151"/>
                    <a:pt x="425" y="150"/>
                    <a:pt x="422" y="150"/>
                  </a:cubicBezTo>
                  <a:cubicBezTo>
                    <a:pt x="419" y="150"/>
                    <a:pt x="409" y="150"/>
                    <a:pt x="407" y="149"/>
                  </a:cubicBezTo>
                  <a:cubicBezTo>
                    <a:pt x="404" y="149"/>
                    <a:pt x="403" y="151"/>
                    <a:pt x="402" y="154"/>
                  </a:cubicBezTo>
                  <a:cubicBezTo>
                    <a:pt x="401" y="156"/>
                    <a:pt x="398" y="160"/>
                    <a:pt x="397" y="165"/>
                  </a:cubicBezTo>
                  <a:cubicBezTo>
                    <a:pt x="395" y="170"/>
                    <a:pt x="389" y="172"/>
                    <a:pt x="386" y="173"/>
                  </a:cubicBezTo>
                  <a:cubicBezTo>
                    <a:pt x="383" y="174"/>
                    <a:pt x="382" y="178"/>
                    <a:pt x="383" y="180"/>
                  </a:cubicBezTo>
                  <a:cubicBezTo>
                    <a:pt x="384" y="182"/>
                    <a:pt x="386" y="181"/>
                    <a:pt x="387" y="181"/>
                  </a:cubicBezTo>
                  <a:cubicBezTo>
                    <a:pt x="389" y="182"/>
                    <a:pt x="387" y="187"/>
                    <a:pt x="386" y="188"/>
                  </a:cubicBezTo>
                  <a:cubicBezTo>
                    <a:pt x="386" y="188"/>
                    <a:pt x="388" y="190"/>
                    <a:pt x="386" y="192"/>
                  </a:cubicBezTo>
                  <a:cubicBezTo>
                    <a:pt x="384" y="193"/>
                    <a:pt x="382" y="196"/>
                    <a:pt x="383" y="197"/>
                  </a:cubicBezTo>
                  <a:cubicBezTo>
                    <a:pt x="384" y="198"/>
                    <a:pt x="390" y="199"/>
                    <a:pt x="393" y="201"/>
                  </a:cubicBezTo>
                  <a:cubicBezTo>
                    <a:pt x="395" y="202"/>
                    <a:pt x="394" y="205"/>
                    <a:pt x="396" y="207"/>
                  </a:cubicBezTo>
                  <a:cubicBezTo>
                    <a:pt x="398" y="210"/>
                    <a:pt x="400" y="208"/>
                    <a:pt x="401" y="210"/>
                  </a:cubicBezTo>
                  <a:cubicBezTo>
                    <a:pt x="402" y="211"/>
                    <a:pt x="398" y="217"/>
                    <a:pt x="396" y="218"/>
                  </a:cubicBezTo>
                  <a:cubicBezTo>
                    <a:pt x="394" y="218"/>
                    <a:pt x="388" y="211"/>
                    <a:pt x="386" y="210"/>
                  </a:cubicBezTo>
                  <a:cubicBezTo>
                    <a:pt x="384" y="208"/>
                    <a:pt x="377" y="206"/>
                    <a:pt x="373" y="204"/>
                  </a:cubicBezTo>
                  <a:cubicBezTo>
                    <a:pt x="370" y="202"/>
                    <a:pt x="367" y="203"/>
                    <a:pt x="363" y="200"/>
                  </a:cubicBezTo>
                  <a:cubicBezTo>
                    <a:pt x="359" y="197"/>
                    <a:pt x="355" y="196"/>
                    <a:pt x="348" y="196"/>
                  </a:cubicBezTo>
                  <a:cubicBezTo>
                    <a:pt x="340" y="196"/>
                    <a:pt x="336" y="194"/>
                    <a:pt x="333" y="195"/>
                  </a:cubicBezTo>
                  <a:cubicBezTo>
                    <a:pt x="331" y="195"/>
                    <a:pt x="332" y="192"/>
                    <a:pt x="327" y="190"/>
                  </a:cubicBezTo>
                  <a:cubicBezTo>
                    <a:pt x="323" y="188"/>
                    <a:pt x="320" y="186"/>
                    <a:pt x="317" y="187"/>
                  </a:cubicBezTo>
                  <a:cubicBezTo>
                    <a:pt x="315" y="188"/>
                    <a:pt x="316" y="193"/>
                    <a:pt x="320" y="194"/>
                  </a:cubicBezTo>
                  <a:cubicBezTo>
                    <a:pt x="324" y="194"/>
                    <a:pt x="322" y="196"/>
                    <a:pt x="326" y="196"/>
                  </a:cubicBezTo>
                  <a:cubicBezTo>
                    <a:pt x="330" y="196"/>
                    <a:pt x="331" y="197"/>
                    <a:pt x="331" y="200"/>
                  </a:cubicBezTo>
                  <a:cubicBezTo>
                    <a:pt x="331" y="202"/>
                    <a:pt x="333" y="205"/>
                    <a:pt x="334" y="206"/>
                  </a:cubicBezTo>
                  <a:cubicBezTo>
                    <a:pt x="336" y="208"/>
                    <a:pt x="335" y="211"/>
                    <a:pt x="332" y="211"/>
                  </a:cubicBezTo>
                  <a:cubicBezTo>
                    <a:pt x="329" y="211"/>
                    <a:pt x="325" y="211"/>
                    <a:pt x="326" y="214"/>
                  </a:cubicBezTo>
                  <a:cubicBezTo>
                    <a:pt x="328" y="216"/>
                    <a:pt x="326" y="216"/>
                    <a:pt x="322" y="215"/>
                  </a:cubicBezTo>
                  <a:cubicBezTo>
                    <a:pt x="319" y="214"/>
                    <a:pt x="321" y="212"/>
                    <a:pt x="322" y="210"/>
                  </a:cubicBezTo>
                  <a:cubicBezTo>
                    <a:pt x="324" y="209"/>
                    <a:pt x="319" y="208"/>
                    <a:pt x="317" y="207"/>
                  </a:cubicBezTo>
                  <a:cubicBezTo>
                    <a:pt x="315" y="206"/>
                    <a:pt x="307" y="212"/>
                    <a:pt x="305" y="213"/>
                  </a:cubicBezTo>
                  <a:cubicBezTo>
                    <a:pt x="303" y="214"/>
                    <a:pt x="297" y="212"/>
                    <a:pt x="292" y="213"/>
                  </a:cubicBezTo>
                  <a:cubicBezTo>
                    <a:pt x="286" y="214"/>
                    <a:pt x="286" y="219"/>
                    <a:pt x="284" y="218"/>
                  </a:cubicBezTo>
                  <a:cubicBezTo>
                    <a:pt x="282" y="218"/>
                    <a:pt x="276" y="219"/>
                    <a:pt x="273" y="218"/>
                  </a:cubicBezTo>
                  <a:cubicBezTo>
                    <a:pt x="271" y="216"/>
                    <a:pt x="273" y="215"/>
                    <a:pt x="275" y="215"/>
                  </a:cubicBezTo>
                  <a:cubicBezTo>
                    <a:pt x="278" y="216"/>
                    <a:pt x="279" y="215"/>
                    <a:pt x="277" y="213"/>
                  </a:cubicBezTo>
                  <a:cubicBezTo>
                    <a:pt x="276" y="211"/>
                    <a:pt x="279" y="209"/>
                    <a:pt x="279" y="208"/>
                  </a:cubicBezTo>
                  <a:cubicBezTo>
                    <a:pt x="279" y="206"/>
                    <a:pt x="270" y="210"/>
                    <a:pt x="268" y="211"/>
                  </a:cubicBezTo>
                  <a:cubicBezTo>
                    <a:pt x="266" y="212"/>
                    <a:pt x="268" y="215"/>
                    <a:pt x="266" y="215"/>
                  </a:cubicBezTo>
                  <a:cubicBezTo>
                    <a:pt x="265" y="216"/>
                    <a:pt x="265" y="214"/>
                    <a:pt x="263" y="213"/>
                  </a:cubicBezTo>
                  <a:cubicBezTo>
                    <a:pt x="261" y="213"/>
                    <a:pt x="247" y="216"/>
                    <a:pt x="244" y="219"/>
                  </a:cubicBezTo>
                  <a:cubicBezTo>
                    <a:pt x="242" y="222"/>
                    <a:pt x="237" y="222"/>
                    <a:pt x="237" y="223"/>
                  </a:cubicBezTo>
                  <a:cubicBezTo>
                    <a:pt x="237" y="225"/>
                    <a:pt x="230" y="225"/>
                    <a:pt x="228" y="226"/>
                  </a:cubicBezTo>
                  <a:cubicBezTo>
                    <a:pt x="225" y="227"/>
                    <a:pt x="227" y="232"/>
                    <a:pt x="226" y="235"/>
                  </a:cubicBezTo>
                  <a:cubicBezTo>
                    <a:pt x="225" y="237"/>
                    <a:pt x="215" y="236"/>
                    <a:pt x="212" y="236"/>
                  </a:cubicBezTo>
                  <a:cubicBezTo>
                    <a:pt x="209" y="237"/>
                    <a:pt x="208" y="231"/>
                    <a:pt x="206" y="230"/>
                  </a:cubicBezTo>
                  <a:cubicBezTo>
                    <a:pt x="204" y="230"/>
                    <a:pt x="205" y="227"/>
                    <a:pt x="206" y="225"/>
                  </a:cubicBezTo>
                  <a:cubicBezTo>
                    <a:pt x="207" y="224"/>
                    <a:pt x="208" y="225"/>
                    <a:pt x="211" y="223"/>
                  </a:cubicBezTo>
                  <a:cubicBezTo>
                    <a:pt x="214" y="221"/>
                    <a:pt x="217" y="224"/>
                    <a:pt x="219" y="223"/>
                  </a:cubicBezTo>
                  <a:cubicBezTo>
                    <a:pt x="220" y="221"/>
                    <a:pt x="214" y="218"/>
                    <a:pt x="214" y="215"/>
                  </a:cubicBezTo>
                  <a:cubicBezTo>
                    <a:pt x="213" y="212"/>
                    <a:pt x="207" y="211"/>
                    <a:pt x="203" y="212"/>
                  </a:cubicBezTo>
                  <a:cubicBezTo>
                    <a:pt x="200" y="213"/>
                    <a:pt x="196" y="212"/>
                    <a:pt x="193" y="211"/>
                  </a:cubicBezTo>
                  <a:cubicBezTo>
                    <a:pt x="191" y="210"/>
                    <a:pt x="191" y="213"/>
                    <a:pt x="195" y="214"/>
                  </a:cubicBezTo>
                  <a:cubicBezTo>
                    <a:pt x="199" y="215"/>
                    <a:pt x="197" y="218"/>
                    <a:pt x="197" y="220"/>
                  </a:cubicBezTo>
                  <a:cubicBezTo>
                    <a:pt x="198" y="222"/>
                    <a:pt x="196" y="226"/>
                    <a:pt x="194" y="229"/>
                  </a:cubicBezTo>
                  <a:cubicBezTo>
                    <a:pt x="192" y="232"/>
                    <a:pt x="194" y="232"/>
                    <a:pt x="197" y="232"/>
                  </a:cubicBezTo>
                  <a:cubicBezTo>
                    <a:pt x="200" y="231"/>
                    <a:pt x="200" y="236"/>
                    <a:pt x="200" y="239"/>
                  </a:cubicBezTo>
                  <a:cubicBezTo>
                    <a:pt x="200" y="242"/>
                    <a:pt x="197" y="243"/>
                    <a:pt x="197" y="245"/>
                  </a:cubicBezTo>
                  <a:cubicBezTo>
                    <a:pt x="197" y="247"/>
                    <a:pt x="195" y="244"/>
                    <a:pt x="194" y="245"/>
                  </a:cubicBezTo>
                  <a:cubicBezTo>
                    <a:pt x="193" y="246"/>
                    <a:pt x="192" y="244"/>
                    <a:pt x="191" y="242"/>
                  </a:cubicBezTo>
                  <a:cubicBezTo>
                    <a:pt x="191" y="240"/>
                    <a:pt x="186" y="242"/>
                    <a:pt x="183" y="241"/>
                  </a:cubicBezTo>
                  <a:cubicBezTo>
                    <a:pt x="181" y="240"/>
                    <a:pt x="180" y="241"/>
                    <a:pt x="178" y="243"/>
                  </a:cubicBezTo>
                  <a:cubicBezTo>
                    <a:pt x="177" y="245"/>
                    <a:pt x="173" y="246"/>
                    <a:pt x="171" y="246"/>
                  </a:cubicBezTo>
                  <a:cubicBezTo>
                    <a:pt x="169" y="247"/>
                    <a:pt x="165" y="251"/>
                    <a:pt x="163" y="252"/>
                  </a:cubicBezTo>
                  <a:cubicBezTo>
                    <a:pt x="161" y="253"/>
                    <a:pt x="161" y="256"/>
                    <a:pt x="164" y="259"/>
                  </a:cubicBezTo>
                  <a:cubicBezTo>
                    <a:pt x="167" y="262"/>
                    <a:pt x="167" y="264"/>
                    <a:pt x="167" y="265"/>
                  </a:cubicBezTo>
                  <a:cubicBezTo>
                    <a:pt x="167" y="267"/>
                    <a:pt x="159" y="266"/>
                    <a:pt x="158" y="265"/>
                  </a:cubicBezTo>
                  <a:cubicBezTo>
                    <a:pt x="156" y="263"/>
                    <a:pt x="151" y="262"/>
                    <a:pt x="149" y="263"/>
                  </a:cubicBezTo>
                  <a:cubicBezTo>
                    <a:pt x="147" y="263"/>
                    <a:pt x="143" y="257"/>
                    <a:pt x="140" y="257"/>
                  </a:cubicBezTo>
                  <a:cubicBezTo>
                    <a:pt x="138" y="257"/>
                    <a:pt x="136" y="260"/>
                    <a:pt x="135" y="262"/>
                  </a:cubicBezTo>
                  <a:cubicBezTo>
                    <a:pt x="134" y="263"/>
                    <a:pt x="136" y="264"/>
                    <a:pt x="138" y="266"/>
                  </a:cubicBezTo>
                  <a:cubicBezTo>
                    <a:pt x="139" y="269"/>
                    <a:pt x="143" y="269"/>
                    <a:pt x="145" y="269"/>
                  </a:cubicBezTo>
                  <a:cubicBezTo>
                    <a:pt x="148" y="269"/>
                    <a:pt x="147" y="273"/>
                    <a:pt x="146" y="274"/>
                  </a:cubicBezTo>
                  <a:cubicBezTo>
                    <a:pt x="145" y="276"/>
                    <a:pt x="141" y="277"/>
                    <a:pt x="140" y="275"/>
                  </a:cubicBezTo>
                  <a:cubicBezTo>
                    <a:pt x="139" y="274"/>
                    <a:pt x="134" y="275"/>
                    <a:pt x="134" y="273"/>
                  </a:cubicBezTo>
                  <a:cubicBezTo>
                    <a:pt x="134" y="271"/>
                    <a:pt x="130" y="268"/>
                    <a:pt x="126" y="269"/>
                  </a:cubicBezTo>
                  <a:cubicBezTo>
                    <a:pt x="123" y="270"/>
                    <a:pt x="122" y="267"/>
                    <a:pt x="122" y="264"/>
                  </a:cubicBezTo>
                  <a:cubicBezTo>
                    <a:pt x="122" y="261"/>
                    <a:pt x="120" y="260"/>
                    <a:pt x="120" y="259"/>
                  </a:cubicBezTo>
                  <a:cubicBezTo>
                    <a:pt x="120" y="257"/>
                    <a:pt x="119" y="255"/>
                    <a:pt x="121" y="253"/>
                  </a:cubicBezTo>
                  <a:cubicBezTo>
                    <a:pt x="122" y="252"/>
                    <a:pt x="121" y="250"/>
                    <a:pt x="121" y="248"/>
                  </a:cubicBezTo>
                  <a:cubicBezTo>
                    <a:pt x="121" y="246"/>
                    <a:pt x="118" y="244"/>
                    <a:pt x="115" y="244"/>
                  </a:cubicBezTo>
                  <a:cubicBezTo>
                    <a:pt x="112" y="244"/>
                    <a:pt x="113" y="241"/>
                    <a:pt x="110" y="240"/>
                  </a:cubicBezTo>
                  <a:cubicBezTo>
                    <a:pt x="108" y="240"/>
                    <a:pt x="103" y="235"/>
                    <a:pt x="102" y="234"/>
                  </a:cubicBezTo>
                  <a:cubicBezTo>
                    <a:pt x="102" y="232"/>
                    <a:pt x="98" y="232"/>
                    <a:pt x="99" y="231"/>
                  </a:cubicBezTo>
                  <a:cubicBezTo>
                    <a:pt x="101" y="230"/>
                    <a:pt x="104" y="231"/>
                    <a:pt x="106" y="233"/>
                  </a:cubicBezTo>
                  <a:cubicBezTo>
                    <a:pt x="108" y="235"/>
                    <a:pt x="111" y="237"/>
                    <a:pt x="117" y="238"/>
                  </a:cubicBezTo>
                  <a:cubicBezTo>
                    <a:pt x="123" y="239"/>
                    <a:pt x="125" y="241"/>
                    <a:pt x="131" y="242"/>
                  </a:cubicBezTo>
                  <a:cubicBezTo>
                    <a:pt x="137" y="244"/>
                    <a:pt x="141" y="244"/>
                    <a:pt x="150" y="246"/>
                  </a:cubicBezTo>
                  <a:cubicBezTo>
                    <a:pt x="159" y="247"/>
                    <a:pt x="171" y="238"/>
                    <a:pt x="173" y="235"/>
                  </a:cubicBezTo>
                  <a:cubicBezTo>
                    <a:pt x="176" y="233"/>
                    <a:pt x="172" y="228"/>
                    <a:pt x="172" y="226"/>
                  </a:cubicBezTo>
                  <a:cubicBezTo>
                    <a:pt x="172" y="224"/>
                    <a:pt x="168" y="224"/>
                    <a:pt x="168" y="222"/>
                  </a:cubicBezTo>
                  <a:cubicBezTo>
                    <a:pt x="167" y="221"/>
                    <a:pt x="165" y="218"/>
                    <a:pt x="161" y="218"/>
                  </a:cubicBezTo>
                  <a:cubicBezTo>
                    <a:pt x="158" y="218"/>
                    <a:pt x="157" y="214"/>
                    <a:pt x="154" y="215"/>
                  </a:cubicBezTo>
                  <a:cubicBezTo>
                    <a:pt x="152" y="215"/>
                    <a:pt x="150" y="213"/>
                    <a:pt x="143" y="209"/>
                  </a:cubicBezTo>
                  <a:cubicBezTo>
                    <a:pt x="136" y="204"/>
                    <a:pt x="126" y="200"/>
                    <a:pt x="124" y="201"/>
                  </a:cubicBezTo>
                  <a:cubicBezTo>
                    <a:pt x="122" y="202"/>
                    <a:pt x="121" y="203"/>
                    <a:pt x="120" y="201"/>
                  </a:cubicBezTo>
                  <a:cubicBezTo>
                    <a:pt x="119" y="199"/>
                    <a:pt x="116" y="199"/>
                    <a:pt x="114" y="201"/>
                  </a:cubicBezTo>
                  <a:cubicBezTo>
                    <a:pt x="112" y="202"/>
                    <a:pt x="110" y="199"/>
                    <a:pt x="107" y="200"/>
                  </a:cubicBezTo>
                  <a:cubicBezTo>
                    <a:pt x="103" y="201"/>
                    <a:pt x="101" y="199"/>
                    <a:pt x="102" y="198"/>
                  </a:cubicBezTo>
                  <a:cubicBezTo>
                    <a:pt x="103" y="196"/>
                    <a:pt x="108" y="197"/>
                    <a:pt x="108" y="196"/>
                  </a:cubicBezTo>
                  <a:cubicBezTo>
                    <a:pt x="108" y="194"/>
                    <a:pt x="106" y="196"/>
                    <a:pt x="103" y="193"/>
                  </a:cubicBezTo>
                  <a:cubicBezTo>
                    <a:pt x="99" y="191"/>
                    <a:pt x="98" y="193"/>
                    <a:pt x="97" y="195"/>
                  </a:cubicBezTo>
                  <a:cubicBezTo>
                    <a:pt x="96" y="196"/>
                    <a:pt x="94" y="196"/>
                    <a:pt x="92" y="194"/>
                  </a:cubicBezTo>
                  <a:cubicBezTo>
                    <a:pt x="92" y="194"/>
                    <a:pt x="92" y="194"/>
                    <a:pt x="91" y="194"/>
                  </a:cubicBezTo>
                  <a:cubicBezTo>
                    <a:pt x="91" y="197"/>
                    <a:pt x="89" y="197"/>
                    <a:pt x="87" y="197"/>
                  </a:cubicBezTo>
                  <a:cubicBezTo>
                    <a:pt x="85" y="196"/>
                    <a:pt x="83" y="200"/>
                    <a:pt x="81" y="200"/>
                  </a:cubicBezTo>
                  <a:cubicBezTo>
                    <a:pt x="78" y="200"/>
                    <a:pt x="76" y="203"/>
                    <a:pt x="75" y="205"/>
                  </a:cubicBezTo>
                  <a:cubicBezTo>
                    <a:pt x="75" y="207"/>
                    <a:pt x="72" y="206"/>
                    <a:pt x="72" y="207"/>
                  </a:cubicBezTo>
                  <a:cubicBezTo>
                    <a:pt x="72" y="208"/>
                    <a:pt x="72" y="210"/>
                    <a:pt x="71" y="211"/>
                  </a:cubicBezTo>
                  <a:cubicBezTo>
                    <a:pt x="70" y="213"/>
                    <a:pt x="71" y="213"/>
                    <a:pt x="72" y="216"/>
                  </a:cubicBezTo>
                  <a:cubicBezTo>
                    <a:pt x="73" y="218"/>
                    <a:pt x="76" y="218"/>
                    <a:pt x="77" y="219"/>
                  </a:cubicBezTo>
                  <a:cubicBezTo>
                    <a:pt x="78" y="219"/>
                    <a:pt x="83" y="223"/>
                    <a:pt x="83" y="225"/>
                  </a:cubicBezTo>
                  <a:cubicBezTo>
                    <a:pt x="83" y="226"/>
                    <a:pt x="79" y="230"/>
                    <a:pt x="78" y="231"/>
                  </a:cubicBezTo>
                  <a:cubicBezTo>
                    <a:pt x="76" y="232"/>
                    <a:pt x="75" y="234"/>
                    <a:pt x="75" y="235"/>
                  </a:cubicBezTo>
                  <a:cubicBezTo>
                    <a:pt x="76" y="237"/>
                    <a:pt x="80" y="243"/>
                    <a:pt x="83" y="247"/>
                  </a:cubicBezTo>
                  <a:cubicBezTo>
                    <a:pt x="86" y="252"/>
                    <a:pt x="82" y="250"/>
                    <a:pt x="80" y="252"/>
                  </a:cubicBezTo>
                  <a:cubicBezTo>
                    <a:pt x="79" y="254"/>
                    <a:pt x="81" y="257"/>
                    <a:pt x="82" y="258"/>
                  </a:cubicBezTo>
                  <a:cubicBezTo>
                    <a:pt x="82" y="260"/>
                    <a:pt x="80" y="260"/>
                    <a:pt x="80" y="261"/>
                  </a:cubicBezTo>
                  <a:cubicBezTo>
                    <a:pt x="80" y="262"/>
                    <a:pt x="84" y="262"/>
                    <a:pt x="84" y="263"/>
                  </a:cubicBezTo>
                  <a:cubicBezTo>
                    <a:pt x="84" y="264"/>
                    <a:pt x="81" y="266"/>
                    <a:pt x="83" y="267"/>
                  </a:cubicBezTo>
                  <a:cubicBezTo>
                    <a:pt x="84" y="269"/>
                    <a:pt x="87" y="269"/>
                    <a:pt x="87" y="272"/>
                  </a:cubicBezTo>
                  <a:cubicBezTo>
                    <a:pt x="87" y="274"/>
                    <a:pt x="82" y="274"/>
                    <a:pt x="82" y="276"/>
                  </a:cubicBezTo>
                  <a:cubicBezTo>
                    <a:pt x="82" y="278"/>
                    <a:pt x="89" y="281"/>
                    <a:pt x="92" y="284"/>
                  </a:cubicBezTo>
                  <a:cubicBezTo>
                    <a:pt x="95" y="288"/>
                    <a:pt x="95" y="289"/>
                    <a:pt x="94" y="291"/>
                  </a:cubicBezTo>
                  <a:cubicBezTo>
                    <a:pt x="93" y="294"/>
                    <a:pt x="84" y="298"/>
                    <a:pt x="82" y="302"/>
                  </a:cubicBezTo>
                  <a:cubicBezTo>
                    <a:pt x="80" y="306"/>
                    <a:pt x="73" y="309"/>
                    <a:pt x="70" y="312"/>
                  </a:cubicBezTo>
                  <a:cubicBezTo>
                    <a:pt x="69" y="313"/>
                    <a:pt x="67" y="315"/>
                    <a:pt x="66" y="317"/>
                  </a:cubicBezTo>
                  <a:cubicBezTo>
                    <a:pt x="68" y="316"/>
                    <a:pt x="69" y="316"/>
                    <a:pt x="70" y="316"/>
                  </a:cubicBezTo>
                  <a:cubicBezTo>
                    <a:pt x="71" y="315"/>
                    <a:pt x="73" y="319"/>
                    <a:pt x="75" y="321"/>
                  </a:cubicBezTo>
                  <a:cubicBezTo>
                    <a:pt x="77" y="322"/>
                    <a:pt x="80" y="321"/>
                    <a:pt x="82" y="322"/>
                  </a:cubicBezTo>
                  <a:cubicBezTo>
                    <a:pt x="83" y="324"/>
                    <a:pt x="81" y="324"/>
                    <a:pt x="78" y="323"/>
                  </a:cubicBezTo>
                  <a:cubicBezTo>
                    <a:pt x="75" y="323"/>
                    <a:pt x="74" y="325"/>
                    <a:pt x="70" y="326"/>
                  </a:cubicBezTo>
                  <a:cubicBezTo>
                    <a:pt x="67" y="327"/>
                    <a:pt x="67" y="328"/>
                    <a:pt x="66" y="329"/>
                  </a:cubicBezTo>
                  <a:cubicBezTo>
                    <a:pt x="68" y="332"/>
                    <a:pt x="66" y="332"/>
                    <a:pt x="65" y="334"/>
                  </a:cubicBezTo>
                  <a:cubicBezTo>
                    <a:pt x="63" y="337"/>
                    <a:pt x="62" y="337"/>
                    <a:pt x="62" y="339"/>
                  </a:cubicBezTo>
                  <a:cubicBezTo>
                    <a:pt x="62" y="340"/>
                    <a:pt x="62" y="341"/>
                    <a:pt x="62" y="343"/>
                  </a:cubicBezTo>
                  <a:cubicBezTo>
                    <a:pt x="63" y="345"/>
                    <a:pt x="63" y="346"/>
                    <a:pt x="64" y="347"/>
                  </a:cubicBezTo>
                  <a:cubicBezTo>
                    <a:pt x="65" y="349"/>
                    <a:pt x="63" y="349"/>
                    <a:pt x="62" y="350"/>
                  </a:cubicBezTo>
                  <a:cubicBezTo>
                    <a:pt x="61" y="351"/>
                    <a:pt x="62" y="353"/>
                    <a:pt x="63" y="354"/>
                  </a:cubicBezTo>
                  <a:cubicBezTo>
                    <a:pt x="65" y="356"/>
                    <a:pt x="65" y="358"/>
                    <a:pt x="64" y="359"/>
                  </a:cubicBezTo>
                  <a:cubicBezTo>
                    <a:pt x="63" y="360"/>
                    <a:pt x="65" y="362"/>
                    <a:pt x="67" y="364"/>
                  </a:cubicBezTo>
                  <a:cubicBezTo>
                    <a:pt x="68" y="365"/>
                    <a:pt x="68" y="368"/>
                    <a:pt x="69" y="369"/>
                  </a:cubicBezTo>
                  <a:cubicBezTo>
                    <a:pt x="70" y="370"/>
                    <a:pt x="71" y="371"/>
                    <a:pt x="73" y="370"/>
                  </a:cubicBezTo>
                  <a:cubicBezTo>
                    <a:pt x="75" y="370"/>
                    <a:pt x="76" y="371"/>
                    <a:pt x="77" y="372"/>
                  </a:cubicBezTo>
                  <a:cubicBezTo>
                    <a:pt x="78" y="374"/>
                    <a:pt x="79" y="373"/>
                    <a:pt x="81" y="372"/>
                  </a:cubicBezTo>
                  <a:cubicBezTo>
                    <a:pt x="83" y="371"/>
                    <a:pt x="88" y="374"/>
                    <a:pt x="89" y="374"/>
                  </a:cubicBezTo>
                  <a:cubicBezTo>
                    <a:pt x="90" y="375"/>
                    <a:pt x="89" y="378"/>
                    <a:pt x="90" y="380"/>
                  </a:cubicBezTo>
                  <a:cubicBezTo>
                    <a:pt x="90" y="382"/>
                    <a:pt x="88" y="384"/>
                    <a:pt x="90" y="386"/>
                  </a:cubicBezTo>
                  <a:cubicBezTo>
                    <a:pt x="92" y="387"/>
                    <a:pt x="92" y="390"/>
                    <a:pt x="94" y="391"/>
                  </a:cubicBezTo>
                  <a:cubicBezTo>
                    <a:pt x="96" y="392"/>
                    <a:pt x="97" y="395"/>
                    <a:pt x="99" y="395"/>
                  </a:cubicBezTo>
                  <a:cubicBezTo>
                    <a:pt x="100" y="395"/>
                    <a:pt x="103" y="398"/>
                    <a:pt x="103" y="399"/>
                  </a:cubicBezTo>
                  <a:cubicBezTo>
                    <a:pt x="104" y="401"/>
                    <a:pt x="101" y="402"/>
                    <a:pt x="99" y="403"/>
                  </a:cubicBezTo>
                  <a:cubicBezTo>
                    <a:pt x="98" y="404"/>
                    <a:pt x="95" y="401"/>
                    <a:pt x="93" y="402"/>
                  </a:cubicBezTo>
                  <a:cubicBezTo>
                    <a:pt x="92" y="403"/>
                    <a:pt x="94" y="406"/>
                    <a:pt x="95" y="410"/>
                  </a:cubicBezTo>
                  <a:cubicBezTo>
                    <a:pt x="96" y="413"/>
                    <a:pt x="96" y="414"/>
                    <a:pt x="98" y="414"/>
                  </a:cubicBezTo>
                  <a:cubicBezTo>
                    <a:pt x="100" y="414"/>
                    <a:pt x="101" y="413"/>
                    <a:pt x="102" y="412"/>
                  </a:cubicBezTo>
                  <a:cubicBezTo>
                    <a:pt x="103" y="411"/>
                    <a:pt x="106" y="412"/>
                    <a:pt x="107" y="412"/>
                  </a:cubicBezTo>
                  <a:cubicBezTo>
                    <a:pt x="108" y="411"/>
                    <a:pt x="113" y="411"/>
                    <a:pt x="114" y="412"/>
                  </a:cubicBezTo>
                  <a:cubicBezTo>
                    <a:pt x="115" y="414"/>
                    <a:pt x="116" y="417"/>
                    <a:pt x="115" y="418"/>
                  </a:cubicBezTo>
                  <a:cubicBezTo>
                    <a:pt x="114" y="420"/>
                    <a:pt x="116" y="421"/>
                    <a:pt x="117" y="423"/>
                  </a:cubicBezTo>
                  <a:cubicBezTo>
                    <a:pt x="118" y="425"/>
                    <a:pt x="121" y="424"/>
                    <a:pt x="123" y="424"/>
                  </a:cubicBezTo>
                  <a:cubicBezTo>
                    <a:pt x="124" y="425"/>
                    <a:pt x="127" y="429"/>
                    <a:pt x="126" y="431"/>
                  </a:cubicBezTo>
                  <a:cubicBezTo>
                    <a:pt x="126" y="432"/>
                    <a:pt x="128" y="433"/>
                    <a:pt x="129" y="432"/>
                  </a:cubicBezTo>
                  <a:cubicBezTo>
                    <a:pt x="130" y="432"/>
                    <a:pt x="132" y="433"/>
                    <a:pt x="133" y="434"/>
                  </a:cubicBezTo>
                  <a:cubicBezTo>
                    <a:pt x="134" y="435"/>
                    <a:pt x="136" y="434"/>
                    <a:pt x="137" y="434"/>
                  </a:cubicBezTo>
                  <a:cubicBezTo>
                    <a:pt x="139" y="433"/>
                    <a:pt x="141" y="432"/>
                    <a:pt x="142" y="433"/>
                  </a:cubicBezTo>
                  <a:cubicBezTo>
                    <a:pt x="142" y="434"/>
                    <a:pt x="145" y="437"/>
                    <a:pt x="145" y="438"/>
                  </a:cubicBezTo>
                  <a:cubicBezTo>
                    <a:pt x="145" y="438"/>
                    <a:pt x="150" y="438"/>
                    <a:pt x="152" y="439"/>
                  </a:cubicBezTo>
                  <a:cubicBezTo>
                    <a:pt x="154" y="440"/>
                    <a:pt x="156" y="439"/>
                    <a:pt x="159" y="440"/>
                  </a:cubicBezTo>
                  <a:cubicBezTo>
                    <a:pt x="161" y="442"/>
                    <a:pt x="163" y="442"/>
                    <a:pt x="163" y="443"/>
                  </a:cubicBezTo>
                  <a:cubicBezTo>
                    <a:pt x="163" y="445"/>
                    <a:pt x="161" y="446"/>
                    <a:pt x="161" y="447"/>
                  </a:cubicBezTo>
                  <a:cubicBezTo>
                    <a:pt x="161" y="447"/>
                    <a:pt x="163" y="448"/>
                    <a:pt x="163" y="449"/>
                  </a:cubicBezTo>
                  <a:cubicBezTo>
                    <a:pt x="163" y="450"/>
                    <a:pt x="160" y="450"/>
                    <a:pt x="160" y="451"/>
                  </a:cubicBezTo>
                  <a:cubicBezTo>
                    <a:pt x="160" y="452"/>
                    <a:pt x="161" y="453"/>
                    <a:pt x="162" y="454"/>
                  </a:cubicBezTo>
                  <a:cubicBezTo>
                    <a:pt x="162" y="455"/>
                    <a:pt x="160" y="458"/>
                    <a:pt x="160" y="459"/>
                  </a:cubicBezTo>
                  <a:cubicBezTo>
                    <a:pt x="160" y="460"/>
                    <a:pt x="155" y="459"/>
                    <a:pt x="154" y="459"/>
                  </a:cubicBezTo>
                  <a:cubicBezTo>
                    <a:pt x="152" y="459"/>
                    <a:pt x="149" y="463"/>
                    <a:pt x="147" y="463"/>
                  </a:cubicBezTo>
                  <a:cubicBezTo>
                    <a:pt x="146" y="463"/>
                    <a:pt x="147" y="465"/>
                    <a:pt x="147" y="467"/>
                  </a:cubicBezTo>
                  <a:cubicBezTo>
                    <a:pt x="151" y="466"/>
                    <a:pt x="155" y="466"/>
                    <a:pt x="156" y="466"/>
                  </a:cubicBezTo>
                  <a:cubicBezTo>
                    <a:pt x="156" y="468"/>
                    <a:pt x="147" y="472"/>
                    <a:pt x="146" y="472"/>
                  </a:cubicBezTo>
                  <a:cubicBezTo>
                    <a:pt x="144" y="473"/>
                    <a:pt x="149" y="475"/>
                    <a:pt x="149" y="477"/>
                  </a:cubicBezTo>
                  <a:cubicBezTo>
                    <a:pt x="149" y="478"/>
                    <a:pt x="143" y="479"/>
                    <a:pt x="144" y="481"/>
                  </a:cubicBezTo>
                  <a:cubicBezTo>
                    <a:pt x="144" y="484"/>
                    <a:pt x="142" y="485"/>
                    <a:pt x="139" y="485"/>
                  </a:cubicBezTo>
                  <a:cubicBezTo>
                    <a:pt x="137" y="485"/>
                    <a:pt x="136" y="487"/>
                    <a:pt x="137" y="487"/>
                  </a:cubicBezTo>
                  <a:cubicBezTo>
                    <a:pt x="139" y="487"/>
                    <a:pt x="139" y="491"/>
                    <a:pt x="144" y="492"/>
                  </a:cubicBezTo>
                  <a:cubicBezTo>
                    <a:pt x="149" y="493"/>
                    <a:pt x="154" y="498"/>
                    <a:pt x="159" y="503"/>
                  </a:cubicBezTo>
                  <a:cubicBezTo>
                    <a:pt x="159" y="503"/>
                    <a:pt x="160" y="504"/>
                    <a:pt x="161" y="504"/>
                  </a:cubicBezTo>
                  <a:cubicBezTo>
                    <a:pt x="162" y="504"/>
                    <a:pt x="163" y="503"/>
                    <a:pt x="164" y="503"/>
                  </a:cubicBezTo>
                  <a:cubicBezTo>
                    <a:pt x="166" y="503"/>
                    <a:pt x="171" y="504"/>
                    <a:pt x="173" y="506"/>
                  </a:cubicBezTo>
                  <a:cubicBezTo>
                    <a:pt x="176" y="508"/>
                    <a:pt x="185" y="505"/>
                    <a:pt x="186" y="507"/>
                  </a:cubicBezTo>
                  <a:cubicBezTo>
                    <a:pt x="187" y="508"/>
                    <a:pt x="189" y="510"/>
                    <a:pt x="191" y="510"/>
                  </a:cubicBezTo>
                  <a:cubicBezTo>
                    <a:pt x="193" y="510"/>
                    <a:pt x="194" y="514"/>
                    <a:pt x="196" y="513"/>
                  </a:cubicBezTo>
                  <a:cubicBezTo>
                    <a:pt x="197" y="512"/>
                    <a:pt x="203" y="512"/>
                    <a:pt x="204" y="512"/>
                  </a:cubicBezTo>
                  <a:cubicBezTo>
                    <a:pt x="205" y="512"/>
                    <a:pt x="205" y="513"/>
                    <a:pt x="207" y="513"/>
                  </a:cubicBezTo>
                  <a:cubicBezTo>
                    <a:pt x="208" y="513"/>
                    <a:pt x="208" y="518"/>
                    <a:pt x="209" y="518"/>
                  </a:cubicBezTo>
                  <a:cubicBezTo>
                    <a:pt x="210" y="517"/>
                    <a:pt x="214" y="521"/>
                    <a:pt x="217" y="521"/>
                  </a:cubicBezTo>
                  <a:cubicBezTo>
                    <a:pt x="219" y="522"/>
                    <a:pt x="222" y="526"/>
                    <a:pt x="223" y="525"/>
                  </a:cubicBezTo>
                  <a:cubicBezTo>
                    <a:pt x="224" y="525"/>
                    <a:pt x="226" y="527"/>
                    <a:pt x="226" y="525"/>
                  </a:cubicBezTo>
                  <a:cubicBezTo>
                    <a:pt x="227" y="524"/>
                    <a:pt x="231" y="525"/>
                    <a:pt x="232" y="522"/>
                  </a:cubicBezTo>
                  <a:cubicBezTo>
                    <a:pt x="227" y="516"/>
                    <a:pt x="222" y="510"/>
                    <a:pt x="222" y="508"/>
                  </a:cubicBezTo>
                  <a:cubicBezTo>
                    <a:pt x="223" y="504"/>
                    <a:pt x="224" y="501"/>
                    <a:pt x="219" y="497"/>
                  </a:cubicBezTo>
                  <a:cubicBezTo>
                    <a:pt x="214" y="492"/>
                    <a:pt x="220" y="490"/>
                    <a:pt x="223" y="485"/>
                  </a:cubicBezTo>
                  <a:cubicBezTo>
                    <a:pt x="227" y="481"/>
                    <a:pt x="233" y="479"/>
                    <a:pt x="238" y="476"/>
                  </a:cubicBezTo>
                  <a:cubicBezTo>
                    <a:pt x="237" y="476"/>
                    <a:pt x="236" y="475"/>
                    <a:pt x="235" y="475"/>
                  </a:cubicBezTo>
                  <a:cubicBezTo>
                    <a:pt x="232" y="473"/>
                    <a:pt x="231" y="472"/>
                    <a:pt x="233" y="471"/>
                  </a:cubicBezTo>
                  <a:cubicBezTo>
                    <a:pt x="236" y="471"/>
                    <a:pt x="235" y="469"/>
                    <a:pt x="232" y="466"/>
                  </a:cubicBezTo>
                  <a:cubicBezTo>
                    <a:pt x="230" y="463"/>
                    <a:pt x="229" y="461"/>
                    <a:pt x="227" y="461"/>
                  </a:cubicBezTo>
                  <a:cubicBezTo>
                    <a:pt x="226" y="461"/>
                    <a:pt x="224" y="460"/>
                    <a:pt x="221" y="461"/>
                  </a:cubicBezTo>
                  <a:cubicBezTo>
                    <a:pt x="219" y="462"/>
                    <a:pt x="220" y="459"/>
                    <a:pt x="220" y="457"/>
                  </a:cubicBezTo>
                  <a:cubicBezTo>
                    <a:pt x="220" y="454"/>
                    <a:pt x="216" y="454"/>
                    <a:pt x="215" y="453"/>
                  </a:cubicBezTo>
                  <a:cubicBezTo>
                    <a:pt x="215" y="452"/>
                    <a:pt x="217" y="449"/>
                    <a:pt x="217" y="448"/>
                  </a:cubicBezTo>
                  <a:cubicBezTo>
                    <a:pt x="218" y="448"/>
                    <a:pt x="220" y="447"/>
                    <a:pt x="220" y="446"/>
                  </a:cubicBezTo>
                  <a:cubicBezTo>
                    <a:pt x="220" y="445"/>
                    <a:pt x="216" y="444"/>
                    <a:pt x="218" y="442"/>
                  </a:cubicBezTo>
                  <a:cubicBezTo>
                    <a:pt x="219" y="439"/>
                    <a:pt x="222" y="439"/>
                    <a:pt x="222" y="437"/>
                  </a:cubicBezTo>
                  <a:cubicBezTo>
                    <a:pt x="222" y="434"/>
                    <a:pt x="224" y="432"/>
                    <a:pt x="226" y="434"/>
                  </a:cubicBezTo>
                  <a:cubicBezTo>
                    <a:pt x="229" y="436"/>
                    <a:pt x="230" y="441"/>
                    <a:pt x="233" y="439"/>
                  </a:cubicBezTo>
                  <a:cubicBezTo>
                    <a:pt x="236" y="438"/>
                    <a:pt x="234" y="436"/>
                    <a:pt x="234" y="434"/>
                  </a:cubicBezTo>
                  <a:cubicBezTo>
                    <a:pt x="233" y="433"/>
                    <a:pt x="233" y="431"/>
                    <a:pt x="236" y="430"/>
                  </a:cubicBezTo>
                  <a:cubicBezTo>
                    <a:pt x="239" y="429"/>
                    <a:pt x="238" y="426"/>
                    <a:pt x="240" y="426"/>
                  </a:cubicBezTo>
                  <a:cubicBezTo>
                    <a:pt x="243" y="426"/>
                    <a:pt x="247" y="423"/>
                    <a:pt x="249" y="422"/>
                  </a:cubicBezTo>
                  <a:cubicBezTo>
                    <a:pt x="250" y="422"/>
                    <a:pt x="253" y="420"/>
                    <a:pt x="255" y="421"/>
                  </a:cubicBezTo>
                  <a:cubicBezTo>
                    <a:pt x="256" y="421"/>
                    <a:pt x="258" y="423"/>
                    <a:pt x="259" y="421"/>
                  </a:cubicBezTo>
                  <a:cubicBezTo>
                    <a:pt x="260" y="418"/>
                    <a:pt x="264" y="419"/>
                    <a:pt x="265" y="421"/>
                  </a:cubicBezTo>
                  <a:cubicBezTo>
                    <a:pt x="265" y="422"/>
                    <a:pt x="272" y="422"/>
                    <a:pt x="274" y="423"/>
                  </a:cubicBezTo>
                  <a:cubicBezTo>
                    <a:pt x="276" y="425"/>
                    <a:pt x="281" y="428"/>
                    <a:pt x="281" y="429"/>
                  </a:cubicBezTo>
                  <a:cubicBezTo>
                    <a:pt x="281" y="431"/>
                    <a:pt x="283" y="433"/>
                    <a:pt x="283" y="430"/>
                  </a:cubicBezTo>
                  <a:cubicBezTo>
                    <a:pt x="283" y="428"/>
                    <a:pt x="285" y="428"/>
                    <a:pt x="287" y="430"/>
                  </a:cubicBezTo>
                  <a:cubicBezTo>
                    <a:pt x="290" y="432"/>
                    <a:pt x="294" y="431"/>
                    <a:pt x="295" y="429"/>
                  </a:cubicBezTo>
                  <a:cubicBezTo>
                    <a:pt x="296" y="428"/>
                    <a:pt x="301" y="426"/>
                    <a:pt x="303" y="427"/>
                  </a:cubicBezTo>
                  <a:cubicBezTo>
                    <a:pt x="305" y="428"/>
                    <a:pt x="305" y="429"/>
                    <a:pt x="307" y="427"/>
                  </a:cubicBezTo>
                  <a:cubicBezTo>
                    <a:pt x="310" y="425"/>
                    <a:pt x="315" y="426"/>
                    <a:pt x="315" y="428"/>
                  </a:cubicBezTo>
                  <a:cubicBezTo>
                    <a:pt x="316" y="430"/>
                    <a:pt x="319" y="430"/>
                    <a:pt x="321" y="430"/>
                  </a:cubicBezTo>
                  <a:cubicBezTo>
                    <a:pt x="323" y="430"/>
                    <a:pt x="323" y="433"/>
                    <a:pt x="325" y="433"/>
                  </a:cubicBezTo>
                  <a:cubicBezTo>
                    <a:pt x="326" y="432"/>
                    <a:pt x="326" y="428"/>
                    <a:pt x="327" y="429"/>
                  </a:cubicBezTo>
                  <a:cubicBezTo>
                    <a:pt x="329" y="429"/>
                    <a:pt x="331" y="431"/>
                    <a:pt x="333" y="431"/>
                  </a:cubicBezTo>
                  <a:cubicBezTo>
                    <a:pt x="336" y="431"/>
                    <a:pt x="338" y="431"/>
                    <a:pt x="338" y="428"/>
                  </a:cubicBezTo>
                  <a:cubicBezTo>
                    <a:pt x="338" y="426"/>
                    <a:pt x="338" y="423"/>
                    <a:pt x="336" y="423"/>
                  </a:cubicBezTo>
                  <a:cubicBezTo>
                    <a:pt x="335" y="423"/>
                    <a:pt x="333" y="421"/>
                    <a:pt x="331" y="421"/>
                  </a:cubicBezTo>
                  <a:cubicBezTo>
                    <a:pt x="329" y="421"/>
                    <a:pt x="326" y="417"/>
                    <a:pt x="329" y="417"/>
                  </a:cubicBezTo>
                  <a:cubicBezTo>
                    <a:pt x="331" y="416"/>
                    <a:pt x="334" y="414"/>
                    <a:pt x="333" y="412"/>
                  </a:cubicBezTo>
                  <a:cubicBezTo>
                    <a:pt x="333" y="411"/>
                    <a:pt x="332" y="407"/>
                    <a:pt x="335" y="407"/>
                  </a:cubicBezTo>
                  <a:cubicBezTo>
                    <a:pt x="338" y="406"/>
                    <a:pt x="344" y="406"/>
                    <a:pt x="343" y="405"/>
                  </a:cubicBezTo>
                  <a:cubicBezTo>
                    <a:pt x="343" y="404"/>
                    <a:pt x="337" y="403"/>
                    <a:pt x="336" y="402"/>
                  </a:cubicBezTo>
                  <a:cubicBezTo>
                    <a:pt x="335" y="400"/>
                    <a:pt x="335" y="396"/>
                    <a:pt x="336" y="395"/>
                  </a:cubicBezTo>
                  <a:cubicBezTo>
                    <a:pt x="337" y="394"/>
                    <a:pt x="341" y="395"/>
                    <a:pt x="343" y="395"/>
                  </a:cubicBezTo>
                  <a:cubicBezTo>
                    <a:pt x="345" y="394"/>
                    <a:pt x="350" y="396"/>
                    <a:pt x="352" y="393"/>
                  </a:cubicBezTo>
                  <a:cubicBezTo>
                    <a:pt x="355" y="391"/>
                    <a:pt x="361" y="391"/>
                    <a:pt x="365" y="391"/>
                  </a:cubicBezTo>
                  <a:cubicBezTo>
                    <a:pt x="368" y="391"/>
                    <a:pt x="370" y="389"/>
                    <a:pt x="373" y="388"/>
                  </a:cubicBezTo>
                  <a:cubicBezTo>
                    <a:pt x="375" y="388"/>
                    <a:pt x="382" y="387"/>
                    <a:pt x="384" y="386"/>
                  </a:cubicBezTo>
                  <a:cubicBezTo>
                    <a:pt x="386" y="386"/>
                    <a:pt x="396" y="384"/>
                    <a:pt x="396" y="382"/>
                  </a:cubicBezTo>
                  <a:cubicBezTo>
                    <a:pt x="396" y="381"/>
                    <a:pt x="404" y="379"/>
                    <a:pt x="406" y="380"/>
                  </a:cubicBezTo>
                  <a:cubicBezTo>
                    <a:pt x="408" y="381"/>
                    <a:pt x="410" y="382"/>
                    <a:pt x="412" y="381"/>
                  </a:cubicBezTo>
                  <a:cubicBezTo>
                    <a:pt x="414" y="380"/>
                    <a:pt x="418" y="382"/>
                    <a:pt x="417" y="384"/>
                  </a:cubicBezTo>
                  <a:cubicBezTo>
                    <a:pt x="417" y="386"/>
                    <a:pt x="419" y="388"/>
                    <a:pt x="419" y="390"/>
                  </a:cubicBezTo>
                  <a:cubicBezTo>
                    <a:pt x="419" y="392"/>
                    <a:pt x="417" y="392"/>
                    <a:pt x="418" y="393"/>
                  </a:cubicBezTo>
                  <a:cubicBezTo>
                    <a:pt x="419" y="395"/>
                    <a:pt x="424" y="394"/>
                    <a:pt x="425" y="392"/>
                  </a:cubicBezTo>
                  <a:cubicBezTo>
                    <a:pt x="427" y="390"/>
                    <a:pt x="428" y="393"/>
                    <a:pt x="428" y="394"/>
                  </a:cubicBezTo>
                  <a:cubicBezTo>
                    <a:pt x="428" y="395"/>
                    <a:pt x="431" y="396"/>
                    <a:pt x="431" y="395"/>
                  </a:cubicBezTo>
                  <a:cubicBezTo>
                    <a:pt x="431" y="393"/>
                    <a:pt x="433" y="394"/>
                    <a:pt x="434" y="395"/>
                  </a:cubicBezTo>
                  <a:cubicBezTo>
                    <a:pt x="435" y="396"/>
                    <a:pt x="439" y="394"/>
                    <a:pt x="439" y="396"/>
                  </a:cubicBezTo>
                  <a:cubicBezTo>
                    <a:pt x="439" y="397"/>
                    <a:pt x="434" y="399"/>
                    <a:pt x="436" y="401"/>
                  </a:cubicBezTo>
                  <a:cubicBezTo>
                    <a:pt x="438" y="403"/>
                    <a:pt x="439" y="398"/>
                    <a:pt x="442" y="399"/>
                  </a:cubicBezTo>
                  <a:cubicBezTo>
                    <a:pt x="444" y="400"/>
                    <a:pt x="448" y="396"/>
                    <a:pt x="450" y="396"/>
                  </a:cubicBezTo>
                  <a:cubicBezTo>
                    <a:pt x="453" y="395"/>
                    <a:pt x="456" y="393"/>
                    <a:pt x="458" y="392"/>
                  </a:cubicBezTo>
                  <a:cubicBezTo>
                    <a:pt x="460" y="390"/>
                    <a:pt x="465" y="391"/>
                    <a:pt x="463" y="392"/>
                  </a:cubicBezTo>
                  <a:cubicBezTo>
                    <a:pt x="462" y="394"/>
                    <a:pt x="460" y="396"/>
                    <a:pt x="465" y="398"/>
                  </a:cubicBezTo>
                  <a:cubicBezTo>
                    <a:pt x="471" y="400"/>
                    <a:pt x="477" y="411"/>
                    <a:pt x="480" y="416"/>
                  </a:cubicBezTo>
                  <a:cubicBezTo>
                    <a:pt x="484" y="421"/>
                    <a:pt x="487" y="430"/>
                    <a:pt x="489" y="430"/>
                  </a:cubicBezTo>
                  <a:cubicBezTo>
                    <a:pt x="490" y="430"/>
                    <a:pt x="491" y="426"/>
                    <a:pt x="493" y="425"/>
                  </a:cubicBezTo>
                  <a:cubicBezTo>
                    <a:pt x="496" y="425"/>
                    <a:pt x="497" y="429"/>
                    <a:pt x="500" y="429"/>
                  </a:cubicBezTo>
                  <a:cubicBezTo>
                    <a:pt x="502" y="430"/>
                    <a:pt x="505" y="431"/>
                    <a:pt x="507" y="431"/>
                  </a:cubicBezTo>
                  <a:cubicBezTo>
                    <a:pt x="509" y="430"/>
                    <a:pt x="514" y="428"/>
                    <a:pt x="515" y="428"/>
                  </a:cubicBezTo>
                  <a:cubicBezTo>
                    <a:pt x="517" y="429"/>
                    <a:pt x="519" y="429"/>
                    <a:pt x="521" y="433"/>
                  </a:cubicBezTo>
                  <a:cubicBezTo>
                    <a:pt x="522" y="436"/>
                    <a:pt x="524" y="437"/>
                    <a:pt x="526" y="437"/>
                  </a:cubicBezTo>
                  <a:cubicBezTo>
                    <a:pt x="527" y="437"/>
                    <a:pt x="527" y="438"/>
                    <a:pt x="527" y="440"/>
                  </a:cubicBezTo>
                  <a:cubicBezTo>
                    <a:pt x="527" y="441"/>
                    <a:pt x="530" y="443"/>
                    <a:pt x="531" y="443"/>
                  </a:cubicBezTo>
                  <a:cubicBezTo>
                    <a:pt x="533" y="443"/>
                    <a:pt x="537" y="443"/>
                    <a:pt x="538" y="442"/>
                  </a:cubicBezTo>
                  <a:cubicBezTo>
                    <a:pt x="539" y="441"/>
                    <a:pt x="540" y="441"/>
                    <a:pt x="541" y="442"/>
                  </a:cubicBezTo>
                  <a:cubicBezTo>
                    <a:pt x="541" y="444"/>
                    <a:pt x="543" y="446"/>
                    <a:pt x="544" y="446"/>
                  </a:cubicBezTo>
                  <a:cubicBezTo>
                    <a:pt x="546" y="446"/>
                    <a:pt x="549" y="448"/>
                    <a:pt x="549" y="446"/>
                  </a:cubicBezTo>
                  <a:cubicBezTo>
                    <a:pt x="549" y="445"/>
                    <a:pt x="553" y="445"/>
                    <a:pt x="554" y="444"/>
                  </a:cubicBezTo>
                  <a:cubicBezTo>
                    <a:pt x="556" y="444"/>
                    <a:pt x="561" y="443"/>
                    <a:pt x="562" y="441"/>
                  </a:cubicBezTo>
                  <a:cubicBezTo>
                    <a:pt x="563" y="439"/>
                    <a:pt x="567" y="439"/>
                    <a:pt x="568" y="437"/>
                  </a:cubicBezTo>
                  <a:cubicBezTo>
                    <a:pt x="569" y="436"/>
                    <a:pt x="572" y="435"/>
                    <a:pt x="573" y="434"/>
                  </a:cubicBezTo>
                  <a:cubicBezTo>
                    <a:pt x="574" y="432"/>
                    <a:pt x="578" y="433"/>
                    <a:pt x="579" y="432"/>
                  </a:cubicBezTo>
                  <a:cubicBezTo>
                    <a:pt x="579" y="430"/>
                    <a:pt x="583" y="430"/>
                    <a:pt x="584" y="431"/>
                  </a:cubicBezTo>
                  <a:cubicBezTo>
                    <a:pt x="586" y="431"/>
                    <a:pt x="594" y="433"/>
                    <a:pt x="596" y="432"/>
                  </a:cubicBezTo>
                  <a:cubicBezTo>
                    <a:pt x="597" y="432"/>
                    <a:pt x="597" y="437"/>
                    <a:pt x="598" y="437"/>
                  </a:cubicBezTo>
                  <a:cubicBezTo>
                    <a:pt x="599" y="437"/>
                    <a:pt x="604" y="441"/>
                    <a:pt x="605" y="440"/>
                  </a:cubicBezTo>
                  <a:cubicBezTo>
                    <a:pt x="606" y="439"/>
                    <a:pt x="609" y="438"/>
                    <a:pt x="611" y="439"/>
                  </a:cubicBezTo>
                  <a:cubicBezTo>
                    <a:pt x="614" y="441"/>
                    <a:pt x="616" y="442"/>
                    <a:pt x="617" y="441"/>
                  </a:cubicBezTo>
                  <a:cubicBezTo>
                    <a:pt x="618" y="439"/>
                    <a:pt x="623" y="438"/>
                    <a:pt x="624" y="437"/>
                  </a:cubicBezTo>
                  <a:cubicBezTo>
                    <a:pt x="624" y="437"/>
                    <a:pt x="625" y="434"/>
                    <a:pt x="624" y="433"/>
                  </a:cubicBezTo>
                  <a:cubicBezTo>
                    <a:pt x="623" y="432"/>
                    <a:pt x="621" y="428"/>
                    <a:pt x="621" y="426"/>
                  </a:cubicBezTo>
                  <a:cubicBezTo>
                    <a:pt x="621" y="424"/>
                    <a:pt x="624" y="424"/>
                    <a:pt x="624" y="422"/>
                  </a:cubicBezTo>
                  <a:cubicBezTo>
                    <a:pt x="625" y="420"/>
                    <a:pt x="628" y="420"/>
                    <a:pt x="629" y="419"/>
                  </a:cubicBezTo>
                  <a:cubicBezTo>
                    <a:pt x="630" y="418"/>
                    <a:pt x="630" y="416"/>
                    <a:pt x="631" y="417"/>
                  </a:cubicBezTo>
                  <a:cubicBezTo>
                    <a:pt x="633" y="417"/>
                    <a:pt x="637" y="418"/>
                    <a:pt x="637" y="419"/>
                  </a:cubicBezTo>
                  <a:cubicBezTo>
                    <a:pt x="638" y="420"/>
                    <a:pt x="641" y="420"/>
                    <a:pt x="642" y="420"/>
                  </a:cubicBezTo>
                  <a:cubicBezTo>
                    <a:pt x="644" y="420"/>
                    <a:pt x="647" y="422"/>
                    <a:pt x="648" y="422"/>
                  </a:cubicBezTo>
                  <a:cubicBezTo>
                    <a:pt x="650" y="423"/>
                    <a:pt x="655" y="423"/>
                    <a:pt x="656" y="425"/>
                  </a:cubicBezTo>
                  <a:cubicBezTo>
                    <a:pt x="657" y="426"/>
                    <a:pt x="656" y="430"/>
                    <a:pt x="657" y="432"/>
                  </a:cubicBezTo>
                  <a:cubicBezTo>
                    <a:pt x="658" y="433"/>
                    <a:pt x="661" y="436"/>
                    <a:pt x="662" y="436"/>
                  </a:cubicBezTo>
                  <a:cubicBezTo>
                    <a:pt x="663" y="435"/>
                    <a:pt x="668" y="438"/>
                    <a:pt x="669" y="438"/>
                  </a:cubicBezTo>
                  <a:cubicBezTo>
                    <a:pt x="671" y="437"/>
                    <a:pt x="674" y="435"/>
                    <a:pt x="675" y="435"/>
                  </a:cubicBezTo>
                  <a:cubicBezTo>
                    <a:pt x="676" y="435"/>
                    <a:pt x="681" y="434"/>
                    <a:pt x="682" y="434"/>
                  </a:cubicBezTo>
                  <a:cubicBezTo>
                    <a:pt x="684" y="434"/>
                    <a:pt x="689" y="436"/>
                    <a:pt x="690" y="436"/>
                  </a:cubicBezTo>
                  <a:cubicBezTo>
                    <a:pt x="690" y="435"/>
                    <a:pt x="695" y="436"/>
                    <a:pt x="696" y="437"/>
                  </a:cubicBezTo>
                  <a:cubicBezTo>
                    <a:pt x="697" y="439"/>
                    <a:pt x="703" y="439"/>
                    <a:pt x="703" y="440"/>
                  </a:cubicBezTo>
                  <a:cubicBezTo>
                    <a:pt x="703" y="442"/>
                    <a:pt x="706" y="443"/>
                    <a:pt x="707" y="445"/>
                  </a:cubicBezTo>
                  <a:cubicBezTo>
                    <a:pt x="708" y="447"/>
                    <a:pt x="716" y="446"/>
                    <a:pt x="717" y="447"/>
                  </a:cubicBezTo>
                  <a:cubicBezTo>
                    <a:pt x="718" y="448"/>
                    <a:pt x="728" y="448"/>
                    <a:pt x="728" y="447"/>
                  </a:cubicBezTo>
                  <a:cubicBezTo>
                    <a:pt x="728" y="446"/>
                    <a:pt x="737" y="445"/>
                    <a:pt x="738" y="444"/>
                  </a:cubicBezTo>
                  <a:cubicBezTo>
                    <a:pt x="740" y="443"/>
                    <a:pt x="744" y="443"/>
                    <a:pt x="745" y="442"/>
                  </a:cubicBezTo>
                  <a:cubicBezTo>
                    <a:pt x="745" y="440"/>
                    <a:pt x="749" y="439"/>
                    <a:pt x="751" y="437"/>
                  </a:cubicBezTo>
                  <a:cubicBezTo>
                    <a:pt x="753" y="436"/>
                    <a:pt x="761" y="436"/>
                    <a:pt x="761" y="438"/>
                  </a:cubicBezTo>
                  <a:cubicBezTo>
                    <a:pt x="762" y="440"/>
                    <a:pt x="766" y="440"/>
                    <a:pt x="768" y="439"/>
                  </a:cubicBezTo>
                  <a:cubicBezTo>
                    <a:pt x="770" y="439"/>
                    <a:pt x="775" y="440"/>
                    <a:pt x="776" y="441"/>
                  </a:cubicBezTo>
                  <a:cubicBezTo>
                    <a:pt x="776" y="443"/>
                    <a:pt x="782" y="444"/>
                    <a:pt x="783" y="443"/>
                  </a:cubicBezTo>
                  <a:cubicBezTo>
                    <a:pt x="785" y="443"/>
                    <a:pt x="789" y="440"/>
                    <a:pt x="791" y="439"/>
                  </a:cubicBezTo>
                  <a:cubicBezTo>
                    <a:pt x="793" y="439"/>
                    <a:pt x="795" y="437"/>
                    <a:pt x="795" y="436"/>
                  </a:cubicBezTo>
                  <a:cubicBezTo>
                    <a:pt x="794" y="434"/>
                    <a:pt x="798" y="429"/>
                    <a:pt x="798" y="427"/>
                  </a:cubicBezTo>
                  <a:cubicBezTo>
                    <a:pt x="799" y="426"/>
                    <a:pt x="802" y="420"/>
                    <a:pt x="803" y="420"/>
                  </a:cubicBezTo>
                  <a:cubicBezTo>
                    <a:pt x="805" y="419"/>
                    <a:pt x="807" y="417"/>
                    <a:pt x="807" y="416"/>
                  </a:cubicBezTo>
                  <a:cubicBezTo>
                    <a:pt x="807" y="414"/>
                    <a:pt x="806" y="410"/>
                    <a:pt x="805" y="410"/>
                  </a:cubicBezTo>
                  <a:cubicBezTo>
                    <a:pt x="803" y="410"/>
                    <a:pt x="801" y="410"/>
                    <a:pt x="804" y="406"/>
                  </a:cubicBezTo>
                  <a:cubicBezTo>
                    <a:pt x="807" y="401"/>
                    <a:pt x="813" y="403"/>
                    <a:pt x="814" y="403"/>
                  </a:cubicBezTo>
                  <a:cubicBezTo>
                    <a:pt x="815" y="403"/>
                    <a:pt x="823" y="401"/>
                    <a:pt x="826" y="402"/>
                  </a:cubicBezTo>
                  <a:cubicBezTo>
                    <a:pt x="829" y="403"/>
                    <a:pt x="831" y="401"/>
                    <a:pt x="835" y="403"/>
                  </a:cubicBezTo>
                  <a:cubicBezTo>
                    <a:pt x="839" y="405"/>
                    <a:pt x="844" y="404"/>
                    <a:pt x="845" y="406"/>
                  </a:cubicBezTo>
                  <a:cubicBezTo>
                    <a:pt x="846" y="408"/>
                    <a:pt x="851" y="409"/>
                    <a:pt x="850" y="412"/>
                  </a:cubicBezTo>
                  <a:cubicBezTo>
                    <a:pt x="849" y="415"/>
                    <a:pt x="853" y="413"/>
                    <a:pt x="854" y="419"/>
                  </a:cubicBezTo>
                  <a:cubicBezTo>
                    <a:pt x="855" y="425"/>
                    <a:pt x="858" y="426"/>
                    <a:pt x="859" y="429"/>
                  </a:cubicBezTo>
                  <a:cubicBezTo>
                    <a:pt x="859" y="432"/>
                    <a:pt x="863" y="437"/>
                    <a:pt x="863" y="438"/>
                  </a:cubicBezTo>
                  <a:cubicBezTo>
                    <a:pt x="862" y="440"/>
                    <a:pt x="862" y="443"/>
                    <a:pt x="866" y="443"/>
                  </a:cubicBezTo>
                  <a:cubicBezTo>
                    <a:pt x="870" y="443"/>
                    <a:pt x="873" y="446"/>
                    <a:pt x="874" y="446"/>
                  </a:cubicBezTo>
                  <a:cubicBezTo>
                    <a:pt x="874" y="445"/>
                    <a:pt x="879" y="447"/>
                    <a:pt x="882" y="449"/>
                  </a:cubicBezTo>
                  <a:cubicBezTo>
                    <a:pt x="884" y="452"/>
                    <a:pt x="888" y="451"/>
                    <a:pt x="887" y="453"/>
                  </a:cubicBezTo>
                  <a:cubicBezTo>
                    <a:pt x="887" y="456"/>
                    <a:pt x="889" y="458"/>
                    <a:pt x="889" y="460"/>
                  </a:cubicBezTo>
                  <a:cubicBezTo>
                    <a:pt x="889" y="462"/>
                    <a:pt x="894" y="464"/>
                    <a:pt x="897" y="463"/>
                  </a:cubicBezTo>
                  <a:cubicBezTo>
                    <a:pt x="900" y="463"/>
                    <a:pt x="903" y="464"/>
                    <a:pt x="904" y="461"/>
                  </a:cubicBezTo>
                  <a:cubicBezTo>
                    <a:pt x="905" y="459"/>
                    <a:pt x="910" y="460"/>
                    <a:pt x="912" y="459"/>
                  </a:cubicBezTo>
                  <a:cubicBezTo>
                    <a:pt x="913" y="457"/>
                    <a:pt x="918" y="456"/>
                    <a:pt x="918" y="460"/>
                  </a:cubicBezTo>
                  <a:cubicBezTo>
                    <a:pt x="918" y="465"/>
                    <a:pt x="921" y="466"/>
                    <a:pt x="918" y="467"/>
                  </a:cubicBezTo>
                  <a:cubicBezTo>
                    <a:pt x="916" y="468"/>
                    <a:pt x="915" y="475"/>
                    <a:pt x="914" y="477"/>
                  </a:cubicBezTo>
                  <a:cubicBezTo>
                    <a:pt x="913" y="480"/>
                    <a:pt x="910" y="481"/>
                    <a:pt x="909" y="483"/>
                  </a:cubicBezTo>
                  <a:cubicBezTo>
                    <a:pt x="909" y="486"/>
                    <a:pt x="906" y="486"/>
                    <a:pt x="906" y="489"/>
                  </a:cubicBezTo>
                  <a:cubicBezTo>
                    <a:pt x="906" y="491"/>
                    <a:pt x="901" y="490"/>
                    <a:pt x="898" y="489"/>
                  </a:cubicBezTo>
                  <a:cubicBezTo>
                    <a:pt x="896" y="487"/>
                    <a:pt x="894" y="492"/>
                    <a:pt x="892" y="492"/>
                  </a:cubicBezTo>
                  <a:cubicBezTo>
                    <a:pt x="890" y="492"/>
                    <a:pt x="890" y="496"/>
                    <a:pt x="891" y="497"/>
                  </a:cubicBezTo>
                  <a:cubicBezTo>
                    <a:pt x="891" y="499"/>
                    <a:pt x="890" y="501"/>
                    <a:pt x="891" y="504"/>
                  </a:cubicBezTo>
                  <a:cubicBezTo>
                    <a:pt x="892" y="506"/>
                    <a:pt x="891" y="508"/>
                    <a:pt x="892" y="512"/>
                  </a:cubicBezTo>
                  <a:cubicBezTo>
                    <a:pt x="895" y="510"/>
                    <a:pt x="897" y="508"/>
                    <a:pt x="898" y="508"/>
                  </a:cubicBezTo>
                  <a:cubicBezTo>
                    <a:pt x="901" y="508"/>
                    <a:pt x="904" y="513"/>
                    <a:pt x="908" y="513"/>
                  </a:cubicBezTo>
                  <a:cubicBezTo>
                    <a:pt x="911" y="513"/>
                    <a:pt x="926" y="503"/>
                    <a:pt x="926" y="502"/>
                  </a:cubicBezTo>
                  <a:cubicBezTo>
                    <a:pt x="926" y="500"/>
                    <a:pt x="935" y="492"/>
                    <a:pt x="939" y="487"/>
                  </a:cubicBezTo>
                  <a:cubicBezTo>
                    <a:pt x="943" y="483"/>
                    <a:pt x="949" y="476"/>
                    <a:pt x="951" y="471"/>
                  </a:cubicBezTo>
                  <a:cubicBezTo>
                    <a:pt x="952" y="468"/>
                    <a:pt x="958" y="462"/>
                    <a:pt x="960" y="460"/>
                  </a:cubicBezTo>
                  <a:cubicBezTo>
                    <a:pt x="961" y="458"/>
                    <a:pt x="962" y="457"/>
                    <a:pt x="965" y="452"/>
                  </a:cubicBezTo>
                  <a:cubicBezTo>
                    <a:pt x="967" y="446"/>
                    <a:pt x="967" y="432"/>
                    <a:pt x="968" y="431"/>
                  </a:cubicBezTo>
                  <a:cubicBezTo>
                    <a:pt x="969" y="430"/>
                    <a:pt x="968" y="427"/>
                    <a:pt x="970" y="426"/>
                  </a:cubicBezTo>
                  <a:cubicBezTo>
                    <a:pt x="971" y="424"/>
                    <a:pt x="970" y="422"/>
                    <a:pt x="973" y="420"/>
                  </a:cubicBezTo>
                  <a:cubicBezTo>
                    <a:pt x="975" y="418"/>
                    <a:pt x="974" y="416"/>
                    <a:pt x="974" y="415"/>
                  </a:cubicBezTo>
                  <a:cubicBezTo>
                    <a:pt x="973" y="413"/>
                    <a:pt x="974" y="410"/>
                    <a:pt x="973" y="408"/>
                  </a:cubicBezTo>
                  <a:cubicBezTo>
                    <a:pt x="973" y="407"/>
                    <a:pt x="973" y="407"/>
                    <a:pt x="974" y="406"/>
                  </a:cubicBezTo>
                  <a:cubicBezTo>
                    <a:pt x="976" y="405"/>
                    <a:pt x="973" y="403"/>
                    <a:pt x="971" y="402"/>
                  </a:cubicBezTo>
                  <a:cubicBezTo>
                    <a:pt x="969" y="401"/>
                    <a:pt x="967" y="400"/>
                    <a:pt x="967" y="398"/>
                  </a:cubicBezTo>
                  <a:cubicBezTo>
                    <a:pt x="966" y="396"/>
                    <a:pt x="963" y="393"/>
                    <a:pt x="960" y="393"/>
                  </a:cubicBezTo>
                  <a:cubicBezTo>
                    <a:pt x="958" y="394"/>
                    <a:pt x="953" y="392"/>
                    <a:pt x="953" y="394"/>
                  </a:cubicBezTo>
                  <a:cubicBezTo>
                    <a:pt x="954" y="395"/>
                    <a:pt x="953" y="397"/>
                    <a:pt x="952" y="396"/>
                  </a:cubicBezTo>
                  <a:cubicBezTo>
                    <a:pt x="950" y="396"/>
                    <a:pt x="950" y="397"/>
                    <a:pt x="948" y="399"/>
                  </a:cubicBezTo>
                  <a:cubicBezTo>
                    <a:pt x="947" y="402"/>
                    <a:pt x="941" y="402"/>
                    <a:pt x="944" y="400"/>
                  </a:cubicBezTo>
                  <a:cubicBezTo>
                    <a:pt x="946" y="398"/>
                    <a:pt x="943" y="397"/>
                    <a:pt x="943" y="395"/>
                  </a:cubicBezTo>
                  <a:cubicBezTo>
                    <a:pt x="944" y="393"/>
                    <a:pt x="946" y="390"/>
                    <a:pt x="943" y="392"/>
                  </a:cubicBezTo>
                  <a:cubicBezTo>
                    <a:pt x="940" y="393"/>
                    <a:pt x="940" y="397"/>
                    <a:pt x="938" y="398"/>
                  </a:cubicBezTo>
                  <a:cubicBezTo>
                    <a:pt x="936" y="398"/>
                    <a:pt x="937" y="391"/>
                    <a:pt x="937" y="389"/>
                  </a:cubicBezTo>
                  <a:cubicBezTo>
                    <a:pt x="938" y="388"/>
                    <a:pt x="933" y="389"/>
                    <a:pt x="928" y="389"/>
                  </a:cubicBezTo>
                  <a:cubicBezTo>
                    <a:pt x="923" y="389"/>
                    <a:pt x="924" y="385"/>
                    <a:pt x="928" y="383"/>
                  </a:cubicBezTo>
                  <a:cubicBezTo>
                    <a:pt x="933" y="381"/>
                    <a:pt x="932" y="379"/>
                    <a:pt x="934" y="378"/>
                  </a:cubicBezTo>
                  <a:cubicBezTo>
                    <a:pt x="936" y="377"/>
                    <a:pt x="941" y="374"/>
                    <a:pt x="944" y="372"/>
                  </a:cubicBezTo>
                  <a:cubicBezTo>
                    <a:pt x="947" y="370"/>
                    <a:pt x="948" y="368"/>
                    <a:pt x="949" y="366"/>
                  </a:cubicBezTo>
                  <a:cubicBezTo>
                    <a:pt x="949" y="364"/>
                    <a:pt x="955" y="362"/>
                    <a:pt x="960" y="358"/>
                  </a:cubicBezTo>
                  <a:cubicBezTo>
                    <a:pt x="965" y="353"/>
                    <a:pt x="968" y="351"/>
                    <a:pt x="969" y="349"/>
                  </a:cubicBezTo>
                  <a:cubicBezTo>
                    <a:pt x="970" y="346"/>
                    <a:pt x="978" y="343"/>
                    <a:pt x="978" y="341"/>
                  </a:cubicBezTo>
                  <a:cubicBezTo>
                    <a:pt x="978" y="339"/>
                    <a:pt x="987" y="334"/>
                    <a:pt x="993" y="333"/>
                  </a:cubicBezTo>
                  <a:cubicBezTo>
                    <a:pt x="999" y="332"/>
                    <a:pt x="1009" y="334"/>
                    <a:pt x="1010" y="335"/>
                  </a:cubicBezTo>
                  <a:cubicBezTo>
                    <a:pt x="1012" y="337"/>
                    <a:pt x="1013" y="336"/>
                    <a:pt x="1015" y="335"/>
                  </a:cubicBezTo>
                  <a:cubicBezTo>
                    <a:pt x="1016" y="334"/>
                    <a:pt x="1018" y="335"/>
                    <a:pt x="1022" y="335"/>
                  </a:cubicBezTo>
                  <a:cubicBezTo>
                    <a:pt x="1026" y="336"/>
                    <a:pt x="1027" y="333"/>
                    <a:pt x="1030" y="334"/>
                  </a:cubicBezTo>
                  <a:cubicBezTo>
                    <a:pt x="1032" y="335"/>
                    <a:pt x="1035" y="335"/>
                    <a:pt x="1036" y="332"/>
                  </a:cubicBezTo>
                  <a:cubicBezTo>
                    <a:pt x="1038" y="329"/>
                    <a:pt x="1046" y="330"/>
                    <a:pt x="1048" y="331"/>
                  </a:cubicBezTo>
                  <a:cubicBezTo>
                    <a:pt x="1050" y="332"/>
                    <a:pt x="1051" y="334"/>
                    <a:pt x="1054" y="332"/>
                  </a:cubicBezTo>
                  <a:cubicBezTo>
                    <a:pt x="1057" y="330"/>
                    <a:pt x="1057" y="334"/>
                    <a:pt x="1059" y="335"/>
                  </a:cubicBezTo>
                  <a:cubicBezTo>
                    <a:pt x="1062" y="335"/>
                    <a:pt x="1060" y="338"/>
                    <a:pt x="1058" y="337"/>
                  </a:cubicBezTo>
                  <a:cubicBezTo>
                    <a:pt x="1056" y="337"/>
                    <a:pt x="1053" y="339"/>
                    <a:pt x="1055" y="340"/>
                  </a:cubicBezTo>
                  <a:cubicBezTo>
                    <a:pt x="1058" y="342"/>
                    <a:pt x="1061" y="339"/>
                    <a:pt x="1063" y="339"/>
                  </a:cubicBezTo>
                  <a:cubicBezTo>
                    <a:pt x="1066" y="339"/>
                    <a:pt x="1069" y="339"/>
                    <a:pt x="1072" y="337"/>
                  </a:cubicBezTo>
                  <a:cubicBezTo>
                    <a:pt x="1075" y="336"/>
                    <a:pt x="1076" y="339"/>
                    <a:pt x="1078" y="337"/>
                  </a:cubicBezTo>
                  <a:cubicBezTo>
                    <a:pt x="1079" y="336"/>
                    <a:pt x="1084" y="335"/>
                    <a:pt x="1086" y="335"/>
                  </a:cubicBezTo>
                  <a:cubicBezTo>
                    <a:pt x="1088" y="335"/>
                    <a:pt x="1086" y="333"/>
                    <a:pt x="1083" y="333"/>
                  </a:cubicBezTo>
                  <a:cubicBezTo>
                    <a:pt x="1079" y="333"/>
                    <a:pt x="1079" y="331"/>
                    <a:pt x="1082" y="326"/>
                  </a:cubicBezTo>
                  <a:cubicBezTo>
                    <a:pt x="1085" y="321"/>
                    <a:pt x="1090" y="319"/>
                    <a:pt x="1094" y="316"/>
                  </a:cubicBezTo>
                  <a:cubicBezTo>
                    <a:pt x="1097" y="313"/>
                    <a:pt x="1100" y="314"/>
                    <a:pt x="1100" y="312"/>
                  </a:cubicBezTo>
                  <a:cubicBezTo>
                    <a:pt x="1100" y="310"/>
                    <a:pt x="1101" y="305"/>
                    <a:pt x="1104" y="305"/>
                  </a:cubicBezTo>
                  <a:cubicBezTo>
                    <a:pt x="1107" y="305"/>
                    <a:pt x="1113" y="306"/>
                    <a:pt x="1117" y="304"/>
                  </a:cubicBezTo>
                  <a:cubicBezTo>
                    <a:pt x="1121" y="301"/>
                    <a:pt x="1121" y="305"/>
                    <a:pt x="1123" y="306"/>
                  </a:cubicBezTo>
                  <a:cubicBezTo>
                    <a:pt x="1124" y="306"/>
                    <a:pt x="1127" y="302"/>
                    <a:pt x="1128" y="304"/>
                  </a:cubicBezTo>
                  <a:cubicBezTo>
                    <a:pt x="1130" y="305"/>
                    <a:pt x="1126" y="308"/>
                    <a:pt x="1125" y="311"/>
                  </a:cubicBezTo>
                  <a:cubicBezTo>
                    <a:pt x="1123" y="315"/>
                    <a:pt x="1127" y="313"/>
                    <a:pt x="1129" y="314"/>
                  </a:cubicBezTo>
                  <a:cubicBezTo>
                    <a:pt x="1131" y="315"/>
                    <a:pt x="1126" y="317"/>
                    <a:pt x="1127" y="317"/>
                  </a:cubicBezTo>
                  <a:cubicBezTo>
                    <a:pt x="1127" y="318"/>
                    <a:pt x="1131" y="318"/>
                    <a:pt x="1137" y="313"/>
                  </a:cubicBezTo>
                  <a:cubicBezTo>
                    <a:pt x="1142" y="308"/>
                    <a:pt x="1147" y="307"/>
                    <a:pt x="1150" y="307"/>
                  </a:cubicBezTo>
                  <a:cubicBezTo>
                    <a:pt x="1153" y="307"/>
                    <a:pt x="1151" y="304"/>
                    <a:pt x="1152" y="299"/>
                  </a:cubicBezTo>
                  <a:cubicBezTo>
                    <a:pt x="1152" y="294"/>
                    <a:pt x="1162" y="293"/>
                    <a:pt x="1165" y="294"/>
                  </a:cubicBezTo>
                  <a:cubicBezTo>
                    <a:pt x="1169" y="296"/>
                    <a:pt x="1169" y="297"/>
                    <a:pt x="1165" y="296"/>
                  </a:cubicBezTo>
                  <a:cubicBezTo>
                    <a:pt x="1162" y="295"/>
                    <a:pt x="1159" y="298"/>
                    <a:pt x="1159" y="302"/>
                  </a:cubicBezTo>
                  <a:cubicBezTo>
                    <a:pt x="1159" y="306"/>
                    <a:pt x="1156" y="308"/>
                    <a:pt x="1158" y="309"/>
                  </a:cubicBezTo>
                  <a:cubicBezTo>
                    <a:pt x="1159" y="311"/>
                    <a:pt x="1156" y="311"/>
                    <a:pt x="1156" y="313"/>
                  </a:cubicBezTo>
                  <a:cubicBezTo>
                    <a:pt x="1155" y="314"/>
                    <a:pt x="1156" y="316"/>
                    <a:pt x="1153" y="316"/>
                  </a:cubicBezTo>
                  <a:cubicBezTo>
                    <a:pt x="1151" y="317"/>
                    <a:pt x="1143" y="318"/>
                    <a:pt x="1143" y="321"/>
                  </a:cubicBezTo>
                  <a:cubicBezTo>
                    <a:pt x="1142" y="324"/>
                    <a:pt x="1138" y="324"/>
                    <a:pt x="1136" y="328"/>
                  </a:cubicBezTo>
                  <a:cubicBezTo>
                    <a:pt x="1134" y="332"/>
                    <a:pt x="1126" y="334"/>
                    <a:pt x="1121" y="342"/>
                  </a:cubicBezTo>
                  <a:cubicBezTo>
                    <a:pt x="1116" y="349"/>
                    <a:pt x="1108" y="349"/>
                    <a:pt x="1108" y="351"/>
                  </a:cubicBezTo>
                  <a:cubicBezTo>
                    <a:pt x="1108" y="352"/>
                    <a:pt x="1102" y="352"/>
                    <a:pt x="1101" y="352"/>
                  </a:cubicBezTo>
                  <a:cubicBezTo>
                    <a:pt x="1099" y="353"/>
                    <a:pt x="1102" y="357"/>
                    <a:pt x="1098" y="362"/>
                  </a:cubicBezTo>
                  <a:cubicBezTo>
                    <a:pt x="1093" y="367"/>
                    <a:pt x="1090" y="374"/>
                    <a:pt x="1090" y="381"/>
                  </a:cubicBezTo>
                  <a:cubicBezTo>
                    <a:pt x="1091" y="387"/>
                    <a:pt x="1093" y="407"/>
                    <a:pt x="1095" y="410"/>
                  </a:cubicBezTo>
                  <a:cubicBezTo>
                    <a:pt x="1097" y="414"/>
                    <a:pt x="1096" y="422"/>
                    <a:pt x="1097" y="424"/>
                  </a:cubicBezTo>
                  <a:cubicBezTo>
                    <a:pt x="1099" y="426"/>
                    <a:pt x="1098" y="429"/>
                    <a:pt x="1099" y="430"/>
                  </a:cubicBezTo>
                  <a:cubicBezTo>
                    <a:pt x="1101" y="431"/>
                    <a:pt x="1105" y="425"/>
                    <a:pt x="1108" y="423"/>
                  </a:cubicBezTo>
                  <a:cubicBezTo>
                    <a:pt x="1111" y="420"/>
                    <a:pt x="1110" y="419"/>
                    <a:pt x="1112" y="418"/>
                  </a:cubicBezTo>
                  <a:cubicBezTo>
                    <a:pt x="1114" y="417"/>
                    <a:pt x="1113" y="411"/>
                    <a:pt x="1114" y="410"/>
                  </a:cubicBezTo>
                  <a:cubicBezTo>
                    <a:pt x="1114" y="408"/>
                    <a:pt x="1118" y="408"/>
                    <a:pt x="1119" y="406"/>
                  </a:cubicBezTo>
                  <a:cubicBezTo>
                    <a:pt x="1120" y="405"/>
                    <a:pt x="1123" y="405"/>
                    <a:pt x="1125" y="405"/>
                  </a:cubicBezTo>
                  <a:cubicBezTo>
                    <a:pt x="1127" y="404"/>
                    <a:pt x="1125" y="400"/>
                    <a:pt x="1124" y="398"/>
                  </a:cubicBezTo>
                  <a:cubicBezTo>
                    <a:pt x="1124" y="396"/>
                    <a:pt x="1129" y="393"/>
                    <a:pt x="1132" y="391"/>
                  </a:cubicBezTo>
                  <a:cubicBezTo>
                    <a:pt x="1135" y="389"/>
                    <a:pt x="1139" y="392"/>
                    <a:pt x="1142" y="389"/>
                  </a:cubicBezTo>
                  <a:cubicBezTo>
                    <a:pt x="1145" y="386"/>
                    <a:pt x="1142" y="383"/>
                    <a:pt x="1140" y="381"/>
                  </a:cubicBezTo>
                  <a:cubicBezTo>
                    <a:pt x="1139" y="380"/>
                    <a:pt x="1144" y="372"/>
                    <a:pt x="1146" y="371"/>
                  </a:cubicBezTo>
                  <a:cubicBezTo>
                    <a:pt x="1149" y="371"/>
                    <a:pt x="1150" y="373"/>
                    <a:pt x="1152" y="371"/>
                  </a:cubicBezTo>
                  <a:cubicBezTo>
                    <a:pt x="1155" y="369"/>
                    <a:pt x="1150" y="365"/>
                    <a:pt x="1148" y="366"/>
                  </a:cubicBezTo>
                  <a:cubicBezTo>
                    <a:pt x="1147" y="366"/>
                    <a:pt x="1146" y="360"/>
                    <a:pt x="1150" y="357"/>
                  </a:cubicBezTo>
                  <a:cubicBezTo>
                    <a:pt x="1154" y="354"/>
                    <a:pt x="1152" y="353"/>
                    <a:pt x="1150" y="352"/>
                  </a:cubicBezTo>
                  <a:cubicBezTo>
                    <a:pt x="1147" y="352"/>
                    <a:pt x="1147" y="353"/>
                    <a:pt x="1145" y="353"/>
                  </a:cubicBezTo>
                  <a:cubicBezTo>
                    <a:pt x="1143" y="353"/>
                    <a:pt x="1141" y="349"/>
                    <a:pt x="1144" y="344"/>
                  </a:cubicBezTo>
                  <a:cubicBezTo>
                    <a:pt x="1147" y="340"/>
                    <a:pt x="1150" y="341"/>
                    <a:pt x="1151" y="337"/>
                  </a:cubicBezTo>
                  <a:cubicBezTo>
                    <a:pt x="1151" y="334"/>
                    <a:pt x="1156" y="329"/>
                    <a:pt x="1157" y="327"/>
                  </a:cubicBezTo>
                  <a:cubicBezTo>
                    <a:pt x="1158" y="325"/>
                    <a:pt x="1162" y="327"/>
                    <a:pt x="1164" y="327"/>
                  </a:cubicBezTo>
                  <a:cubicBezTo>
                    <a:pt x="1165" y="326"/>
                    <a:pt x="1165" y="330"/>
                    <a:pt x="1167" y="328"/>
                  </a:cubicBezTo>
                  <a:cubicBezTo>
                    <a:pt x="1169" y="326"/>
                    <a:pt x="1172" y="320"/>
                    <a:pt x="1175" y="320"/>
                  </a:cubicBezTo>
                  <a:cubicBezTo>
                    <a:pt x="1178" y="320"/>
                    <a:pt x="1176" y="325"/>
                    <a:pt x="1176" y="327"/>
                  </a:cubicBezTo>
                  <a:cubicBezTo>
                    <a:pt x="1177" y="330"/>
                    <a:pt x="1179" y="327"/>
                    <a:pt x="1184" y="323"/>
                  </a:cubicBezTo>
                  <a:cubicBezTo>
                    <a:pt x="1189" y="320"/>
                    <a:pt x="1201" y="320"/>
                    <a:pt x="1204" y="322"/>
                  </a:cubicBezTo>
                  <a:cubicBezTo>
                    <a:pt x="1208" y="323"/>
                    <a:pt x="1208" y="327"/>
                    <a:pt x="1210" y="327"/>
                  </a:cubicBezTo>
                  <a:cubicBezTo>
                    <a:pt x="1213" y="326"/>
                    <a:pt x="1210" y="323"/>
                    <a:pt x="1213" y="322"/>
                  </a:cubicBezTo>
                  <a:cubicBezTo>
                    <a:pt x="1216" y="321"/>
                    <a:pt x="1221" y="318"/>
                    <a:pt x="1225" y="315"/>
                  </a:cubicBezTo>
                  <a:cubicBezTo>
                    <a:pt x="1229" y="313"/>
                    <a:pt x="1228" y="315"/>
                    <a:pt x="1230" y="312"/>
                  </a:cubicBezTo>
                  <a:cubicBezTo>
                    <a:pt x="1232" y="310"/>
                    <a:pt x="1234" y="311"/>
                    <a:pt x="1234" y="309"/>
                  </a:cubicBezTo>
                  <a:cubicBezTo>
                    <a:pt x="1235" y="308"/>
                    <a:pt x="1240" y="305"/>
                    <a:pt x="1248" y="303"/>
                  </a:cubicBezTo>
                  <a:cubicBezTo>
                    <a:pt x="1255" y="301"/>
                    <a:pt x="1265" y="296"/>
                    <a:pt x="1265" y="295"/>
                  </a:cubicBezTo>
                  <a:cubicBezTo>
                    <a:pt x="1264" y="293"/>
                    <a:pt x="1268" y="293"/>
                    <a:pt x="1268" y="294"/>
                  </a:cubicBezTo>
                  <a:cubicBezTo>
                    <a:pt x="1268" y="296"/>
                    <a:pt x="1271" y="295"/>
                    <a:pt x="1275" y="296"/>
                  </a:cubicBezTo>
                  <a:cubicBezTo>
                    <a:pt x="1279" y="297"/>
                    <a:pt x="1281" y="298"/>
                    <a:pt x="1284" y="295"/>
                  </a:cubicBezTo>
                  <a:cubicBezTo>
                    <a:pt x="1287" y="292"/>
                    <a:pt x="1283" y="291"/>
                    <a:pt x="1284" y="289"/>
                  </a:cubicBezTo>
                  <a:cubicBezTo>
                    <a:pt x="1284" y="286"/>
                    <a:pt x="1278" y="284"/>
                    <a:pt x="1279" y="281"/>
                  </a:cubicBezTo>
                  <a:cubicBezTo>
                    <a:pt x="1280" y="279"/>
                    <a:pt x="1275" y="272"/>
                    <a:pt x="1274" y="274"/>
                  </a:cubicBezTo>
                  <a:cubicBezTo>
                    <a:pt x="1272" y="275"/>
                    <a:pt x="1269" y="272"/>
                    <a:pt x="1269" y="271"/>
                  </a:cubicBezTo>
                  <a:cubicBezTo>
                    <a:pt x="1269" y="269"/>
                    <a:pt x="1269" y="266"/>
                    <a:pt x="1266" y="268"/>
                  </a:cubicBezTo>
                  <a:cubicBezTo>
                    <a:pt x="1264" y="269"/>
                    <a:pt x="1260" y="269"/>
                    <a:pt x="1259" y="266"/>
                  </a:cubicBezTo>
                  <a:cubicBezTo>
                    <a:pt x="1259" y="264"/>
                    <a:pt x="1264" y="263"/>
                    <a:pt x="1267" y="264"/>
                  </a:cubicBezTo>
                  <a:cubicBezTo>
                    <a:pt x="1271" y="266"/>
                    <a:pt x="1270" y="267"/>
                    <a:pt x="1272" y="268"/>
                  </a:cubicBezTo>
                  <a:cubicBezTo>
                    <a:pt x="1274" y="269"/>
                    <a:pt x="1278" y="269"/>
                    <a:pt x="1281" y="267"/>
                  </a:cubicBezTo>
                  <a:cubicBezTo>
                    <a:pt x="1283" y="266"/>
                    <a:pt x="1290" y="264"/>
                    <a:pt x="1292" y="262"/>
                  </a:cubicBezTo>
                  <a:cubicBezTo>
                    <a:pt x="1293" y="260"/>
                    <a:pt x="1291" y="259"/>
                    <a:pt x="1294" y="258"/>
                  </a:cubicBezTo>
                  <a:cubicBezTo>
                    <a:pt x="1296" y="257"/>
                    <a:pt x="1294" y="254"/>
                    <a:pt x="1292" y="253"/>
                  </a:cubicBezTo>
                  <a:cubicBezTo>
                    <a:pt x="1290" y="252"/>
                    <a:pt x="1291" y="249"/>
                    <a:pt x="1293" y="249"/>
                  </a:cubicBezTo>
                  <a:cubicBezTo>
                    <a:pt x="1295" y="249"/>
                    <a:pt x="1295" y="247"/>
                    <a:pt x="1296" y="247"/>
                  </a:cubicBezTo>
                  <a:cubicBezTo>
                    <a:pt x="1297" y="246"/>
                    <a:pt x="1298" y="248"/>
                    <a:pt x="1300" y="246"/>
                  </a:cubicBezTo>
                  <a:cubicBezTo>
                    <a:pt x="1303" y="245"/>
                    <a:pt x="1300" y="248"/>
                    <a:pt x="1299" y="251"/>
                  </a:cubicBezTo>
                  <a:cubicBezTo>
                    <a:pt x="1298" y="253"/>
                    <a:pt x="1302" y="255"/>
                    <a:pt x="1302" y="256"/>
                  </a:cubicBezTo>
                  <a:cubicBezTo>
                    <a:pt x="1302" y="257"/>
                    <a:pt x="1308" y="258"/>
                    <a:pt x="1310" y="256"/>
                  </a:cubicBezTo>
                  <a:cubicBezTo>
                    <a:pt x="1313" y="255"/>
                    <a:pt x="1322" y="258"/>
                    <a:pt x="1323" y="260"/>
                  </a:cubicBezTo>
                  <a:cubicBezTo>
                    <a:pt x="1324" y="263"/>
                    <a:pt x="1325" y="265"/>
                    <a:pt x="1329" y="267"/>
                  </a:cubicBezTo>
                  <a:cubicBezTo>
                    <a:pt x="1332" y="269"/>
                    <a:pt x="1336" y="268"/>
                    <a:pt x="1337" y="270"/>
                  </a:cubicBezTo>
                  <a:cubicBezTo>
                    <a:pt x="1337" y="272"/>
                    <a:pt x="1339" y="273"/>
                    <a:pt x="1341" y="272"/>
                  </a:cubicBezTo>
                  <a:cubicBezTo>
                    <a:pt x="1343" y="272"/>
                    <a:pt x="1344" y="274"/>
                    <a:pt x="1346" y="273"/>
                  </a:cubicBezTo>
                  <a:cubicBezTo>
                    <a:pt x="1347" y="271"/>
                    <a:pt x="1348" y="274"/>
                    <a:pt x="1350" y="272"/>
                  </a:cubicBezTo>
                  <a:cubicBezTo>
                    <a:pt x="1352" y="270"/>
                    <a:pt x="1346" y="269"/>
                    <a:pt x="1347" y="268"/>
                  </a:cubicBezTo>
                  <a:cubicBezTo>
                    <a:pt x="1347" y="266"/>
                    <a:pt x="1349" y="269"/>
                    <a:pt x="1351" y="269"/>
                  </a:cubicBezTo>
                  <a:cubicBezTo>
                    <a:pt x="1352" y="268"/>
                    <a:pt x="1350" y="265"/>
                    <a:pt x="1351" y="265"/>
                  </a:cubicBezTo>
                  <a:cubicBezTo>
                    <a:pt x="1353" y="264"/>
                    <a:pt x="1352" y="257"/>
                    <a:pt x="1350" y="257"/>
                  </a:cubicBezTo>
                  <a:cubicBezTo>
                    <a:pt x="1349" y="256"/>
                    <a:pt x="1350" y="254"/>
                    <a:pt x="1353" y="256"/>
                  </a:cubicBezTo>
                  <a:cubicBezTo>
                    <a:pt x="1355" y="258"/>
                    <a:pt x="1360" y="258"/>
                    <a:pt x="1362" y="258"/>
                  </a:cubicBezTo>
                  <a:cubicBezTo>
                    <a:pt x="1364" y="258"/>
                    <a:pt x="1362" y="256"/>
                    <a:pt x="1360" y="255"/>
                  </a:cubicBezTo>
                  <a:cubicBezTo>
                    <a:pt x="1358" y="255"/>
                    <a:pt x="1360" y="253"/>
                    <a:pt x="1362" y="255"/>
                  </a:cubicBezTo>
                  <a:cubicBezTo>
                    <a:pt x="1363" y="256"/>
                    <a:pt x="1366" y="257"/>
                    <a:pt x="1366" y="255"/>
                  </a:cubicBezTo>
                  <a:cubicBezTo>
                    <a:pt x="1366" y="254"/>
                    <a:pt x="1368" y="251"/>
                    <a:pt x="1370" y="251"/>
                  </a:cubicBezTo>
                  <a:cubicBezTo>
                    <a:pt x="1373" y="251"/>
                    <a:pt x="1373" y="249"/>
                    <a:pt x="1371" y="249"/>
                  </a:cubicBezTo>
                  <a:close/>
                  <a:moveTo>
                    <a:pt x="708" y="405"/>
                  </a:moveTo>
                  <a:cubicBezTo>
                    <a:pt x="701" y="411"/>
                    <a:pt x="688" y="412"/>
                    <a:pt x="688" y="417"/>
                  </a:cubicBezTo>
                  <a:cubicBezTo>
                    <a:pt x="688" y="422"/>
                    <a:pt x="671" y="425"/>
                    <a:pt x="670" y="422"/>
                  </a:cubicBezTo>
                  <a:cubicBezTo>
                    <a:pt x="669" y="420"/>
                    <a:pt x="682" y="420"/>
                    <a:pt x="685" y="413"/>
                  </a:cubicBezTo>
                  <a:cubicBezTo>
                    <a:pt x="688" y="406"/>
                    <a:pt x="701" y="402"/>
                    <a:pt x="707" y="392"/>
                  </a:cubicBezTo>
                  <a:cubicBezTo>
                    <a:pt x="711" y="386"/>
                    <a:pt x="714" y="375"/>
                    <a:pt x="717" y="376"/>
                  </a:cubicBezTo>
                  <a:cubicBezTo>
                    <a:pt x="719" y="377"/>
                    <a:pt x="715" y="398"/>
                    <a:pt x="708" y="405"/>
                  </a:cubicBezTo>
                  <a:close/>
                  <a:moveTo>
                    <a:pt x="738" y="125"/>
                  </a:moveTo>
                  <a:cubicBezTo>
                    <a:pt x="737" y="127"/>
                    <a:pt x="732" y="127"/>
                    <a:pt x="733" y="129"/>
                  </a:cubicBezTo>
                  <a:cubicBezTo>
                    <a:pt x="736" y="132"/>
                    <a:pt x="748" y="130"/>
                    <a:pt x="748" y="127"/>
                  </a:cubicBezTo>
                  <a:cubicBezTo>
                    <a:pt x="748" y="123"/>
                    <a:pt x="739" y="123"/>
                    <a:pt x="738" y="125"/>
                  </a:cubicBezTo>
                  <a:close/>
                  <a:moveTo>
                    <a:pt x="305" y="8"/>
                  </a:moveTo>
                  <a:cubicBezTo>
                    <a:pt x="311" y="8"/>
                    <a:pt x="309" y="4"/>
                    <a:pt x="313" y="5"/>
                  </a:cubicBezTo>
                  <a:cubicBezTo>
                    <a:pt x="317" y="5"/>
                    <a:pt x="322" y="5"/>
                    <a:pt x="320" y="3"/>
                  </a:cubicBezTo>
                  <a:cubicBezTo>
                    <a:pt x="318" y="0"/>
                    <a:pt x="304" y="1"/>
                    <a:pt x="306" y="3"/>
                  </a:cubicBezTo>
                  <a:cubicBezTo>
                    <a:pt x="307" y="5"/>
                    <a:pt x="295" y="4"/>
                    <a:pt x="295" y="5"/>
                  </a:cubicBezTo>
                  <a:cubicBezTo>
                    <a:pt x="295" y="6"/>
                    <a:pt x="299" y="8"/>
                    <a:pt x="305" y="8"/>
                  </a:cubicBezTo>
                  <a:close/>
                  <a:moveTo>
                    <a:pt x="276" y="24"/>
                  </a:moveTo>
                  <a:cubicBezTo>
                    <a:pt x="276" y="20"/>
                    <a:pt x="263" y="24"/>
                    <a:pt x="266" y="25"/>
                  </a:cubicBezTo>
                  <a:cubicBezTo>
                    <a:pt x="268" y="26"/>
                    <a:pt x="276" y="28"/>
                    <a:pt x="276" y="24"/>
                  </a:cubicBezTo>
                  <a:close/>
                  <a:moveTo>
                    <a:pt x="306" y="21"/>
                  </a:moveTo>
                  <a:cubicBezTo>
                    <a:pt x="307" y="23"/>
                    <a:pt x="305" y="23"/>
                    <a:pt x="300" y="23"/>
                  </a:cubicBezTo>
                  <a:cubicBezTo>
                    <a:pt x="296" y="23"/>
                    <a:pt x="293" y="25"/>
                    <a:pt x="296" y="28"/>
                  </a:cubicBezTo>
                  <a:cubicBezTo>
                    <a:pt x="299" y="30"/>
                    <a:pt x="311" y="29"/>
                    <a:pt x="313" y="26"/>
                  </a:cubicBezTo>
                  <a:cubicBezTo>
                    <a:pt x="315" y="23"/>
                    <a:pt x="321" y="26"/>
                    <a:pt x="322" y="23"/>
                  </a:cubicBezTo>
                  <a:cubicBezTo>
                    <a:pt x="323" y="20"/>
                    <a:pt x="306" y="19"/>
                    <a:pt x="306" y="21"/>
                  </a:cubicBezTo>
                  <a:close/>
                  <a:moveTo>
                    <a:pt x="347" y="16"/>
                  </a:moveTo>
                  <a:cubicBezTo>
                    <a:pt x="349" y="14"/>
                    <a:pt x="344" y="14"/>
                    <a:pt x="343" y="12"/>
                  </a:cubicBezTo>
                  <a:cubicBezTo>
                    <a:pt x="343" y="10"/>
                    <a:pt x="330" y="9"/>
                    <a:pt x="330" y="12"/>
                  </a:cubicBezTo>
                  <a:cubicBezTo>
                    <a:pt x="331" y="14"/>
                    <a:pt x="321" y="17"/>
                    <a:pt x="324" y="19"/>
                  </a:cubicBezTo>
                  <a:cubicBezTo>
                    <a:pt x="330" y="23"/>
                    <a:pt x="345" y="18"/>
                    <a:pt x="347" y="16"/>
                  </a:cubicBezTo>
                  <a:close/>
                  <a:moveTo>
                    <a:pt x="309" y="12"/>
                  </a:moveTo>
                  <a:cubicBezTo>
                    <a:pt x="310" y="7"/>
                    <a:pt x="302" y="11"/>
                    <a:pt x="295" y="9"/>
                  </a:cubicBezTo>
                  <a:cubicBezTo>
                    <a:pt x="289" y="6"/>
                    <a:pt x="286" y="6"/>
                    <a:pt x="290" y="10"/>
                  </a:cubicBezTo>
                  <a:cubicBezTo>
                    <a:pt x="292" y="12"/>
                    <a:pt x="279" y="13"/>
                    <a:pt x="281" y="15"/>
                  </a:cubicBezTo>
                  <a:cubicBezTo>
                    <a:pt x="286" y="19"/>
                    <a:pt x="309" y="17"/>
                    <a:pt x="309" y="12"/>
                  </a:cubicBezTo>
                  <a:close/>
                  <a:moveTo>
                    <a:pt x="274" y="144"/>
                  </a:moveTo>
                  <a:cubicBezTo>
                    <a:pt x="274" y="147"/>
                    <a:pt x="273" y="148"/>
                    <a:pt x="268" y="148"/>
                  </a:cubicBezTo>
                  <a:cubicBezTo>
                    <a:pt x="264" y="148"/>
                    <a:pt x="270" y="151"/>
                    <a:pt x="271" y="154"/>
                  </a:cubicBezTo>
                  <a:cubicBezTo>
                    <a:pt x="271" y="156"/>
                    <a:pt x="266" y="154"/>
                    <a:pt x="266" y="159"/>
                  </a:cubicBezTo>
                  <a:cubicBezTo>
                    <a:pt x="266" y="163"/>
                    <a:pt x="257" y="159"/>
                    <a:pt x="256" y="164"/>
                  </a:cubicBezTo>
                  <a:cubicBezTo>
                    <a:pt x="255" y="169"/>
                    <a:pt x="260" y="168"/>
                    <a:pt x="264" y="169"/>
                  </a:cubicBezTo>
                  <a:cubicBezTo>
                    <a:pt x="268" y="169"/>
                    <a:pt x="263" y="172"/>
                    <a:pt x="265" y="174"/>
                  </a:cubicBezTo>
                  <a:cubicBezTo>
                    <a:pt x="268" y="177"/>
                    <a:pt x="270" y="176"/>
                    <a:pt x="269" y="172"/>
                  </a:cubicBezTo>
                  <a:cubicBezTo>
                    <a:pt x="267" y="168"/>
                    <a:pt x="279" y="173"/>
                    <a:pt x="275" y="176"/>
                  </a:cubicBezTo>
                  <a:cubicBezTo>
                    <a:pt x="271" y="179"/>
                    <a:pt x="281" y="182"/>
                    <a:pt x="285" y="182"/>
                  </a:cubicBezTo>
                  <a:cubicBezTo>
                    <a:pt x="290" y="182"/>
                    <a:pt x="306" y="186"/>
                    <a:pt x="306" y="182"/>
                  </a:cubicBezTo>
                  <a:cubicBezTo>
                    <a:pt x="306" y="180"/>
                    <a:pt x="300" y="178"/>
                    <a:pt x="295" y="172"/>
                  </a:cubicBezTo>
                  <a:cubicBezTo>
                    <a:pt x="290" y="167"/>
                    <a:pt x="287" y="159"/>
                    <a:pt x="292" y="155"/>
                  </a:cubicBezTo>
                  <a:cubicBezTo>
                    <a:pt x="298" y="151"/>
                    <a:pt x="293" y="150"/>
                    <a:pt x="299" y="146"/>
                  </a:cubicBezTo>
                  <a:cubicBezTo>
                    <a:pt x="304" y="142"/>
                    <a:pt x="301" y="138"/>
                    <a:pt x="306" y="137"/>
                  </a:cubicBezTo>
                  <a:cubicBezTo>
                    <a:pt x="311" y="137"/>
                    <a:pt x="305" y="133"/>
                    <a:pt x="310" y="132"/>
                  </a:cubicBezTo>
                  <a:cubicBezTo>
                    <a:pt x="315" y="131"/>
                    <a:pt x="316" y="126"/>
                    <a:pt x="315" y="124"/>
                  </a:cubicBezTo>
                  <a:cubicBezTo>
                    <a:pt x="314" y="122"/>
                    <a:pt x="320" y="124"/>
                    <a:pt x="323" y="121"/>
                  </a:cubicBezTo>
                  <a:cubicBezTo>
                    <a:pt x="325" y="119"/>
                    <a:pt x="332" y="120"/>
                    <a:pt x="333" y="116"/>
                  </a:cubicBezTo>
                  <a:cubicBezTo>
                    <a:pt x="335" y="112"/>
                    <a:pt x="363" y="103"/>
                    <a:pt x="378" y="100"/>
                  </a:cubicBezTo>
                  <a:cubicBezTo>
                    <a:pt x="394" y="96"/>
                    <a:pt x="404" y="90"/>
                    <a:pt x="399" y="85"/>
                  </a:cubicBezTo>
                  <a:cubicBezTo>
                    <a:pt x="393" y="81"/>
                    <a:pt x="378" y="87"/>
                    <a:pt x="374" y="90"/>
                  </a:cubicBezTo>
                  <a:cubicBezTo>
                    <a:pt x="370" y="93"/>
                    <a:pt x="365" y="91"/>
                    <a:pt x="361" y="93"/>
                  </a:cubicBezTo>
                  <a:cubicBezTo>
                    <a:pt x="357" y="95"/>
                    <a:pt x="349" y="97"/>
                    <a:pt x="345" y="95"/>
                  </a:cubicBezTo>
                  <a:cubicBezTo>
                    <a:pt x="341" y="92"/>
                    <a:pt x="336" y="98"/>
                    <a:pt x="333" y="97"/>
                  </a:cubicBezTo>
                  <a:cubicBezTo>
                    <a:pt x="330" y="97"/>
                    <a:pt x="327" y="101"/>
                    <a:pt x="323" y="100"/>
                  </a:cubicBezTo>
                  <a:cubicBezTo>
                    <a:pt x="320" y="100"/>
                    <a:pt x="313" y="103"/>
                    <a:pt x="313" y="105"/>
                  </a:cubicBezTo>
                  <a:cubicBezTo>
                    <a:pt x="312" y="107"/>
                    <a:pt x="307" y="106"/>
                    <a:pt x="307" y="109"/>
                  </a:cubicBezTo>
                  <a:cubicBezTo>
                    <a:pt x="307" y="111"/>
                    <a:pt x="302" y="113"/>
                    <a:pt x="300" y="111"/>
                  </a:cubicBezTo>
                  <a:cubicBezTo>
                    <a:pt x="297" y="109"/>
                    <a:pt x="295" y="113"/>
                    <a:pt x="298" y="116"/>
                  </a:cubicBezTo>
                  <a:cubicBezTo>
                    <a:pt x="301" y="120"/>
                    <a:pt x="292" y="120"/>
                    <a:pt x="293" y="122"/>
                  </a:cubicBezTo>
                  <a:cubicBezTo>
                    <a:pt x="295" y="124"/>
                    <a:pt x="290" y="125"/>
                    <a:pt x="291" y="127"/>
                  </a:cubicBezTo>
                  <a:cubicBezTo>
                    <a:pt x="292" y="129"/>
                    <a:pt x="288" y="130"/>
                    <a:pt x="284" y="130"/>
                  </a:cubicBezTo>
                  <a:cubicBezTo>
                    <a:pt x="280" y="131"/>
                    <a:pt x="279" y="136"/>
                    <a:pt x="283" y="136"/>
                  </a:cubicBezTo>
                  <a:cubicBezTo>
                    <a:pt x="288" y="136"/>
                    <a:pt x="280" y="137"/>
                    <a:pt x="281" y="141"/>
                  </a:cubicBezTo>
                  <a:cubicBezTo>
                    <a:pt x="281" y="144"/>
                    <a:pt x="274" y="142"/>
                    <a:pt x="274" y="144"/>
                  </a:cubicBezTo>
                  <a:close/>
                </a:path>
              </a:pathLst>
            </a:custGeom>
            <a:solidFill>
              <a:schemeClr val="bg1">
                <a:lumMod val="85000"/>
              </a:schemeClr>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9" name="Group 8">
              <a:extLst>
                <a:ext uri="{FF2B5EF4-FFF2-40B4-BE49-F238E27FC236}">
                  <a16:creationId xmlns:a16="http://schemas.microsoft.com/office/drawing/2014/main" id="{CAD68D22-953A-4D47-842E-40526162148D}"/>
                </a:ext>
              </a:extLst>
            </p:cNvPr>
            <p:cNvGrpSpPr/>
            <p:nvPr userDrawn="1"/>
          </p:nvGrpSpPr>
          <p:grpSpPr>
            <a:xfrm>
              <a:off x="2235200" y="1676289"/>
              <a:ext cx="8248805" cy="4068623"/>
              <a:chOff x="1785409" y="1960529"/>
              <a:chExt cx="6680161" cy="3294909"/>
            </a:xfrm>
            <a:solidFill>
              <a:schemeClr val="bg1">
                <a:lumMod val="85000"/>
              </a:schemeClr>
            </a:solidFill>
          </p:grpSpPr>
          <p:sp>
            <p:nvSpPr>
              <p:cNvPr id="10" name="Freeform 5">
                <a:extLst>
                  <a:ext uri="{FF2B5EF4-FFF2-40B4-BE49-F238E27FC236}">
                    <a16:creationId xmlns:a16="http://schemas.microsoft.com/office/drawing/2014/main" id="{018A25CE-5DBA-42AD-AA85-AA06994B7F38}"/>
                  </a:ext>
                </a:extLst>
              </p:cNvPr>
              <p:cNvSpPr>
                <a:spLocks/>
              </p:cNvSpPr>
              <p:nvPr/>
            </p:nvSpPr>
            <p:spPr bwMode="auto">
              <a:xfrm>
                <a:off x="5139291" y="4409753"/>
                <a:ext cx="235888" cy="234634"/>
              </a:xfrm>
              <a:custGeom>
                <a:avLst/>
                <a:gdLst>
                  <a:gd name="T0" fmla="*/ 38 w 102"/>
                  <a:gd name="T1" fmla="*/ 98 h 102"/>
                  <a:gd name="T2" fmla="*/ 43 w 102"/>
                  <a:gd name="T3" fmla="*/ 95 h 102"/>
                  <a:gd name="T4" fmla="*/ 47 w 102"/>
                  <a:gd name="T5" fmla="*/ 101 h 102"/>
                  <a:gd name="T6" fmla="*/ 57 w 102"/>
                  <a:gd name="T7" fmla="*/ 101 h 102"/>
                  <a:gd name="T8" fmla="*/ 62 w 102"/>
                  <a:gd name="T9" fmla="*/ 95 h 102"/>
                  <a:gd name="T10" fmla="*/ 62 w 102"/>
                  <a:gd name="T11" fmla="*/ 42 h 102"/>
                  <a:gd name="T12" fmla="*/ 70 w 102"/>
                  <a:gd name="T13" fmla="*/ 39 h 102"/>
                  <a:gd name="T14" fmla="*/ 70 w 102"/>
                  <a:gd name="T15" fmla="*/ 12 h 102"/>
                  <a:gd name="T16" fmla="*/ 78 w 102"/>
                  <a:gd name="T17" fmla="*/ 11 h 102"/>
                  <a:gd name="T18" fmla="*/ 87 w 102"/>
                  <a:gd name="T19" fmla="*/ 8 h 102"/>
                  <a:gd name="T20" fmla="*/ 91 w 102"/>
                  <a:gd name="T21" fmla="*/ 11 h 102"/>
                  <a:gd name="T22" fmla="*/ 97 w 102"/>
                  <a:gd name="T23" fmla="*/ 8 h 102"/>
                  <a:gd name="T24" fmla="*/ 102 w 102"/>
                  <a:gd name="T25" fmla="*/ 7 h 102"/>
                  <a:gd name="T26" fmla="*/ 102 w 102"/>
                  <a:gd name="T27" fmla="*/ 5 h 102"/>
                  <a:gd name="T28" fmla="*/ 85 w 102"/>
                  <a:gd name="T29" fmla="*/ 6 h 102"/>
                  <a:gd name="T30" fmla="*/ 72 w 102"/>
                  <a:gd name="T31" fmla="*/ 7 h 102"/>
                  <a:gd name="T32" fmla="*/ 55 w 102"/>
                  <a:gd name="T33" fmla="*/ 7 h 102"/>
                  <a:gd name="T34" fmla="*/ 52 w 102"/>
                  <a:gd name="T35" fmla="*/ 4 h 102"/>
                  <a:gd name="T36" fmla="*/ 24 w 102"/>
                  <a:gd name="T37" fmla="*/ 4 h 102"/>
                  <a:gd name="T38" fmla="*/ 17 w 102"/>
                  <a:gd name="T39" fmla="*/ 2 h 102"/>
                  <a:gd name="T40" fmla="*/ 9 w 102"/>
                  <a:gd name="T41" fmla="*/ 2 h 102"/>
                  <a:gd name="T42" fmla="*/ 6 w 102"/>
                  <a:gd name="T43" fmla="*/ 0 h 102"/>
                  <a:gd name="T44" fmla="*/ 3 w 102"/>
                  <a:gd name="T45" fmla="*/ 2 h 102"/>
                  <a:gd name="T46" fmla="*/ 0 w 102"/>
                  <a:gd name="T47" fmla="*/ 3 h 102"/>
                  <a:gd name="T48" fmla="*/ 5 w 102"/>
                  <a:gd name="T49" fmla="*/ 13 h 102"/>
                  <a:gd name="T50" fmla="*/ 13 w 102"/>
                  <a:gd name="T51" fmla="*/ 30 h 102"/>
                  <a:gd name="T52" fmla="*/ 21 w 102"/>
                  <a:gd name="T53" fmla="*/ 46 h 102"/>
                  <a:gd name="T54" fmla="*/ 21 w 102"/>
                  <a:gd name="T55" fmla="*/ 60 h 102"/>
                  <a:gd name="T56" fmla="*/ 24 w 102"/>
                  <a:gd name="T57" fmla="*/ 72 h 102"/>
                  <a:gd name="T58" fmla="*/ 30 w 102"/>
                  <a:gd name="T59" fmla="*/ 92 h 102"/>
                  <a:gd name="T60" fmla="*/ 35 w 102"/>
                  <a:gd name="T61" fmla="*/ 98 h 102"/>
                  <a:gd name="T62" fmla="*/ 38 w 102"/>
                  <a:gd name="T63" fmla="*/ 9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102">
                    <a:moveTo>
                      <a:pt x="38" y="98"/>
                    </a:moveTo>
                    <a:cubicBezTo>
                      <a:pt x="38" y="96"/>
                      <a:pt x="41" y="93"/>
                      <a:pt x="43" y="95"/>
                    </a:cubicBezTo>
                    <a:cubicBezTo>
                      <a:pt x="44" y="98"/>
                      <a:pt x="44" y="101"/>
                      <a:pt x="47" y="101"/>
                    </a:cubicBezTo>
                    <a:cubicBezTo>
                      <a:pt x="50" y="101"/>
                      <a:pt x="56" y="102"/>
                      <a:pt x="57" y="101"/>
                    </a:cubicBezTo>
                    <a:cubicBezTo>
                      <a:pt x="58" y="99"/>
                      <a:pt x="62" y="98"/>
                      <a:pt x="62" y="95"/>
                    </a:cubicBezTo>
                    <a:cubicBezTo>
                      <a:pt x="62" y="93"/>
                      <a:pt x="62" y="44"/>
                      <a:pt x="62" y="42"/>
                    </a:cubicBezTo>
                    <a:cubicBezTo>
                      <a:pt x="62" y="40"/>
                      <a:pt x="70" y="42"/>
                      <a:pt x="70" y="39"/>
                    </a:cubicBezTo>
                    <a:cubicBezTo>
                      <a:pt x="70" y="36"/>
                      <a:pt x="70" y="12"/>
                      <a:pt x="70" y="12"/>
                    </a:cubicBezTo>
                    <a:cubicBezTo>
                      <a:pt x="70" y="12"/>
                      <a:pt x="76" y="11"/>
                      <a:pt x="78" y="11"/>
                    </a:cubicBezTo>
                    <a:cubicBezTo>
                      <a:pt x="80" y="10"/>
                      <a:pt x="86" y="7"/>
                      <a:pt x="87" y="8"/>
                    </a:cubicBezTo>
                    <a:cubicBezTo>
                      <a:pt x="89" y="9"/>
                      <a:pt x="90" y="12"/>
                      <a:pt x="91" y="11"/>
                    </a:cubicBezTo>
                    <a:cubicBezTo>
                      <a:pt x="92" y="10"/>
                      <a:pt x="95" y="8"/>
                      <a:pt x="97" y="8"/>
                    </a:cubicBezTo>
                    <a:cubicBezTo>
                      <a:pt x="98" y="8"/>
                      <a:pt x="100" y="7"/>
                      <a:pt x="102" y="7"/>
                    </a:cubicBezTo>
                    <a:cubicBezTo>
                      <a:pt x="102" y="6"/>
                      <a:pt x="102" y="5"/>
                      <a:pt x="102" y="5"/>
                    </a:cubicBezTo>
                    <a:cubicBezTo>
                      <a:pt x="102" y="3"/>
                      <a:pt x="87" y="5"/>
                      <a:pt x="85" y="6"/>
                    </a:cubicBezTo>
                    <a:cubicBezTo>
                      <a:pt x="83" y="7"/>
                      <a:pt x="75" y="8"/>
                      <a:pt x="72" y="7"/>
                    </a:cubicBezTo>
                    <a:cubicBezTo>
                      <a:pt x="70" y="6"/>
                      <a:pt x="55" y="7"/>
                      <a:pt x="55" y="7"/>
                    </a:cubicBezTo>
                    <a:cubicBezTo>
                      <a:pt x="52" y="4"/>
                      <a:pt x="52" y="4"/>
                      <a:pt x="52" y="4"/>
                    </a:cubicBezTo>
                    <a:cubicBezTo>
                      <a:pt x="52" y="4"/>
                      <a:pt x="27" y="4"/>
                      <a:pt x="24" y="4"/>
                    </a:cubicBezTo>
                    <a:cubicBezTo>
                      <a:pt x="21" y="4"/>
                      <a:pt x="19" y="4"/>
                      <a:pt x="17" y="2"/>
                    </a:cubicBezTo>
                    <a:cubicBezTo>
                      <a:pt x="15" y="0"/>
                      <a:pt x="12" y="0"/>
                      <a:pt x="9" y="2"/>
                    </a:cubicBezTo>
                    <a:cubicBezTo>
                      <a:pt x="7" y="3"/>
                      <a:pt x="8" y="0"/>
                      <a:pt x="6" y="0"/>
                    </a:cubicBezTo>
                    <a:cubicBezTo>
                      <a:pt x="4" y="0"/>
                      <a:pt x="3" y="2"/>
                      <a:pt x="3" y="2"/>
                    </a:cubicBezTo>
                    <a:cubicBezTo>
                      <a:pt x="0" y="3"/>
                      <a:pt x="0" y="3"/>
                      <a:pt x="0" y="3"/>
                    </a:cubicBezTo>
                    <a:cubicBezTo>
                      <a:pt x="0" y="5"/>
                      <a:pt x="2" y="10"/>
                      <a:pt x="5" y="13"/>
                    </a:cubicBezTo>
                    <a:cubicBezTo>
                      <a:pt x="8" y="17"/>
                      <a:pt x="11" y="24"/>
                      <a:pt x="13" y="30"/>
                    </a:cubicBezTo>
                    <a:cubicBezTo>
                      <a:pt x="15" y="35"/>
                      <a:pt x="20" y="42"/>
                      <a:pt x="21" y="46"/>
                    </a:cubicBezTo>
                    <a:cubicBezTo>
                      <a:pt x="22" y="51"/>
                      <a:pt x="20" y="57"/>
                      <a:pt x="21" y="60"/>
                    </a:cubicBezTo>
                    <a:cubicBezTo>
                      <a:pt x="23" y="63"/>
                      <a:pt x="23" y="68"/>
                      <a:pt x="24" y="72"/>
                    </a:cubicBezTo>
                    <a:cubicBezTo>
                      <a:pt x="25" y="77"/>
                      <a:pt x="25" y="88"/>
                      <a:pt x="30" y="92"/>
                    </a:cubicBezTo>
                    <a:cubicBezTo>
                      <a:pt x="31" y="94"/>
                      <a:pt x="33" y="96"/>
                      <a:pt x="35" y="98"/>
                    </a:cubicBezTo>
                    <a:cubicBezTo>
                      <a:pt x="37" y="99"/>
                      <a:pt x="38" y="99"/>
                      <a:pt x="38" y="9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6">
                <a:extLst>
                  <a:ext uri="{FF2B5EF4-FFF2-40B4-BE49-F238E27FC236}">
                    <a16:creationId xmlns:a16="http://schemas.microsoft.com/office/drawing/2014/main" id="{F48FA36C-C858-45C0-BEFD-41575ECDE939}"/>
                  </a:ext>
                </a:extLst>
              </p:cNvPr>
              <p:cNvSpPr>
                <a:spLocks/>
              </p:cNvSpPr>
              <p:nvPr/>
            </p:nvSpPr>
            <p:spPr bwMode="auto">
              <a:xfrm>
                <a:off x="5375180" y="4383404"/>
                <a:ext cx="149312" cy="129237"/>
              </a:xfrm>
              <a:custGeom>
                <a:avLst/>
                <a:gdLst>
                  <a:gd name="T0" fmla="*/ 43 w 65"/>
                  <a:gd name="T1" fmla="*/ 2 h 56"/>
                  <a:gd name="T2" fmla="*/ 42 w 65"/>
                  <a:gd name="T3" fmla="*/ 0 h 56"/>
                  <a:gd name="T4" fmla="*/ 35 w 65"/>
                  <a:gd name="T5" fmla="*/ 0 h 56"/>
                  <a:gd name="T6" fmla="*/ 31 w 65"/>
                  <a:gd name="T7" fmla="*/ 4 h 56"/>
                  <a:gd name="T8" fmla="*/ 23 w 65"/>
                  <a:gd name="T9" fmla="*/ 10 h 56"/>
                  <a:gd name="T10" fmla="*/ 15 w 65"/>
                  <a:gd name="T11" fmla="*/ 19 h 56"/>
                  <a:gd name="T12" fmla="*/ 5 w 65"/>
                  <a:gd name="T13" fmla="*/ 17 h 56"/>
                  <a:gd name="T14" fmla="*/ 0 w 65"/>
                  <a:gd name="T15" fmla="*/ 18 h 56"/>
                  <a:gd name="T16" fmla="*/ 5 w 65"/>
                  <a:gd name="T17" fmla="*/ 22 h 56"/>
                  <a:gd name="T18" fmla="*/ 9 w 65"/>
                  <a:gd name="T19" fmla="*/ 32 h 56"/>
                  <a:gd name="T20" fmla="*/ 18 w 65"/>
                  <a:gd name="T21" fmla="*/ 37 h 56"/>
                  <a:gd name="T22" fmla="*/ 21 w 65"/>
                  <a:gd name="T23" fmla="*/ 44 h 56"/>
                  <a:gd name="T24" fmla="*/ 26 w 65"/>
                  <a:gd name="T25" fmla="*/ 49 h 56"/>
                  <a:gd name="T26" fmla="*/ 32 w 65"/>
                  <a:gd name="T27" fmla="*/ 53 h 56"/>
                  <a:gd name="T28" fmla="*/ 40 w 65"/>
                  <a:gd name="T29" fmla="*/ 54 h 56"/>
                  <a:gd name="T30" fmla="*/ 49 w 65"/>
                  <a:gd name="T31" fmla="*/ 56 h 56"/>
                  <a:gd name="T32" fmla="*/ 57 w 65"/>
                  <a:gd name="T33" fmla="*/ 48 h 56"/>
                  <a:gd name="T34" fmla="*/ 59 w 65"/>
                  <a:gd name="T35" fmla="*/ 40 h 56"/>
                  <a:gd name="T36" fmla="*/ 63 w 65"/>
                  <a:gd name="T37" fmla="*/ 34 h 56"/>
                  <a:gd name="T38" fmla="*/ 61 w 65"/>
                  <a:gd name="T39" fmla="*/ 28 h 56"/>
                  <a:gd name="T40" fmla="*/ 63 w 65"/>
                  <a:gd name="T41" fmla="*/ 20 h 56"/>
                  <a:gd name="T42" fmla="*/ 63 w 65"/>
                  <a:gd name="T43" fmla="*/ 8 h 56"/>
                  <a:gd name="T44" fmla="*/ 53 w 65"/>
                  <a:gd name="T45" fmla="*/ 5 h 56"/>
                  <a:gd name="T46" fmla="*/ 43 w 65"/>
                  <a:gd name="T4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56">
                    <a:moveTo>
                      <a:pt x="43" y="2"/>
                    </a:moveTo>
                    <a:cubicBezTo>
                      <a:pt x="42" y="0"/>
                      <a:pt x="42" y="0"/>
                      <a:pt x="42" y="0"/>
                    </a:cubicBezTo>
                    <a:cubicBezTo>
                      <a:pt x="35" y="0"/>
                      <a:pt x="35" y="0"/>
                      <a:pt x="35" y="0"/>
                    </a:cubicBezTo>
                    <a:cubicBezTo>
                      <a:pt x="31" y="1"/>
                      <a:pt x="31" y="2"/>
                      <a:pt x="31" y="4"/>
                    </a:cubicBezTo>
                    <a:cubicBezTo>
                      <a:pt x="31" y="5"/>
                      <a:pt x="26" y="9"/>
                      <a:pt x="23" y="10"/>
                    </a:cubicBezTo>
                    <a:cubicBezTo>
                      <a:pt x="20" y="11"/>
                      <a:pt x="17" y="18"/>
                      <a:pt x="15" y="19"/>
                    </a:cubicBezTo>
                    <a:cubicBezTo>
                      <a:pt x="13" y="20"/>
                      <a:pt x="6" y="17"/>
                      <a:pt x="5" y="17"/>
                    </a:cubicBezTo>
                    <a:cubicBezTo>
                      <a:pt x="4" y="17"/>
                      <a:pt x="2" y="17"/>
                      <a:pt x="0" y="18"/>
                    </a:cubicBezTo>
                    <a:cubicBezTo>
                      <a:pt x="2" y="20"/>
                      <a:pt x="4" y="22"/>
                      <a:pt x="5" y="22"/>
                    </a:cubicBezTo>
                    <a:cubicBezTo>
                      <a:pt x="6" y="22"/>
                      <a:pt x="7" y="31"/>
                      <a:pt x="9" y="32"/>
                    </a:cubicBezTo>
                    <a:cubicBezTo>
                      <a:pt x="12" y="33"/>
                      <a:pt x="18" y="36"/>
                      <a:pt x="18" y="37"/>
                    </a:cubicBezTo>
                    <a:cubicBezTo>
                      <a:pt x="18" y="39"/>
                      <a:pt x="21" y="41"/>
                      <a:pt x="21" y="44"/>
                    </a:cubicBezTo>
                    <a:cubicBezTo>
                      <a:pt x="21" y="46"/>
                      <a:pt x="24" y="49"/>
                      <a:pt x="26" y="49"/>
                    </a:cubicBezTo>
                    <a:cubicBezTo>
                      <a:pt x="32" y="49"/>
                      <a:pt x="32" y="51"/>
                      <a:pt x="32" y="53"/>
                    </a:cubicBezTo>
                    <a:cubicBezTo>
                      <a:pt x="32" y="54"/>
                      <a:pt x="39" y="53"/>
                      <a:pt x="40" y="54"/>
                    </a:cubicBezTo>
                    <a:cubicBezTo>
                      <a:pt x="41" y="55"/>
                      <a:pt x="47" y="55"/>
                      <a:pt x="49" y="56"/>
                    </a:cubicBezTo>
                    <a:cubicBezTo>
                      <a:pt x="52" y="53"/>
                      <a:pt x="56" y="49"/>
                      <a:pt x="57" y="48"/>
                    </a:cubicBezTo>
                    <a:cubicBezTo>
                      <a:pt x="59" y="45"/>
                      <a:pt x="57" y="41"/>
                      <a:pt x="59" y="40"/>
                    </a:cubicBezTo>
                    <a:cubicBezTo>
                      <a:pt x="61" y="39"/>
                      <a:pt x="65" y="34"/>
                      <a:pt x="63" y="34"/>
                    </a:cubicBezTo>
                    <a:cubicBezTo>
                      <a:pt x="62" y="33"/>
                      <a:pt x="63" y="30"/>
                      <a:pt x="61" y="28"/>
                    </a:cubicBezTo>
                    <a:cubicBezTo>
                      <a:pt x="59" y="25"/>
                      <a:pt x="63" y="24"/>
                      <a:pt x="63" y="20"/>
                    </a:cubicBezTo>
                    <a:cubicBezTo>
                      <a:pt x="63" y="17"/>
                      <a:pt x="64" y="9"/>
                      <a:pt x="63" y="8"/>
                    </a:cubicBezTo>
                    <a:cubicBezTo>
                      <a:pt x="62" y="7"/>
                      <a:pt x="57" y="7"/>
                      <a:pt x="53" y="5"/>
                    </a:cubicBezTo>
                    <a:cubicBezTo>
                      <a:pt x="50" y="3"/>
                      <a:pt x="43" y="2"/>
                      <a:pt x="43"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1BDC4D6D-883A-413C-9089-43A5C71184BE}"/>
                  </a:ext>
                </a:extLst>
              </p:cNvPr>
              <p:cNvSpPr>
                <a:spLocks/>
              </p:cNvSpPr>
              <p:nvPr/>
            </p:nvSpPr>
            <p:spPr bwMode="auto">
              <a:xfrm>
                <a:off x="5282330" y="4424810"/>
                <a:ext cx="165624" cy="178171"/>
              </a:xfrm>
              <a:custGeom>
                <a:avLst/>
                <a:gdLst>
                  <a:gd name="T0" fmla="*/ 66 w 72"/>
                  <a:gd name="T1" fmla="*/ 31 h 77"/>
                  <a:gd name="T2" fmla="*/ 61 w 72"/>
                  <a:gd name="T3" fmla="*/ 26 h 77"/>
                  <a:gd name="T4" fmla="*/ 58 w 72"/>
                  <a:gd name="T5" fmla="*/ 19 h 77"/>
                  <a:gd name="T6" fmla="*/ 49 w 72"/>
                  <a:gd name="T7" fmla="*/ 14 h 77"/>
                  <a:gd name="T8" fmla="*/ 45 w 72"/>
                  <a:gd name="T9" fmla="*/ 4 h 77"/>
                  <a:gd name="T10" fmla="*/ 40 w 72"/>
                  <a:gd name="T11" fmla="*/ 0 h 77"/>
                  <a:gd name="T12" fmla="*/ 35 w 72"/>
                  <a:gd name="T13" fmla="*/ 1 h 77"/>
                  <a:gd name="T14" fmla="*/ 29 w 72"/>
                  <a:gd name="T15" fmla="*/ 4 h 77"/>
                  <a:gd name="T16" fmla="*/ 25 w 72"/>
                  <a:gd name="T17" fmla="*/ 1 h 77"/>
                  <a:gd name="T18" fmla="*/ 16 w 72"/>
                  <a:gd name="T19" fmla="*/ 4 h 77"/>
                  <a:gd name="T20" fmla="*/ 8 w 72"/>
                  <a:gd name="T21" fmla="*/ 5 h 77"/>
                  <a:gd name="T22" fmla="*/ 8 w 72"/>
                  <a:gd name="T23" fmla="*/ 32 h 77"/>
                  <a:gd name="T24" fmla="*/ 0 w 72"/>
                  <a:gd name="T25" fmla="*/ 35 h 77"/>
                  <a:gd name="T26" fmla="*/ 0 w 72"/>
                  <a:gd name="T27" fmla="*/ 59 h 77"/>
                  <a:gd name="T28" fmla="*/ 4 w 72"/>
                  <a:gd name="T29" fmla="*/ 62 h 77"/>
                  <a:gd name="T30" fmla="*/ 7 w 72"/>
                  <a:gd name="T31" fmla="*/ 71 h 77"/>
                  <a:gd name="T32" fmla="*/ 5 w 72"/>
                  <a:gd name="T33" fmla="*/ 72 h 77"/>
                  <a:gd name="T34" fmla="*/ 7 w 72"/>
                  <a:gd name="T35" fmla="*/ 76 h 77"/>
                  <a:gd name="T36" fmla="*/ 15 w 72"/>
                  <a:gd name="T37" fmla="*/ 76 h 77"/>
                  <a:gd name="T38" fmla="*/ 22 w 72"/>
                  <a:gd name="T39" fmla="*/ 67 h 77"/>
                  <a:gd name="T40" fmla="*/ 27 w 72"/>
                  <a:gd name="T41" fmla="*/ 63 h 77"/>
                  <a:gd name="T42" fmla="*/ 37 w 72"/>
                  <a:gd name="T43" fmla="*/ 66 h 77"/>
                  <a:gd name="T44" fmla="*/ 45 w 72"/>
                  <a:gd name="T45" fmla="*/ 62 h 77"/>
                  <a:gd name="T46" fmla="*/ 48 w 72"/>
                  <a:gd name="T47" fmla="*/ 57 h 77"/>
                  <a:gd name="T48" fmla="*/ 55 w 72"/>
                  <a:gd name="T49" fmla="*/ 52 h 77"/>
                  <a:gd name="T50" fmla="*/ 58 w 72"/>
                  <a:gd name="T51" fmla="*/ 46 h 77"/>
                  <a:gd name="T52" fmla="*/ 64 w 72"/>
                  <a:gd name="T53" fmla="*/ 41 h 77"/>
                  <a:gd name="T54" fmla="*/ 69 w 72"/>
                  <a:gd name="T55" fmla="*/ 38 h 77"/>
                  <a:gd name="T56" fmla="*/ 72 w 72"/>
                  <a:gd name="T57" fmla="*/ 35 h 77"/>
                  <a:gd name="T58" fmla="*/ 72 w 72"/>
                  <a:gd name="T59" fmla="*/ 35 h 77"/>
                  <a:gd name="T60" fmla="*/ 66 w 72"/>
                  <a:gd name="T61" fmla="*/ 3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7">
                    <a:moveTo>
                      <a:pt x="66" y="31"/>
                    </a:moveTo>
                    <a:cubicBezTo>
                      <a:pt x="64" y="31"/>
                      <a:pt x="61" y="28"/>
                      <a:pt x="61" y="26"/>
                    </a:cubicBezTo>
                    <a:cubicBezTo>
                      <a:pt x="61" y="23"/>
                      <a:pt x="58" y="21"/>
                      <a:pt x="58" y="19"/>
                    </a:cubicBezTo>
                    <a:cubicBezTo>
                      <a:pt x="58" y="18"/>
                      <a:pt x="52" y="15"/>
                      <a:pt x="49" y="14"/>
                    </a:cubicBezTo>
                    <a:cubicBezTo>
                      <a:pt x="47" y="13"/>
                      <a:pt x="46" y="4"/>
                      <a:pt x="45" y="4"/>
                    </a:cubicBezTo>
                    <a:cubicBezTo>
                      <a:pt x="44" y="4"/>
                      <a:pt x="42" y="2"/>
                      <a:pt x="40" y="0"/>
                    </a:cubicBezTo>
                    <a:cubicBezTo>
                      <a:pt x="38" y="0"/>
                      <a:pt x="36" y="1"/>
                      <a:pt x="35" y="1"/>
                    </a:cubicBezTo>
                    <a:cubicBezTo>
                      <a:pt x="33" y="1"/>
                      <a:pt x="30" y="3"/>
                      <a:pt x="29" y="4"/>
                    </a:cubicBezTo>
                    <a:cubicBezTo>
                      <a:pt x="28" y="5"/>
                      <a:pt x="27" y="2"/>
                      <a:pt x="25" y="1"/>
                    </a:cubicBezTo>
                    <a:cubicBezTo>
                      <a:pt x="24" y="0"/>
                      <a:pt x="18" y="3"/>
                      <a:pt x="16" y="4"/>
                    </a:cubicBezTo>
                    <a:cubicBezTo>
                      <a:pt x="14" y="4"/>
                      <a:pt x="8" y="5"/>
                      <a:pt x="8" y="5"/>
                    </a:cubicBezTo>
                    <a:cubicBezTo>
                      <a:pt x="8" y="5"/>
                      <a:pt x="8" y="29"/>
                      <a:pt x="8" y="32"/>
                    </a:cubicBezTo>
                    <a:cubicBezTo>
                      <a:pt x="8" y="35"/>
                      <a:pt x="0" y="33"/>
                      <a:pt x="0" y="35"/>
                    </a:cubicBezTo>
                    <a:cubicBezTo>
                      <a:pt x="0" y="36"/>
                      <a:pt x="0" y="47"/>
                      <a:pt x="0" y="59"/>
                    </a:cubicBezTo>
                    <a:cubicBezTo>
                      <a:pt x="2" y="60"/>
                      <a:pt x="4" y="61"/>
                      <a:pt x="4" y="62"/>
                    </a:cubicBezTo>
                    <a:cubicBezTo>
                      <a:pt x="5" y="64"/>
                      <a:pt x="7" y="69"/>
                      <a:pt x="7" y="71"/>
                    </a:cubicBezTo>
                    <a:cubicBezTo>
                      <a:pt x="6" y="72"/>
                      <a:pt x="5" y="71"/>
                      <a:pt x="5" y="72"/>
                    </a:cubicBezTo>
                    <a:cubicBezTo>
                      <a:pt x="5" y="74"/>
                      <a:pt x="4" y="76"/>
                      <a:pt x="7" y="76"/>
                    </a:cubicBezTo>
                    <a:cubicBezTo>
                      <a:pt x="9" y="76"/>
                      <a:pt x="13" y="77"/>
                      <a:pt x="15" y="76"/>
                    </a:cubicBezTo>
                    <a:cubicBezTo>
                      <a:pt x="16" y="74"/>
                      <a:pt x="22" y="69"/>
                      <a:pt x="22" y="67"/>
                    </a:cubicBezTo>
                    <a:cubicBezTo>
                      <a:pt x="22" y="65"/>
                      <a:pt x="23" y="60"/>
                      <a:pt x="27" y="63"/>
                    </a:cubicBezTo>
                    <a:cubicBezTo>
                      <a:pt x="32" y="66"/>
                      <a:pt x="32" y="66"/>
                      <a:pt x="37" y="66"/>
                    </a:cubicBezTo>
                    <a:cubicBezTo>
                      <a:pt x="42" y="66"/>
                      <a:pt x="44" y="66"/>
                      <a:pt x="45" y="62"/>
                    </a:cubicBezTo>
                    <a:cubicBezTo>
                      <a:pt x="46" y="59"/>
                      <a:pt x="45" y="57"/>
                      <a:pt x="48" y="57"/>
                    </a:cubicBezTo>
                    <a:cubicBezTo>
                      <a:pt x="51" y="57"/>
                      <a:pt x="55" y="54"/>
                      <a:pt x="55" y="52"/>
                    </a:cubicBezTo>
                    <a:cubicBezTo>
                      <a:pt x="55" y="49"/>
                      <a:pt x="56" y="46"/>
                      <a:pt x="58" y="46"/>
                    </a:cubicBezTo>
                    <a:cubicBezTo>
                      <a:pt x="60" y="46"/>
                      <a:pt x="64" y="44"/>
                      <a:pt x="64" y="41"/>
                    </a:cubicBezTo>
                    <a:cubicBezTo>
                      <a:pt x="65" y="39"/>
                      <a:pt x="68" y="40"/>
                      <a:pt x="69" y="38"/>
                    </a:cubicBezTo>
                    <a:cubicBezTo>
                      <a:pt x="70" y="38"/>
                      <a:pt x="71" y="36"/>
                      <a:pt x="72" y="35"/>
                    </a:cubicBezTo>
                    <a:cubicBezTo>
                      <a:pt x="72" y="35"/>
                      <a:pt x="72" y="35"/>
                      <a:pt x="72" y="35"/>
                    </a:cubicBezTo>
                    <a:cubicBezTo>
                      <a:pt x="72" y="33"/>
                      <a:pt x="72" y="31"/>
                      <a:pt x="66"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8">
                <a:extLst>
                  <a:ext uri="{FF2B5EF4-FFF2-40B4-BE49-F238E27FC236}">
                    <a16:creationId xmlns:a16="http://schemas.microsoft.com/office/drawing/2014/main" id="{5A2E1C39-8E90-48F3-AB6B-CDC968EC223C}"/>
                  </a:ext>
                </a:extLst>
              </p:cNvPr>
              <p:cNvSpPr>
                <a:spLocks/>
              </p:cNvSpPr>
              <p:nvPr/>
            </p:nvSpPr>
            <p:spPr bwMode="auto">
              <a:xfrm>
                <a:off x="5478067" y="4580396"/>
                <a:ext cx="25095" cy="28859"/>
              </a:xfrm>
              <a:custGeom>
                <a:avLst/>
                <a:gdLst>
                  <a:gd name="T0" fmla="*/ 5 w 11"/>
                  <a:gd name="T1" fmla="*/ 0 h 13"/>
                  <a:gd name="T2" fmla="*/ 0 w 11"/>
                  <a:gd name="T3" fmla="*/ 5 h 13"/>
                  <a:gd name="T4" fmla="*/ 5 w 11"/>
                  <a:gd name="T5" fmla="*/ 13 h 13"/>
                  <a:gd name="T6" fmla="*/ 9 w 11"/>
                  <a:gd name="T7" fmla="*/ 11 h 13"/>
                  <a:gd name="T8" fmla="*/ 11 w 11"/>
                  <a:gd name="T9" fmla="*/ 9 h 13"/>
                  <a:gd name="T10" fmla="*/ 10 w 11"/>
                  <a:gd name="T11" fmla="*/ 2 h 13"/>
                  <a:gd name="T12" fmla="*/ 5 w 1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5" y="0"/>
                    </a:moveTo>
                    <a:cubicBezTo>
                      <a:pt x="3" y="0"/>
                      <a:pt x="0" y="4"/>
                      <a:pt x="0" y="5"/>
                    </a:cubicBezTo>
                    <a:cubicBezTo>
                      <a:pt x="0" y="6"/>
                      <a:pt x="2" y="13"/>
                      <a:pt x="5" y="13"/>
                    </a:cubicBezTo>
                    <a:cubicBezTo>
                      <a:pt x="7" y="13"/>
                      <a:pt x="9" y="13"/>
                      <a:pt x="9" y="11"/>
                    </a:cubicBezTo>
                    <a:cubicBezTo>
                      <a:pt x="9" y="10"/>
                      <a:pt x="10" y="9"/>
                      <a:pt x="11" y="9"/>
                    </a:cubicBezTo>
                    <a:cubicBezTo>
                      <a:pt x="10" y="7"/>
                      <a:pt x="10" y="4"/>
                      <a:pt x="10" y="2"/>
                    </a:cubicBezTo>
                    <a:cubicBezTo>
                      <a:pt x="8" y="1"/>
                      <a:pt x="7" y="0"/>
                      <a:pt x="5"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9">
                <a:extLst>
                  <a:ext uri="{FF2B5EF4-FFF2-40B4-BE49-F238E27FC236}">
                    <a16:creationId xmlns:a16="http://schemas.microsoft.com/office/drawing/2014/main" id="{5F7F366C-5B50-40EB-ABF7-CC3521CD6256}"/>
                  </a:ext>
                </a:extLst>
              </p:cNvPr>
              <p:cNvSpPr>
                <a:spLocks/>
              </p:cNvSpPr>
              <p:nvPr/>
            </p:nvSpPr>
            <p:spPr bwMode="auto">
              <a:xfrm>
                <a:off x="5411567" y="4633094"/>
                <a:ext cx="41406" cy="43915"/>
              </a:xfrm>
              <a:custGeom>
                <a:avLst/>
                <a:gdLst>
                  <a:gd name="T0" fmla="*/ 13 w 18"/>
                  <a:gd name="T1" fmla="*/ 2 h 19"/>
                  <a:gd name="T2" fmla="*/ 5 w 18"/>
                  <a:gd name="T3" fmla="*/ 5 h 19"/>
                  <a:gd name="T4" fmla="*/ 0 w 18"/>
                  <a:gd name="T5" fmla="*/ 12 h 19"/>
                  <a:gd name="T6" fmla="*/ 5 w 18"/>
                  <a:gd name="T7" fmla="*/ 19 h 19"/>
                  <a:gd name="T8" fmla="*/ 8 w 18"/>
                  <a:gd name="T9" fmla="*/ 19 h 19"/>
                  <a:gd name="T10" fmla="*/ 10 w 18"/>
                  <a:gd name="T11" fmla="*/ 15 h 19"/>
                  <a:gd name="T12" fmla="*/ 15 w 18"/>
                  <a:gd name="T13" fmla="*/ 13 h 19"/>
                  <a:gd name="T14" fmla="*/ 18 w 18"/>
                  <a:gd name="T15" fmla="*/ 8 h 19"/>
                  <a:gd name="T16" fmla="*/ 13 w 18"/>
                  <a:gd name="T1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3" y="2"/>
                    </a:moveTo>
                    <a:cubicBezTo>
                      <a:pt x="12" y="0"/>
                      <a:pt x="5" y="3"/>
                      <a:pt x="5" y="5"/>
                    </a:cubicBezTo>
                    <a:cubicBezTo>
                      <a:pt x="4" y="7"/>
                      <a:pt x="0" y="12"/>
                      <a:pt x="0" y="12"/>
                    </a:cubicBezTo>
                    <a:cubicBezTo>
                      <a:pt x="5" y="19"/>
                      <a:pt x="5" y="19"/>
                      <a:pt x="5" y="19"/>
                    </a:cubicBezTo>
                    <a:cubicBezTo>
                      <a:pt x="8" y="19"/>
                      <a:pt x="8" y="19"/>
                      <a:pt x="8" y="19"/>
                    </a:cubicBezTo>
                    <a:cubicBezTo>
                      <a:pt x="8" y="19"/>
                      <a:pt x="9" y="17"/>
                      <a:pt x="10" y="15"/>
                    </a:cubicBezTo>
                    <a:cubicBezTo>
                      <a:pt x="11" y="13"/>
                      <a:pt x="15" y="15"/>
                      <a:pt x="15" y="13"/>
                    </a:cubicBezTo>
                    <a:cubicBezTo>
                      <a:pt x="15" y="11"/>
                      <a:pt x="18" y="10"/>
                      <a:pt x="18" y="8"/>
                    </a:cubicBezTo>
                    <a:cubicBezTo>
                      <a:pt x="18" y="6"/>
                      <a:pt x="14" y="3"/>
                      <a:pt x="13"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0">
                <a:extLst>
                  <a:ext uri="{FF2B5EF4-FFF2-40B4-BE49-F238E27FC236}">
                    <a16:creationId xmlns:a16="http://schemas.microsoft.com/office/drawing/2014/main" id="{34AE9DF2-C923-43A0-8FDD-3DAA663BC05E}"/>
                  </a:ext>
                </a:extLst>
              </p:cNvPr>
              <p:cNvSpPr>
                <a:spLocks noEditPoints="1"/>
              </p:cNvSpPr>
              <p:nvPr/>
            </p:nvSpPr>
            <p:spPr bwMode="auto">
              <a:xfrm>
                <a:off x="5220849" y="4506367"/>
                <a:ext cx="297370" cy="259728"/>
              </a:xfrm>
              <a:custGeom>
                <a:avLst/>
                <a:gdLst>
                  <a:gd name="T0" fmla="*/ 123 w 129"/>
                  <a:gd name="T1" fmla="*/ 42 h 113"/>
                  <a:gd name="T2" fmla="*/ 123 w 129"/>
                  <a:gd name="T3" fmla="*/ 41 h 113"/>
                  <a:gd name="T4" fmla="*/ 121 w 129"/>
                  <a:gd name="T5" fmla="*/ 43 h 113"/>
                  <a:gd name="T6" fmla="*/ 117 w 129"/>
                  <a:gd name="T7" fmla="*/ 45 h 113"/>
                  <a:gd name="T8" fmla="*/ 112 w 129"/>
                  <a:gd name="T9" fmla="*/ 37 h 113"/>
                  <a:gd name="T10" fmla="*/ 117 w 129"/>
                  <a:gd name="T11" fmla="*/ 32 h 113"/>
                  <a:gd name="T12" fmla="*/ 122 w 129"/>
                  <a:gd name="T13" fmla="*/ 34 h 113"/>
                  <a:gd name="T14" fmla="*/ 122 w 129"/>
                  <a:gd name="T15" fmla="*/ 33 h 113"/>
                  <a:gd name="T16" fmla="*/ 121 w 129"/>
                  <a:gd name="T17" fmla="*/ 18 h 113"/>
                  <a:gd name="T18" fmla="*/ 116 w 129"/>
                  <a:gd name="T19" fmla="*/ 3 h 113"/>
                  <a:gd name="T20" fmla="*/ 107 w 129"/>
                  <a:gd name="T21" fmla="*/ 1 h 113"/>
                  <a:gd name="T22" fmla="*/ 99 w 129"/>
                  <a:gd name="T23" fmla="*/ 0 h 113"/>
                  <a:gd name="T24" fmla="*/ 96 w 129"/>
                  <a:gd name="T25" fmla="*/ 3 h 113"/>
                  <a:gd name="T26" fmla="*/ 91 w 129"/>
                  <a:gd name="T27" fmla="*/ 6 h 113"/>
                  <a:gd name="T28" fmla="*/ 85 w 129"/>
                  <a:gd name="T29" fmla="*/ 11 h 113"/>
                  <a:gd name="T30" fmla="*/ 82 w 129"/>
                  <a:gd name="T31" fmla="*/ 17 h 113"/>
                  <a:gd name="T32" fmla="*/ 75 w 129"/>
                  <a:gd name="T33" fmla="*/ 22 h 113"/>
                  <a:gd name="T34" fmla="*/ 72 w 129"/>
                  <a:gd name="T35" fmla="*/ 27 h 113"/>
                  <a:gd name="T36" fmla="*/ 64 w 129"/>
                  <a:gd name="T37" fmla="*/ 31 h 113"/>
                  <a:gd name="T38" fmla="*/ 54 w 129"/>
                  <a:gd name="T39" fmla="*/ 28 h 113"/>
                  <a:gd name="T40" fmla="*/ 49 w 129"/>
                  <a:gd name="T41" fmla="*/ 32 h 113"/>
                  <a:gd name="T42" fmla="*/ 42 w 129"/>
                  <a:gd name="T43" fmla="*/ 41 h 113"/>
                  <a:gd name="T44" fmla="*/ 34 w 129"/>
                  <a:gd name="T45" fmla="*/ 41 h 113"/>
                  <a:gd name="T46" fmla="*/ 32 w 129"/>
                  <a:gd name="T47" fmla="*/ 37 h 113"/>
                  <a:gd name="T48" fmla="*/ 34 w 129"/>
                  <a:gd name="T49" fmla="*/ 36 h 113"/>
                  <a:gd name="T50" fmla="*/ 31 w 129"/>
                  <a:gd name="T51" fmla="*/ 27 h 113"/>
                  <a:gd name="T52" fmla="*/ 27 w 129"/>
                  <a:gd name="T53" fmla="*/ 24 h 113"/>
                  <a:gd name="T54" fmla="*/ 27 w 129"/>
                  <a:gd name="T55" fmla="*/ 53 h 113"/>
                  <a:gd name="T56" fmla="*/ 22 w 129"/>
                  <a:gd name="T57" fmla="*/ 59 h 113"/>
                  <a:gd name="T58" fmla="*/ 12 w 129"/>
                  <a:gd name="T59" fmla="*/ 59 h 113"/>
                  <a:gd name="T60" fmla="*/ 8 w 129"/>
                  <a:gd name="T61" fmla="*/ 53 h 113"/>
                  <a:gd name="T62" fmla="*/ 3 w 129"/>
                  <a:gd name="T63" fmla="*/ 56 h 113"/>
                  <a:gd name="T64" fmla="*/ 0 w 129"/>
                  <a:gd name="T65" fmla="*/ 56 h 113"/>
                  <a:gd name="T66" fmla="*/ 6 w 129"/>
                  <a:gd name="T67" fmla="*/ 69 h 113"/>
                  <a:gd name="T68" fmla="*/ 13 w 129"/>
                  <a:gd name="T69" fmla="*/ 85 h 113"/>
                  <a:gd name="T70" fmla="*/ 13 w 129"/>
                  <a:gd name="T71" fmla="*/ 93 h 113"/>
                  <a:gd name="T72" fmla="*/ 14 w 129"/>
                  <a:gd name="T73" fmla="*/ 99 h 113"/>
                  <a:gd name="T74" fmla="*/ 16 w 129"/>
                  <a:gd name="T75" fmla="*/ 106 h 113"/>
                  <a:gd name="T76" fmla="*/ 20 w 129"/>
                  <a:gd name="T77" fmla="*/ 108 h 113"/>
                  <a:gd name="T78" fmla="*/ 24 w 129"/>
                  <a:gd name="T79" fmla="*/ 112 h 113"/>
                  <a:gd name="T80" fmla="*/ 29 w 129"/>
                  <a:gd name="T81" fmla="*/ 111 h 113"/>
                  <a:gd name="T82" fmla="*/ 39 w 129"/>
                  <a:gd name="T83" fmla="*/ 109 h 113"/>
                  <a:gd name="T84" fmla="*/ 46 w 129"/>
                  <a:gd name="T85" fmla="*/ 106 h 113"/>
                  <a:gd name="T86" fmla="*/ 58 w 129"/>
                  <a:gd name="T87" fmla="*/ 106 h 113"/>
                  <a:gd name="T88" fmla="*/ 66 w 129"/>
                  <a:gd name="T89" fmla="*/ 105 h 113"/>
                  <a:gd name="T90" fmla="*/ 71 w 129"/>
                  <a:gd name="T91" fmla="*/ 104 h 113"/>
                  <a:gd name="T92" fmla="*/ 78 w 129"/>
                  <a:gd name="T93" fmla="*/ 101 h 113"/>
                  <a:gd name="T94" fmla="*/ 94 w 129"/>
                  <a:gd name="T95" fmla="*/ 91 h 113"/>
                  <a:gd name="T96" fmla="*/ 113 w 129"/>
                  <a:gd name="T97" fmla="*/ 67 h 113"/>
                  <a:gd name="T98" fmla="*/ 125 w 129"/>
                  <a:gd name="T99" fmla="*/ 55 h 113"/>
                  <a:gd name="T100" fmla="*/ 129 w 129"/>
                  <a:gd name="T101" fmla="*/ 41 h 113"/>
                  <a:gd name="T102" fmla="*/ 123 w 129"/>
                  <a:gd name="T103" fmla="*/ 42 h 113"/>
                  <a:gd name="T104" fmla="*/ 98 w 129"/>
                  <a:gd name="T105" fmla="*/ 68 h 113"/>
                  <a:gd name="T106" fmla="*/ 93 w 129"/>
                  <a:gd name="T107" fmla="*/ 70 h 113"/>
                  <a:gd name="T108" fmla="*/ 91 w 129"/>
                  <a:gd name="T109" fmla="*/ 74 h 113"/>
                  <a:gd name="T110" fmla="*/ 88 w 129"/>
                  <a:gd name="T111" fmla="*/ 74 h 113"/>
                  <a:gd name="T112" fmla="*/ 83 w 129"/>
                  <a:gd name="T113" fmla="*/ 67 h 113"/>
                  <a:gd name="T114" fmla="*/ 88 w 129"/>
                  <a:gd name="T115" fmla="*/ 60 h 113"/>
                  <a:gd name="T116" fmla="*/ 96 w 129"/>
                  <a:gd name="T117" fmla="*/ 57 h 113"/>
                  <a:gd name="T118" fmla="*/ 101 w 129"/>
                  <a:gd name="T119" fmla="*/ 63 h 113"/>
                  <a:gd name="T120" fmla="*/ 98 w 129"/>
                  <a:gd name="T121" fmla="*/ 6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3">
                    <a:moveTo>
                      <a:pt x="123" y="42"/>
                    </a:moveTo>
                    <a:cubicBezTo>
                      <a:pt x="123" y="42"/>
                      <a:pt x="123" y="41"/>
                      <a:pt x="123" y="41"/>
                    </a:cubicBezTo>
                    <a:cubicBezTo>
                      <a:pt x="122" y="41"/>
                      <a:pt x="121" y="42"/>
                      <a:pt x="121" y="43"/>
                    </a:cubicBezTo>
                    <a:cubicBezTo>
                      <a:pt x="121" y="45"/>
                      <a:pt x="119" y="45"/>
                      <a:pt x="117" y="45"/>
                    </a:cubicBezTo>
                    <a:cubicBezTo>
                      <a:pt x="114" y="45"/>
                      <a:pt x="112" y="38"/>
                      <a:pt x="112" y="37"/>
                    </a:cubicBezTo>
                    <a:cubicBezTo>
                      <a:pt x="112" y="36"/>
                      <a:pt x="115" y="32"/>
                      <a:pt x="117" y="32"/>
                    </a:cubicBezTo>
                    <a:cubicBezTo>
                      <a:pt x="119" y="32"/>
                      <a:pt x="120" y="33"/>
                      <a:pt x="122" y="34"/>
                    </a:cubicBezTo>
                    <a:cubicBezTo>
                      <a:pt x="122" y="33"/>
                      <a:pt x="122" y="33"/>
                      <a:pt x="122" y="33"/>
                    </a:cubicBezTo>
                    <a:cubicBezTo>
                      <a:pt x="122" y="31"/>
                      <a:pt x="123" y="19"/>
                      <a:pt x="121" y="18"/>
                    </a:cubicBezTo>
                    <a:cubicBezTo>
                      <a:pt x="119" y="17"/>
                      <a:pt x="117" y="4"/>
                      <a:pt x="116" y="3"/>
                    </a:cubicBezTo>
                    <a:cubicBezTo>
                      <a:pt x="115" y="2"/>
                      <a:pt x="108" y="2"/>
                      <a:pt x="107" y="1"/>
                    </a:cubicBezTo>
                    <a:cubicBezTo>
                      <a:pt x="106" y="0"/>
                      <a:pt x="99" y="1"/>
                      <a:pt x="99" y="0"/>
                    </a:cubicBezTo>
                    <a:cubicBezTo>
                      <a:pt x="98" y="1"/>
                      <a:pt x="97" y="3"/>
                      <a:pt x="96" y="3"/>
                    </a:cubicBezTo>
                    <a:cubicBezTo>
                      <a:pt x="95" y="5"/>
                      <a:pt x="92" y="4"/>
                      <a:pt x="91" y="6"/>
                    </a:cubicBezTo>
                    <a:cubicBezTo>
                      <a:pt x="91" y="9"/>
                      <a:pt x="87" y="11"/>
                      <a:pt x="85" y="11"/>
                    </a:cubicBezTo>
                    <a:cubicBezTo>
                      <a:pt x="83" y="11"/>
                      <a:pt x="82" y="14"/>
                      <a:pt x="82" y="17"/>
                    </a:cubicBezTo>
                    <a:cubicBezTo>
                      <a:pt x="82" y="19"/>
                      <a:pt x="78" y="22"/>
                      <a:pt x="75" y="22"/>
                    </a:cubicBezTo>
                    <a:cubicBezTo>
                      <a:pt x="72" y="22"/>
                      <a:pt x="73" y="24"/>
                      <a:pt x="72" y="27"/>
                    </a:cubicBezTo>
                    <a:cubicBezTo>
                      <a:pt x="71" y="31"/>
                      <a:pt x="69" y="31"/>
                      <a:pt x="64" y="31"/>
                    </a:cubicBezTo>
                    <a:cubicBezTo>
                      <a:pt x="59" y="31"/>
                      <a:pt x="59" y="31"/>
                      <a:pt x="54" y="28"/>
                    </a:cubicBezTo>
                    <a:cubicBezTo>
                      <a:pt x="50" y="25"/>
                      <a:pt x="49" y="30"/>
                      <a:pt x="49" y="32"/>
                    </a:cubicBezTo>
                    <a:cubicBezTo>
                      <a:pt x="49" y="34"/>
                      <a:pt x="43" y="39"/>
                      <a:pt x="42" y="41"/>
                    </a:cubicBezTo>
                    <a:cubicBezTo>
                      <a:pt x="40" y="42"/>
                      <a:pt x="36" y="41"/>
                      <a:pt x="34" y="41"/>
                    </a:cubicBezTo>
                    <a:cubicBezTo>
                      <a:pt x="31" y="41"/>
                      <a:pt x="32" y="39"/>
                      <a:pt x="32" y="37"/>
                    </a:cubicBezTo>
                    <a:cubicBezTo>
                      <a:pt x="32" y="36"/>
                      <a:pt x="33" y="37"/>
                      <a:pt x="34" y="36"/>
                    </a:cubicBezTo>
                    <a:cubicBezTo>
                      <a:pt x="34" y="34"/>
                      <a:pt x="32" y="29"/>
                      <a:pt x="31" y="27"/>
                    </a:cubicBezTo>
                    <a:cubicBezTo>
                      <a:pt x="31" y="26"/>
                      <a:pt x="29" y="25"/>
                      <a:pt x="27" y="24"/>
                    </a:cubicBezTo>
                    <a:cubicBezTo>
                      <a:pt x="27" y="38"/>
                      <a:pt x="27" y="52"/>
                      <a:pt x="27" y="53"/>
                    </a:cubicBezTo>
                    <a:cubicBezTo>
                      <a:pt x="27" y="56"/>
                      <a:pt x="23" y="57"/>
                      <a:pt x="22" y="59"/>
                    </a:cubicBezTo>
                    <a:cubicBezTo>
                      <a:pt x="21" y="60"/>
                      <a:pt x="15" y="59"/>
                      <a:pt x="12" y="59"/>
                    </a:cubicBezTo>
                    <a:cubicBezTo>
                      <a:pt x="9" y="59"/>
                      <a:pt x="9" y="56"/>
                      <a:pt x="8" y="53"/>
                    </a:cubicBezTo>
                    <a:cubicBezTo>
                      <a:pt x="6" y="51"/>
                      <a:pt x="3" y="54"/>
                      <a:pt x="3" y="56"/>
                    </a:cubicBezTo>
                    <a:cubicBezTo>
                      <a:pt x="3" y="57"/>
                      <a:pt x="2" y="57"/>
                      <a:pt x="0" y="56"/>
                    </a:cubicBezTo>
                    <a:cubicBezTo>
                      <a:pt x="2" y="61"/>
                      <a:pt x="5" y="65"/>
                      <a:pt x="6" y="69"/>
                    </a:cubicBezTo>
                    <a:cubicBezTo>
                      <a:pt x="8" y="76"/>
                      <a:pt x="12" y="81"/>
                      <a:pt x="13" y="85"/>
                    </a:cubicBezTo>
                    <a:cubicBezTo>
                      <a:pt x="15" y="89"/>
                      <a:pt x="16" y="92"/>
                      <a:pt x="13" y="93"/>
                    </a:cubicBezTo>
                    <a:cubicBezTo>
                      <a:pt x="11" y="93"/>
                      <a:pt x="11" y="95"/>
                      <a:pt x="14" y="99"/>
                    </a:cubicBezTo>
                    <a:cubicBezTo>
                      <a:pt x="16" y="103"/>
                      <a:pt x="14" y="106"/>
                      <a:pt x="16" y="106"/>
                    </a:cubicBezTo>
                    <a:cubicBezTo>
                      <a:pt x="18" y="107"/>
                      <a:pt x="18" y="108"/>
                      <a:pt x="20" y="108"/>
                    </a:cubicBezTo>
                    <a:cubicBezTo>
                      <a:pt x="21" y="108"/>
                      <a:pt x="23" y="110"/>
                      <a:pt x="24" y="112"/>
                    </a:cubicBezTo>
                    <a:cubicBezTo>
                      <a:pt x="25" y="113"/>
                      <a:pt x="28" y="113"/>
                      <a:pt x="29" y="111"/>
                    </a:cubicBezTo>
                    <a:cubicBezTo>
                      <a:pt x="30" y="109"/>
                      <a:pt x="34" y="109"/>
                      <a:pt x="39" y="109"/>
                    </a:cubicBezTo>
                    <a:cubicBezTo>
                      <a:pt x="43" y="109"/>
                      <a:pt x="42" y="107"/>
                      <a:pt x="46" y="106"/>
                    </a:cubicBezTo>
                    <a:cubicBezTo>
                      <a:pt x="50" y="105"/>
                      <a:pt x="55" y="104"/>
                      <a:pt x="58" y="106"/>
                    </a:cubicBezTo>
                    <a:cubicBezTo>
                      <a:pt x="62" y="107"/>
                      <a:pt x="64" y="106"/>
                      <a:pt x="66" y="105"/>
                    </a:cubicBezTo>
                    <a:cubicBezTo>
                      <a:pt x="68" y="104"/>
                      <a:pt x="71" y="106"/>
                      <a:pt x="71" y="104"/>
                    </a:cubicBezTo>
                    <a:cubicBezTo>
                      <a:pt x="71" y="101"/>
                      <a:pt x="75" y="101"/>
                      <a:pt x="78" y="101"/>
                    </a:cubicBezTo>
                    <a:cubicBezTo>
                      <a:pt x="81" y="101"/>
                      <a:pt x="88" y="96"/>
                      <a:pt x="94" y="91"/>
                    </a:cubicBezTo>
                    <a:cubicBezTo>
                      <a:pt x="100" y="85"/>
                      <a:pt x="110" y="73"/>
                      <a:pt x="113" y="67"/>
                    </a:cubicBezTo>
                    <a:cubicBezTo>
                      <a:pt x="117" y="62"/>
                      <a:pt x="122" y="57"/>
                      <a:pt x="125" y="55"/>
                    </a:cubicBezTo>
                    <a:cubicBezTo>
                      <a:pt x="127" y="53"/>
                      <a:pt x="128" y="46"/>
                      <a:pt x="129" y="41"/>
                    </a:cubicBezTo>
                    <a:cubicBezTo>
                      <a:pt x="126" y="41"/>
                      <a:pt x="123" y="42"/>
                      <a:pt x="123" y="42"/>
                    </a:cubicBezTo>
                    <a:close/>
                    <a:moveTo>
                      <a:pt x="98" y="68"/>
                    </a:moveTo>
                    <a:cubicBezTo>
                      <a:pt x="98" y="70"/>
                      <a:pt x="94" y="68"/>
                      <a:pt x="93" y="70"/>
                    </a:cubicBezTo>
                    <a:cubicBezTo>
                      <a:pt x="92" y="72"/>
                      <a:pt x="91" y="74"/>
                      <a:pt x="91" y="74"/>
                    </a:cubicBezTo>
                    <a:cubicBezTo>
                      <a:pt x="88" y="74"/>
                      <a:pt x="88" y="74"/>
                      <a:pt x="88" y="74"/>
                    </a:cubicBezTo>
                    <a:cubicBezTo>
                      <a:pt x="83" y="67"/>
                      <a:pt x="83" y="67"/>
                      <a:pt x="83" y="67"/>
                    </a:cubicBezTo>
                    <a:cubicBezTo>
                      <a:pt x="83" y="67"/>
                      <a:pt x="87" y="62"/>
                      <a:pt x="88" y="60"/>
                    </a:cubicBezTo>
                    <a:cubicBezTo>
                      <a:pt x="88" y="58"/>
                      <a:pt x="95" y="55"/>
                      <a:pt x="96" y="57"/>
                    </a:cubicBezTo>
                    <a:cubicBezTo>
                      <a:pt x="97" y="58"/>
                      <a:pt x="101" y="61"/>
                      <a:pt x="101" y="63"/>
                    </a:cubicBezTo>
                    <a:cubicBezTo>
                      <a:pt x="101" y="65"/>
                      <a:pt x="98" y="66"/>
                      <a:pt x="98" y="6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1">
                <a:extLst>
                  <a:ext uri="{FF2B5EF4-FFF2-40B4-BE49-F238E27FC236}">
                    <a16:creationId xmlns:a16="http://schemas.microsoft.com/office/drawing/2014/main" id="{6BFF6564-3D02-4F82-AECA-47DE2F21D159}"/>
                  </a:ext>
                </a:extLst>
              </p:cNvPr>
              <p:cNvSpPr>
                <a:spLocks/>
              </p:cNvSpPr>
              <p:nvPr/>
            </p:nvSpPr>
            <p:spPr bwMode="auto">
              <a:xfrm>
                <a:off x="5139291" y="4197704"/>
                <a:ext cx="217068" cy="229615"/>
              </a:xfrm>
              <a:custGeom>
                <a:avLst/>
                <a:gdLst>
                  <a:gd name="T0" fmla="*/ 6 w 94"/>
                  <a:gd name="T1" fmla="*/ 92 h 100"/>
                  <a:gd name="T2" fmla="*/ 9 w 94"/>
                  <a:gd name="T3" fmla="*/ 94 h 100"/>
                  <a:gd name="T4" fmla="*/ 17 w 94"/>
                  <a:gd name="T5" fmla="*/ 94 h 100"/>
                  <a:gd name="T6" fmla="*/ 24 w 94"/>
                  <a:gd name="T7" fmla="*/ 96 h 100"/>
                  <a:gd name="T8" fmla="*/ 52 w 94"/>
                  <a:gd name="T9" fmla="*/ 96 h 100"/>
                  <a:gd name="T10" fmla="*/ 55 w 94"/>
                  <a:gd name="T11" fmla="*/ 99 h 100"/>
                  <a:gd name="T12" fmla="*/ 72 w 94"/>
                  <a:gd name="T13" fmla="*/ 99 h 100"/>
                  <a:gd name="T14" fmla="*/ 85 w 94"/>
                  <a:gd name="T15" fmla="*/ 98 h 100"/>
                  <a:gd name="T16" fmla="*/ 87 w 94"/>
                  <a:gd name="T17" fmla="*/ 97 h 100"/>
                  <a:gd name="T18" fmla="*/ 78 w 94"/>
                  <a:gd name="T19" fmla="*/ 85 h 100"/>
                  <a:gd name="T20" fmla="*/ 79 w 94"/>
                  <a:gd name="T21" fmla="*/ 58 h 100"/>
                  <a:gd name="T22" fmla="*/ 91 w 94"/>
                  <a:gd name="T23" fmla="*/ 59 h 100"/>
                  <a:gd name="T24" fmla="*/ 93 w 94"/>
                  <a:gd name="T25" fmla="*/ 57 h 100"/>
                  <a:gd name="T26" fmla="*/ 94 w 94"/>
                  <a:gd name="T27" fmla="*/ 41 h 100"/>
                  <a:gd name="T28" fmla="*/ 92 w 94"/>
                  <a:gd name="T29" fmla="*/ 40 h 100"/>
                  <a:gd name="T30" fmla="*/ 85 w 94"/>
                  <a:gd name="T31" fmla="*/ 41 h 100"/>
                  <a:gd name="T32" fmla="*/ 81 w 94"/>
                  <a:gd name="T33" fmla="*/ 43 h 100"/>
                  <a:gd name="T34" fmla="*/ 81 w 94"/>
                  <a:gd name="T35" fmla="*/ 37 h 100"/>
                  <a:gd name="T36" fmla="*/ 77 w 94"/>
                  <a:gd name="T37" fmla="*/ 30 h 100"/>
                  <a:gd name="T38" fmla="*/ 78 w 94"/>
                  <a:gd name="T39" fmla="*/ 19 h 100"/>
                  <a:gd name="T40" fmla="*/ 77 w 94"/>
                  <a:gd name="T41" fmla="*/ 13 h 100"/>
                  <a:gd name="T42" fmla="*/ 71 w 94"/>
                  <a:gd name="T43" fmla="*/ 12 h 100"/>
                  <a:gd name="T44" fmla="*/ 67 w 94"/>
                  <a:gd name="T45" fmla="*/ 10 h 100"/>
                  <a:gd name="T46" fmla="*/ 61 w 94"/>
                  <a:gd name="T47" fmla="*/ 10 h 100"/>
                  <a:gd name="T48" fmla="*/ 58 w 94"/>
                  <a:gd name="T49" fmla="*/ 17 h 100"/>
                  <a:gd name="T50" fmla="*/ 48 w 94"/>
                  <a:gd name="T51" fmla="*/ 18 h 100"/>
                  <a:gd name="T52" fmla="*/ 42 w 94"/>
                  <a:gd name="T53" fmla="*/ 13 h 100"/>
                  <a:gd name="T54" fmla="*/ 38 w 94"/>
                  <a:gd name="T55" fmla="*/ 7 h 100"/>
                  <a:gd name="T56" fmla="*/ 37 w 94"/>
                  <a:gd name="T57" fmla="*/ 1 h 100"/>
                  <a:gd name="T58" fmla="*/ 11 w 94"/>
                  <a:gd name="T59" fmla="*/ 1 h 100"/>
                  <a:gd name="T60" fmla="*/ 6 w 94"/>
                  <a:gd name="T61" fmla="*/ 3 h 100"/>
                  <a:gd name="T62" fmla="*/ 13 w 94"/>
                  <a:gd name="T63" fmla="*/ 20 h 100"/>
                  <a:gd name="T64" fmla="*/ 12 w 94"/>
                  <a:gd name="T65" fmla="*/ 28 h 100"/>
                  <a:gd name="T66" fmla="*/ 17 w 94"/>
                  <a:gd name="T67" fmla="*/ 45 h 100"/>
                  <a:gd name="T68" fmla="*/ 11 w 94"/>
                  <a:gd name="T69" fmla="*/ 57 h 100"/>
                  <a:gd name="T70" fmla="*/ 6 w 94"/>
                  <a:gd name="T71" fmla="*/ 72 h 100"/>
                  <a:gd name="T72" fmla="*/ 1 w 94"/>
                  <a:gd name="T73" fmla="*/ 83 h 100"/>
                  <a:gd name="T74" fmla="*/ 0 w 94"/>
                  <a:gd name="T75" fmla="*/ 94 h 100"/>
                  <a:gd name="T76" fmla="*/ 0 w 94"/>
                  <a:gd name="T77" fmla="*/ 95 h 100"/>
                  <a:gd name="T78" fmla="*/ 3 w 94"/>
                  <a:gd name="T79" fmla="*/ 94 h 100"/>
                  <a:gd name="T80" fmla="*/ 6 w 94"/>
                  <a:gd name="T81"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 h="100">
                    <a:moveTo>
                      <a:pt x="6" y="92"/>
                    </a:moveTo>
                    <a:cubicBezTo>
                      <a:pt x="8" y="92"/>
                      <a:pt x="7" y="95"/>
                      <a:pt x="9" y="94"/>
                    </a:cubicBezTo>
                    <a:cubicBezTo>
                      <a:pt x="12" y="92"/>
                      <a:pt x="15" y="92"/>
                      <a:pt x="17" y="94"/>
                    </a:cubicBezTo>
                    <a:cubicBezTo>
                      <a:pt x="19" y="96"/>
                      <a:pt x="21" y="96"/>
                      <a:pt x="24" y="96"/>
                    </a:cubicBezTo>
                    <a:cubicBezTo>
                      <a:pt x="27" y="96"/>
                      <a:pt x="52" y="96"/>
                      <a:pt x="52" y="96"/>
                    </a:cubicBezTo>
                    <a:cubicBezTo>
                      <a:pt x="55" y="99"/>
                      <a:pt x="55" y="99"/>
                      <a:pt x="55" y="99"/>
                    </a:cubicBezTo>
                    <a:cubicBezTo>
                      <a:pt x="55" y="99"/>
                      <a:pt x="70" y="98"/>
                      <a:pt x="72" y="99"/>
                    </a:cubicBezTo>
                    <a:cubicBezTo>
                      <a:pt x="75" y="100"/>
                      <a:pt x="83" y="99"/>
                      <a:pt x="85" y="98"/>
                    </a:cubicBezTo>
                    <a:cubicBezTo>
                      <a:pt x="85" y="98"/>
                      <a:pt x="86" y="98"/>
                      <a:pt x="87" y="97"/>
                    </a:cubicBezTo>
                    <a:cubicBezTo>
                      <a:pt x="78" y="85"/>
                      <a:pt x="78" y="85"/>
                      <a:pt x="78" y="85"/>
                    </a:cubicBezTo>
                    <a:cubicBezTo>
                      <a:pt x="79" y="58"/>
                      <a:pt x="79" y="58"/>
                      <a:pt x="79" y="58"/>
                    </a:cubicBezTo>
                    <a:cubicBezTo>
                      <a:pt x="91" y="59"/>
                      <a:pt x="91" y="59"/>
                      <a:pt x="91" y="59"/>
                    </a:cubicBezTo>
                    <a:cubicBezTo>
                      <a:pt x="93" y="57"/>
                      <a:pt x="93" y="57"/>
                      <a:pt x="93" y="57"/>
                    </a:cubicBezTo>
                    <a:cubicBezTo>
                      <a:pt x="94" y="41"/>
                      <a:pt x="94" y="41"/>
                      <a:pt x="94" y="41"/>
                    </a:cubicBezTo>
                    <a:cubicBezTo>
                      <a:pt x="94" y="40"/>
                      <a:pt x="93" y="40"/>
                      <a:pt x="92" y="40"/>
                    </a:cubicBezTo>
                    <a:cubicBezTo>
                      <a:pt x="90" y="42"/>
                      <a:pt x="88" y="41"/>
                      <a:pt x="85" y="41"/>
                    </a:cubicBezTo>
                    <a:cubicBezTo>
                      <a:pt x="83" y="41"/>
                      <a:pt x="82" y="44"/>
                      <a:pt x="81" y="43"/>
                    </a:cubicBezTo>
                    <a:cubicBezTo>
                      <a:pt x="79" y="43"/>
                      <a:pt x="81" y="39"/>
                      <a:pt x="81" y="37"/>
                    </a:cubicBezTo>
                    <a:cubicBezTo>
                      <a:pt x="81" y="35"/>
                      <a:pt x="79" y="32"/>
                      <a:pt x="77" y="30"/>
                    </a:cubicBezTo>
                    <a:cubicBezTo>
                      <a:pt x="75" y="29"/>
                      <a:pt x="79" y="20"/>
                      <a:pt x="78" y="19"/>
                    </a:cubicBezTo>
                    <a:cubicBezTo>
                      <a:pt x="77" y="18"/>
                      <a:pt x="77" y="15"/>
                      <a:pt x="77" y="13"/>
                    </a:cubicBezTo>
                    <a:cubicBezTo>
                      <a:pt x="77" y="10"/>
                      <a:pt x="75" y="12"/>
                      <a:pt x="71" y="12"/>
                    </a:cubicBezTo>
                    <a:cubicBezTo>
                      <a:pt x="68" y="12"/>
                      <a:pt x="67" y="10"/>
                      <a:pt x="67" y="10"/>
                    </a:cubicBezTo>
                    <a:cubicBezTo>
                      <a:pt x="67" y="10"/>
                      <a:pt x="63" y="9"/>
                      <a:pt x="61" y="10"/>
                    </a:cubicBezTo>
                    <a:cubicBezTo>
                      <a:pt x="59" y="11"/>
                      <a:pt x="59" y="17"/>
                      <a:pt x="58" y="17"/>
                    </a:cubicBezTo>
                    <a:cubicBezTo>
                      <a:pt x="56" y="17"/>
                      <a:pt x="52" y="17"/>
                      <a:pt x="48" y="18"/>
                    </a:cubicBezTo>
                    <a:cubicBezTo>
                      <a:pt x="45" y="19"/>
                      <a:pt x="43" y="18"/>
                      <a:pt x="42" y="13"/>
                    </a:cubicBezTo>
                    <a:cubicBezTo>
                      <a:pt x="40" y="9"/>
                      <a:pt x="38" y="10"/>
                      <a:pt x="38" y="7"/>
                    </a:cubicBezTo>
                    <a:cubicBezTo>
                      <a:pt x="39" y="4"/>
                      <a:pt x="37" y="1"/>
                      <a:pt x="37" y="1"/>
                    </a:cubicBezTo>
                    <a:cubicBezTo>
                      <a:pt x="37" y="1"/>
                      <a:pt x="13" y="0"/>
                      <a:pt x="11" y="1"/>
                    </a:cubicBezTo>
                    <a:cubicBezTo>
                      <a:pt x="10" y="1"/>
                      <a:pt x="8" y="2"/>
                      <a:pt x="6" y="3"/>
                    </a:cubicBezTo>
                    <a:cubicBezTo>
                      <a:pt x="8" y="8"/>
                      <a:pt x="12" y="18"/>
                      <a:pt x="13" y="20"/>
                    </a:cubicBezTo>
                    <a:cubicBezTo>
                      <a:pt x="15" y="22"/>
                      <a:pt x="12" y="24"/>
                      <a:pt x="12" y="28"/>
                    </a:cubicBezTo>
                    <a:cubicBezTo>
                      <a:pt x="12" y="32"/>
                      <a:pt x="17" y="40"/>
                      <a:pt x="17" y="45"/>
                    </a:cubicBezTo>
                    <a:cubicBezTo>
                      <a:pt x="18" y="50"/>
                      <a:pt x="14" y="53"/>
                      <a:pt x="11" y="57"/>
                    </a:cubicBezTo>
                    <a:cubicBezTo>
                      <a:pt x="9" y="60"/>
                      <a:pt x="6" y="68"/>
                      <a:pt x="6" y="72"/>
                    </a:cubicBezTo>
                    <a:cubicBezTo>
                      <a:pt x="6" y="77"/>
                      <a:pt x="1" y="81"/>
                      <a:pt x="1" y="83"/>
                    </a:cubicBezTo>
                    <a:cubicBezTo>
                      <a:pt x="2" y="86"/>
                      <a:pt x="1" y="92"/>
                      <a:pt x="0" y="94"/>
                    </a:cubicBezTo>
                    <a:cubicBezTo>
                      <a:pt x="0" y="94"/>
                      <a:pt x="0" y="95"/>
                      <a:pt x="0" y="95"/>
                    </a:cubicBezTo>
                    <a:cubicBezTo>
                      <a:pt x="3" y="94"/>
                      <a:pt x="3" y="94"/>
                      <a:pt x="3" y="94"/>
                    </a:cubicBezTo>
                    <a:cubicBezTo>
                      <a:pt x="3" y="94"/>
                      <a:pt x="4" y="92"/>
                      <a:pt x="6" y="9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2">
                <a:extLst>
                  <a:ext uri="{FF2B5EF4-FFF2-40B4-BE49-F238E27FC236}">
                    <a16:creationId xmlns:a16="http://schemas.microsoft.com/office/drawing/2014/main" id="{7659C844-2B4B-493B-9DDB-44E814D0FBA4}"/>
                  </a:ext>
                </a:extLst>
              </p:cNvPr>
              <p:cNvSpPr>
                <a:spLocks/>
              </p:cNvSpPr>
              <p:nvPr/>
            </p:nvSpPr>
            <p:spPr bwMode="auto">
              <a:xfrm>
                <a:off x="5319972" y="4240365"/>
                <a:ext cx="213303" cy="189464"/>
              </a:xfrm>
              <a:custGeom>
                <a:avLst/>
                <a:gdLst>
                  <a:gd name="T0" fmla="*/ 71 w 93"/>
                  <a:gd name="T1" fmla="*/ 3 h 82"/>
                  <a:gd name="T2" fmla="*/ 65 w 93"/>
                  <a:gd name="T3" fmla="*/ 0 h 82"/>
                  <a:gd name="T4" fmla="*/ 56 w 93"/>
                  <a:gd name="T5" fmla="*/ 1 h 82"/>
                  <a:gd name="T6" fmla="*/ 54 w 93"/>
                  <a:gd name="T7" fmla="*/ 7 h 82"/>
                  <a:gd name="T8" fmla="*/ 52 w 93"/>
                  <a:gd name="T9" fmla="*/ 11 h 82"/>
                  <a:gd name="T10" fmla="*/ 52 w 93"/>
                  <a:gd name="T11" fmla="*/ 20 h 82"/>
                  <a:gd name="T12" fmla="*/ 50 w 93"/>
                  <a:gd name="T13" fmla="*/ 28 h 82"/>
                  <a:gd name="T14" fmla="*/ 56 w 93"/>
                  <a:gd name="T15" fmla="*/ 34 h 82"/>
                  <a:gd name="T16" fmla="*/ 61 w 93"/>
                  <a:gd name="T17" fmla="*/ 32 h 82"/>
                  <a:gd name="T18" fmla="*/ 62 w 93"/>
                  <a:gd name="T19" fmla="*/ 38 h 82"/>
                  <a:gd name="T20" fmla="*/ 61 w 93"/>
                  <a:gd name="T21" fmla="*/ 41 h 82"/>
                  <a:gd name="T22" fmla="*/ 55 w 93"/>
                  <a:gd name="T23" fmla="*/ 41 h 82"/>
                  <a:gd name="T24" fmla="*/ 52 w 93"/>
                  <a:gd name="T25" fmla="*/ 35 h 82"/>
                  <a:gd name="T26" fmla="*/ 46 w 93"/>
                  <a:gd name="T27" fmla="*/ 33 h 82"/>
                  <a:gd name="T28" fmla="*/ 41 w 93"/>
                  <a:gd name="T29" fmla="*/ 29 h 82"/>
                  <a:gd name="T30" fmla="*/ 39 w 93"/>
                  <a:gd name="T31" fmla="*/ 30 h 82"/>
                  <a:gd name="T32" fmla="*/ 35 w 93"/>
                  <a:gd name="T33" fmla="*/ 31 h 82"/>
                  <a:gd name="T34" fmla="*/ 28 w 93"/>
                  <a:gd name="T35" fmla="*/ 29 h 82"/>
                  <a:gd name="T36" fmla="*/ 26 w 93"/>
                  <a:gd name="T37" fmla="*/ 25 h 82"/>
                  <a:gd name="T38" fmla="*/ 21 w 93"/>
                  <a:gd name="T39" fmla="*/ 25 h 82"/>
                  <a:gd name="T40" fmla="*/ 19 w 93"/>
                  <a:gd name="T41" fmla="*/ 24 h 82"/>
                  <a:gd name="T42" fmla="*/ 16 w 93"/>
                  <a:gd name="T43" fmla="*/ 22 h 82"/>
                  <a:gd name="T44" fmla="*/ 15 w 93"/>
                  <a:gd name="T45" fmla="*/ 38 h 82"/>
                  <a:gd name="T46" fmla="*/ 13 w 93"/>
                  <a:gd name="T47" fmla="*/ 40 h 82"/>
                  <a:gd name="T48" fmla="*/ 1 w 93"/>
                  <a:gd name="T49" fmla="*/ 39 h 82"/>
                  <a:gd name="T50" fmla="*/ 0 w 93"/>
                  <a:gd name="T51" fmla="*/ 66 h 82"/>
                  <a:gd name="T52" fmla="*/ 9 w 93"/>
                  <a:gd name="T53" fmla="*/ 78 h 82"/>
                  <a:gd name="T54" fmla="*/ 24 w 93"/>
                  <a:gd name="T55" fmla="*/ 78 h 82"/>
                  <a:gd name="T56" fmla="*/ 24 w 93"/>
                  <a:gd name="T57" fmla="*/ 80 h 82"/>
                  <a:gd name="T58" fmla="*/ 29 w 93"/>
                  <a:gd name="T59" fmla="*/ 79 h 82"/>
                  <a:gd name="T60" fmla="*/ 39 w 93"/>
                  <a:gd name="T61" fmla="*/ 81 h 82"/>
                  <a:gd name="T62" fmla="*/ 47 w 93"/>
                  <a:gd name="T63" fmla="*/ 72 h 82"/>
                  <a:gd name="T64" fmla="*/ 55 w 93"/>
                  <a:gd name="T65" fmla="*/ 66 h 82"/>
                  <a:gd name="T66" fmla="*/ 59 w 93"/>
                  <a:gd name="T67" fmla="*/ 62 h 82"/>
                  <a:gd name="T68" fmla="*/ 66 w 93"/>
                  <a:gd name="T69" fmla="*/ 62 h 82"/>
                  <a:gd name="T70" fmla="*/ 66 w 93"/>
                  <a:gd name="T71" fmla="*/ 62 h 82"/>
                  <a:gd name="T72" fmla="*/ 65 w 93"/>
                  <a:gd name="T73" fmla="*/ 56 h 82"/>
                  <a:gd name="T74" fmla="*/ 87 w 93"/>
                  <a:gd name="T75" fmla="*/ 48 h 82"/>
                  <a:gd name="T76" fmla="*/ 86 w 93"/>
                  <a:gd name="T77" fmla="*/ 44 h 82"/>
                  <a:gd name="T78" fmla="*/ 87 w 93"/>
                  <a:gd name="T79" fmla="*/ 36 h 82"/>
                  <a:gd name="T80" fmla="*/ 90 w 93"/>
                  <a:gd name="T81" fmla="*/ 34 h 82"/>
                  <a:gd name="T82" fmla="*/ 90 w 93"/>
                  <a:gd name="T83" fmla="*/ 21 h 82"/>
                  <a:gd name="T84" fmla="*/ 93 w 93"/>
                  <a:gd name="T85" fmla="*/ 19 h 82"/>
                  <a:gd name="T86" fmla="*/ 89 w 93"/>
                  <a:gd name="T87" fmla="*/ 11 h 82"/>
                  <a:gd name="T88" fmla="*/ 79 w 93"/>
                  <a:gd name="T89" fmla="*/ 6 h 82"/>
                  <a:gd name="T90" fmla="*/ 71 w 93"/>
                  <a:gd name="T91" fmla="*/ 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 h="82">
                    <a:moveTo>
                      <a:pt x="71" y="3"/>
                    </a:moveTo>
                    <a:cubicBezTo>
                      <a:pt x="70" y="3"/>
                      <a:pt x="68" y="2"/>
                      <a:pt x="65" y="0"/>
                    </a:cubicBezTo>
                    <a:cubicBezTo>
                      <a:pt x="64" y="2"/>
                      <a:pt x="58" y="1"/>
                      <a:pt x="56" y="1"/>
                    </a:cubicBezTo>
                    <a:cubicBezTo>
                      <a:pt x="53" y="1"/>
                      <a:pt x="55" y="5"/>
                      <a:pt x="54" y="7"/>
                    </a:cubicBezTo>
                    <a:cubicBezTo>
                      <a:pt x="52" y="8"/>
                      <a:pt x="51" y="10"/>
                      <a:pt x="52" y="11"/>
                    </a:cubicBezTo>
                    <a:cubicBezTo>
                      <a:pt x="54" y="12"/>
                      <a:pt x="52" y="18"/>
                      <a:pt x="52" y="20"/>
                    </a:cubicBezTo>
                    <a:cubicBezTo>
                      <a:pt x="52" y="22"/>
                      <a:pt x="49" y="27"/>
                      <a:pt x="50" y="28"/>
                    </a:cubicBezTo>
                    <a:cubicBezTo>
                      <a:pt x="51" y="28"/>
                      <a:pt x="53" y="33"/>
                      <a:pt x="56" y="34"/>
                    </a:cubicBezTo>
                    <a:cubicBezTo>
                      <a:pt x="58" y="35"/>
                      <a:pt x="60" y="32"/>
                      <a:pt x="61" y="32"/>
                    </a:cubicBezTo>
                    <a:cubicBezTo>
                      <a:pt x="62" y="32"/>
                      <a:pt x="62" y="35"/>
                      <a:pt x="62" y="38"/>
                    </a:cubicBezTo>
                    <a:cubicBezTo>
                      <a:pt x="62" y="40"/>
                      <a:pt x="61" y="41"/>
                      <a:pt x="61" y="41"/>
                    </a:cubicBezTo>
                    <a:cubicBezTo>
                      <a:pt x="61" y="41"/>
                      <a:pt x="57" y="43"/>
                      <a:pt x="55" y="41"/>
                    </a:cubicBezTo>
                    <a:cubicBezTo>
                      <a:pt x="53" y="40"/>
                      <a:pt x="52" y="36"/>
                      <a:pt x="52" y="35"/>
                    </a:cubicBezTo>
                    <a:cubicBezTo>
                      <a:pt x="52" y="33"/>
                      <a:pt x="47" y="33"/>
                      <a:pt x="46" y="33"/>
                    </a:cubicBezTo>
                    <a:cubicBezTo>
                      <a:pt x="44" y="33"/>
                      <a:pt x="42" y="30"/>
                      <a:pt x="41" y="29"/>
                    </a:cubicBezTo>
                    <a:cubicBezTo>
                      <a:pt x="41" y="27"/>
                      <a:pt x="39" y="29"/>
                      <a:pt x="39" y="30"/>
                    </a:cubicBezTo>
                    <a:cubicBezTo>
                      <a:pt x="39" y="31"/>
                      <a:pt x="37" y="31"/>
                      <a:pt x="35" y="31"/>
                    </a:cubicBezTo>
                    <a:cubicBezTo>
                      <a:pt x="33" y="31"/>
                      <a:pt x="30" y="28"/>
                      <a:pt x="28" y="29"/>
                    </a:cubicBezTo>
                    <a:cubicBezTo>
                      <a:pt x="27" y="30"/>
                      <a:pt x="25" y="26"/>
                      <a:pt x="26" y="25"/>
                    </a:cubicBezTo>
                    <a:cubicBezTo>
                      <a:pt x="26" y="24"/>
                      <a:pt x="22" y="25"/>
                      <a:pt x="21" y="25"/>
                    </a:cubicBezTo>
                    <a:cubicBezTo>
                      <a:pt x="19" y="26"/>
                      <a:pt x="19" y="24"/>
                      <a:pt x="19" y="24"/>
                    </a:cubicBezTo>
                    <a:cubicBezTo>
                      <a:pt x="19" y="24"/>
                      <a:pt x="18" y="22"/>
                      <a:pt x="16" y="22"/>
                    </a:cubicBezTo>
                    <a:cubicBezTo>
                      <a:pt x="15" y="38"/>
                      <a:pt x="15" y="38"/>
                      <a:pt x="15" y="38"/>
                    </a:cubicBezTo>
                    <a:cubicBezTo>
                      <a:pt x="13" y="40"/>
                      <a:pt x="13" y="40"/>
                      <a:pt x="13" y="40"/>
                    </a:cubicBezTo>
                    <a:cubicBezTo>
                      <a:pt x="1" y="39"/>
                      <a:pt x="1" y="39"/>
                      <a:pt x="1" y="39"/>
                    </a:cubicBezTo>
                    <a:cubicBezTo>
                      <a:pt x="0" y="66"/>
                      <a:pt x="0" y="66"/>
                      <a:pt x="0" y="66"/>
                    </a:cubicBezTo>
                    <a:cubicBezTo>
                      <a:pt x="9" y="78"/>
                      <a:pt x="9" y="78"/>
                      <a:pt x="9" y="78"/>
                    </a:cubicBezTo>
                    <a:cubicBezTo>
                      <a:pt x="14" y="77"/>
                      <a:pt x="24" y="76"/>
                      <a:pt x="24" y="78"/>
                    </a:cubicBezTo>
                    <a:cubicBezTo>
                      <a:pt x="24" y="78"/>
                      <a:pt x="24" y="79"/>
                      <a:pt x="24" y="80"/>
                    </a:cubicBezTo>
                    <a:cubicBezTo>
                      <a:pt x="26" y="79"/>
                      <a:pt x="28" y="79"/>
                      <a:pt x="29" y="79"/>
                    </a:cubicBezTo>
                    <a:cubicBezTo>
                      <a:pt x="30" y="79"/>
                      <a:pt x="37" y="82"/>
                      <a:pt x="39" y="81"/>
                    </a:cubicBezTo>
                    <a:cubicBezTo>
                      <a:pt x="41" y="80"/>
                      <a:pt x="44" y="73"/>
                      <a:pt x="47" y="72"/>
                    </a:cubicBezTo>
                    <a:cubicBezTo>
                      <a:pt x="50" y="71"/>
                      <a:pt x="55" y="67"/>
                      <a:pt x="55" y="66"/>
                    </a:cubicBezTo>
                    <a:cubicBezTo>
                      <a:pt x="55" y="64"/>
                      <a:pt x="55" y="63"/>
                      <a:pt x="59" y="62"/>
                    </a:cubicBezTo>
                    <a:cubicBezTo>
                      <a:pt x="66" y="62"/>
                      <a:pt x="66" y="62"/>
                      <a:pt x="66" y="62"/>
                    </a:cubicBezTo>
                    <a:cubicBezTo>
                      <a:pt x="66" y="62"/>
                      <a:pt x="66" y="62"/>
                      <a:pt x="66" y="62"/>
                    </a:cubicBezTo>
                    <a:cubicBezTo>
                      <a:pt x="65" y="56"/>
                      <a:pt x="65" y="56"/>
                      <a:pt x="65" y="56"/>
                    </a:cubicBezTo>
                    <a:cubicBezTo>
                      <a:pt x="65" y="56"/>
                      <a:pt x="86" y="48"/>
                      <a:pt x="87" y="48"/>
                    </a:cubicBezTo>
                    <a:cubicBezTo>
                      <a:pt x="86" y="46"/>
                      <a:pt x="85" y="44"/>
                      <a:pt x="86" y="44"/>
                    </a:cubicBezTo>
                    <a:cubicBezTo>
                      <a:pt x="86" y="44"/>
                      <a:pt x="87" y="38"/>
                      <a:pt x="87" y="36"/>
                    </a:cubicBezTo>
                    <a:cubicBezTo>
                      <a:pt x="87" y="35"/>
                      <a:pt x="92" y="36"/>
                      <a:pt x="90" y="34"/>
                    </a:cubicBezTo>
                    <a:cubicBezTo>
                      <a:pt x="88" y="33"/>
                      <a:pt x="89" y="23"/>
                      <a:pt x="90" y="21"/>
                    </a:cubicBezTo>
                    <a:cubicBezTo>
                      <a:pt x="91" y="19"/>
                      <a:pt x="93" y="21"/>
                      <a:pt x="93" y="19"/>
                    </a:cubicBezTo>
                    <a:cubicBezTo>
                      <a:pt x="93" y="18"/>
                      <a:pt x="90" y="12"/>
                      <a:pt x="89" y="11"/>
                    </a:cubicBezTo>
                    <a:cubicBezTo>
                      <a:pt x="88" y="10"/>
                      <a:pt x="81" y="7"/>
                      <a:pt x="79" y="6"/>
                    </a:cubicBezTo>
                    <a:cubicBezTo>
                      <a:pt x="77" y="6"/>
                      <a:pt x="73" y="3"/>
                      <a:pt x="71"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3">
                <a:extLst>
                  <a:ext uri="{FF2B5EF4-FFF2-40B4-BE49-F238E27FC236}">
                    <a16:creationId xmlns:a16="http://schemas.microsoft.com/office/drawing/2014/main" id="{577B53AB-03D5-428B-AA5F-6F325784FD78}"/>
                  </a:ext>
                </a:extLst>
              </p:cNvPr>
              <p:cNvSpPr>
                <a:spLocks/>
              </p:cNvSpPr>
              <p:nvPr/>
            </p:nvSpPr>
            <p:spPr bwMode="auto">
              <a:xfrm>
                <a:off x="5446699" y="4107364"/>
                <a:ext cx="36387" cy="32623"/>
              </a:xfrm>
              <a:custGeom>
                <a:avLst/>
                <a:gdLst>
                  <a:gd name="T0" fmla="*/ 13 w 16"/>
                  <a:gd name="T1" fmla="*/ 0 h 14"/>
                  <a:gd name="T2" fmla="*/ 8 w 16"/>
                  <a:gd name="T3" fmla="*/ 2 h 14"/>
                  <a:gd name="T4" fmla="*/ 4 w 16"/>
                  <a:gd name="T5" fmla="*/ 2 h 14"/>
                  <a:gd name="T6" fmla="*/ 3 w 16"/>
                  <a:gd name="T7" fmla="*/ 3 h 14"/>
                  <a:gd name="T8" fmla="*/ 2 w 16"/>
                  <a:gd name="T9" fmla="*/ 8 h 14"/>
                  <a:gd name="T10" fmla="*/ 0 w 16"/>
                  <a:gd name="T11" fmla="*/ 11 h 14"/>
                  <a:gd name="T12" fmla="*/ 2 w 16"/>
                  <a:gd name="T13" fmla="*/ 13 h 14"/>
                  <a:gd name="T14" fmla="*/ 4 w 16"/>
                  <a:gd name="T15" fmla="*/ 13 h 14"/>
                  <a:gd name="T16" fmla="*/ 8 w 16"/>
                  <a:gd name="T17" fmla="*/ 11 h 14"/>
                  <a:gd name="T18" fmla="*/ 15 w 16"/>
                  <a:gd name="T19" fmla="*/ 9 h 14"/>
                  <a:gd name="T20" fmla="*/ 14 w 16"/>
                  <a:gd name="T21" fmla="*/ 4 h 14"/>
                  <a:gd name="T22" fmla="*/ 13 w 16"/>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4">
                    <a:moveTo>
                      <a:pt x="13" y="0"/>
                    </a:moveTo>
                    <a:cubicBezTo>
                      <a:pt x="11" y="1"/>
                      <a:pt x="9" y="1"/>
                      <a:pt x="8" y="2"/>
                    </a:cubicBezTo>
                    <a:cubicBezTo>
                      <a:pt x="7" y="2"/>
                      <a:pt x="7" y="3"/>
                      <a:pt x="4" y="2"/>
                    </a:cubicBezTo>
                    <a:cubicBezTo>
                      <a:pt x="4" y="3"/>
                      <a:pt x="4" y="3"/>
                      <a:pt x="3" y="3"/>
                    </a:cubicBezTo>
                    <a:cubicBezTo>
                      <a:pt x="1" y="4"/>
                      <a:pt x="2" y="8"/>
                      <a:pt x="2" y="8"/>
                    </a:cubicBezTo>
                    <a:cubicBezTo>
                      <a:pt x="2" y="8"/>
                      <a:pt x="0" y="8"/>
                      <a:pt x="0" y="11"/>
                    </a:cubicBezTo>
                    <a:cubicBezTo>
                      <a:pt x="0" y="12"/>
                      <a:pt x="1" y="13"/>
                      <a:pt x="2" y="13"/>
                    </a:cubicBezTo>
                    <a:cubicBezTo>
                      <a:pt x="3" y="13"/>
                      <a:pt x="4" y="13"/>
                      <a:pt x="4" y="13"/>
                    </a:cubicBezTo>
                    <a:cubicBezTo>
                      <a:pt x="9" y="14"/>
                      <a:pt x="8" y="11"/>
                      <a:pt x="8" y="11"/>
                    </a:cubicBezTo>
                    <a:cubicBezTo>
                      <a:pt x="8" y="11"/>
                      <a:pt x="15" y="11"/>
                      <a:pt x="15" y="9"/>
                    </a:cubicBezTo>
                    <a:cubicBezTo>
                      <a:pt x="16" y="7"/>
                      <a:pt x="14" y="4"/>
                      <a:pt x="14" y="4"/>
                    </a:cubicBezTo>
                    <a:lnTo>
                      <a:pt x="13" y="0"/>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4">
                <a:extLst>
                  <a:ext uri="{FF2B5EF4-FFF2-40B4-BE49-F238E27FC236}">
                    <a16:creationId xmlns:a16="http://schemas.microsoft.com/office/drawing/2014/main" id="{BB187177-D570-4725-95B0-C03CD418B73B}"/>
                  </a:ext>
                </a:extLst>
              </p:cNvPr>
              <p:cNvSpPr>
                <a:spLocks/>
              </p:cNvSpPr>
              <p:nvPr/>
            </p:nvSpPr>
            <p:spPr bwMode="auto">
              <a:xfrm>
                <a:off x="5670041" y="3857674"/>
                <a:ext cx="190718" cy="258473"/>
              </a:xfrm>
              <a:custGeom>
                <a:avLst/>
                <a:gdLst>
                  <a:gd name="T0" fmla="*/ 19 w 83"/>
                  <a:gd name="T1" fmla="*/ 21 h 112"/>
                  <a:gd name="T2" fmla="*/ 25 w 83"/>
                  <a:gd name="T3" fmla="*/ 26 h 112"/>
                  <a:gd name="T4" fmla="*/ 41 w 83"/>
                  <a:gd name="T5" fmla="*/ 32 h 112"/>
                  <a:gd name="T6" fmla="*/ 52 w 83"/>
                  <a:gd name="T7" fmla="*/ 34 h 112"/>
                  <a:gd name="T8" fmla="*/ 55 w 83"/>
                  <a:gd name="T9" fmla="*/ 36 h 112"/>
                  <a:gd name="T10" fmla="*/ 33 w 83"/>
                  <a:gd name="T11" fmla="*/ 58 h 112"/>
                  <a:gd name="T12" fmla="*/ 24 w 83"/>
                  <a:gd name="T13" fmla="*/ 59 h 112"/>
                  <a:gd name="T14" fmla="*/ 14 w 83"/>
                  <a:gd name="T15" fmla="*/ 65 h 112"/>
                  <a:gd name="T16" fmla="*/ 7 w 83"/>
                  <a:gd name="T17" fmla="*/ 66 h 112"/>
                  <a:gd name="T18" fmla="*/ 4 w 83"/>
                  <a:gd name="T19" fmla="*/ 71 h 112"/>
                  <a:gd name="T20" fmla="*/ 0 w 83"/>
                  <a:gd name="T21" fmla="*/ 77 h 112"/>
                  <a:gd name="T22" fmla="*/ 0 w 83"/>
                  <a:gd name="T23" fmla="*/ 106 h 112"/>
                  <a:gd name="T24" fmla="*/ 4 w 83"/>
                  <a:gd name="T25" fmla="*/ 112 h 112"/>
                  <a:gd name="T26" fmla="*/ 22 w 83"/>
                  <a:gd name="T27" fmla="*/ 93 h 112"/>
                  <a:gd name="T28" fmla="*/ 36 w 83"/>
                  <a:gd name="T29" fmla="*/ 83 h 112"/>
                  <a:gd name="T30" fmla="*/ 56 w 83"/>
                  <a:gd name="T31" fmla="*/ 63 h 112"/>
                  <a:gd name="T32" fmla="*/ 65 w 83"/>
                  <a:gd name="T33" fmla="*/ 48 h 112"/>
                  <a:gd name="T34" fmla="*/ 73 w 83"/>
                  <a:gd name="T35" fmla="*/ 36 h 112"/>
                  <a:gd name="T36" fmla="*/ 80 w 83"/>
                  <a:gd name="T37" fmla="*/ 20 h 112"/>
                  <a:gd name="T38" fmla="*/ 83 w 83"/>
                  <a:gd name="T39" fmla="*/ 6 h 112"/>
                  <a:gd name="T40" fmla="*/ 78 w 83"/>
                  <a:gd name="T41" fmla="*/ 3 h 112"/>
                  <a:gd name="T42" fmla="*/ 60 w 83"/>
                  <a:gd name="T43" fmla="*/ 8 h 112"/>
                  <a:gd name="T44" fmla="*/ 47 w 83"/>
                  <a:gd name="T45" fmla="*/ 11 h 112"/>
                  <a:gd name="T46" fmla="*/ 36 w 83"/>
                  <a:gd name="T47" fmla="*/ 13 h 112"/>
                  <a:gd name="T48" fmla="*/ 23 w 83"/>
                  <a:gd name="T49" fmla="*/ 12 h 112"/>
                  <a:gd name="T50" fmla="*/ 19 w 83"/>
                  <a:gd name="T51" fmla="*/ 7 h 112"/>
                  <a:gd name="T52" fmla="*/ 14 w 83"/>
                  <a:gd name="T53" fmla="*/ 14 h 112"/>
                  <a:gd name="T54" fmla="*/ 19 w 83"/>
                  <a:gd name="T55"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 h="112">
                    <a:moveTo>
                      <a:pt x="19" y="21"/>
                    </a:moveTo>
                    <a:cubicBezTo>
                      <a:pt x="21" y="22"/>
                      <a:pt x="23" y="26"/>
                      <a:pt x="25" y="26"/>
                    </a:cubicBezTo>
                    <a:cubicBezTo>
                      <a:pt x="26" y="27"/>
                      <a:pt x="35" y="30"/>
                      <a:pt x="41" y="32"/>
                    </a:cubicBezTo>
                    <a:cubicBezTo>
                      <a:pt x="47" y="34"/>
                      <a:pt x="50" y="34"/>
                      <a:pt x="52" y="34"/>
                    </a:cubicBezTo>
                    <a:cubicBezTo>
                      <a:pt x="54" y="34"/>
                      <a:pt x="56" y="35"/>
                      <a:pt x="55" y="36"/>
                    </a:cubicBezTo>
                    <a:cubicBezTo>
                      <a:pt x="53" y="37"/>
                      <a:pt x="36" y="55"/>
                      <a:pt x="33" y="58"/>
                    </a:cubicBezTo>
                    <a:cubicBezTo>
                      <a:pt x="31" y="60"/>
                      <a:pt x="30" y="59"/>
                      <a:pt x="24" y="59"/>
                    </a:cubicBezTo>
                    <a:cubicBezTo>
                      <a:pt x="19" y="59"/>
                      <a:pt x="15" y="65"/>
                      <a:pt x="14" y="65"/>
                    </a:cubicBezTo>
                    <a:cubicBezTo>
                      <a:pt x="13" y="65"/>
                      <a:pt x="10" y="65"/>
                      <a:pt x="7" y="66"/>
                    </a:cubicBezTo>
                    <a:cubicBezTo>
                      <a:pt x="4" y="71"/>
                      <a:pt x="4" y="71"/>
                      <a:pt x="4" y="71"/>
                    </a:cubicBezTo>
                    <a:cubicBezTo>
                      <a:pt x="0" y="77"/>
                      <a:pt x="0" y="77"/>
                      <a:pt x="0" y="77"/>
                    </a:cubicBezTo>
                    <a:cubicBezTo>
                      <a:pt x="0" y="106"/>
                      <a:pt x="0" y="106"/>
                      <a:pt x="0" y="106"/>
                    </a:cubicBezTo>
                    <a:cubicBezTo>
                      <a:pt x="4" y="112"/>
                      <a:pt x="4" y="112"/>
                      <a:pt x="4" y="112"/>
                    </a:cubicBezTo>
                    <a:cubicBezTo>
                      <a:pt x="7" y="108"/>
                      <a:pt x="16" y="100"/>
                      <a:pt x="22" y="93"/>
                    </a:cubicBezTo>
                    <a:cubicBezTo>
                      <a:pt x="29" y="86"/>
                      <a:pt x="32" y="85"/>
                      <a:pt x="36" y="83"/>
                    </a:cubicBezTo>
                    <a:cubicBezTo>
                      <a:pt x="40" y="81"/>
                      <a:pt x="50" y="71"/>
                      <a:pt x="56" y="63"/>
                    </a:cubicBezTo>
                    <a:cubicBezTo>
                      <a:pt x="60" y="58"/>
                      <a:pt x="65" y="52"/>
                      <a:pt x="65" y="48"/>
                    </a:cubicBezTo>
                    <a:cubicBezTo>
                      <a:pt x="66" y="44"/>
                      <a:pt x="70" y="39"/>
                      <a:pt x="73" y="36"/>
                    </a:cubicBezTo>
                    <a:cubicBezTo>
                      <a:pt x="75" y="32"/>
                      <a:pt x="80" y="23"/>
                      <a:pt x="80" y="20"/>
                    </a:cubicBezTo>
                    <a:cubicBezTo>
                      <a:pt x="80" y="17"/>
                      <a:pt x="83" y="11"/>
                      <a:pt x="83" y="6"/>
                    </a:cubicBezTo>
                    <a:cubicBezTo>
                      <a:pt x="83" y="1"/>
                      <a:pt x="79" y="0"/>
                      <a:pt x="78" y="3"/>
                    </a:cubicBezTo>
                    <a:cubicBezTo>
                      <a:pt x="76" y="6"/>
                      <a:pt x="66" y="8"/>
                      <a:pt x="60" y="8"/>
                    </a:cubicBezTo>
                    <a:cubicBezTo>
                      <a:pt x="53" y="8"/>
                      <a:pt x="49" y="9"/>
                      <a:pt x="47" y="11"/>
                    </a:cubicBezTo>
                    <a:cubicBezTo>
                      <a:pt x="44" y="13"/>
                      <a:pt x="38" y="10"/>
                      <a:pt x="36" y="13"/>
                    </a:cubicBezTo>
                    <a:cubicBezTo>
                      <a:pt x="34" y="15"/>
                      <a:pt x="26" y="17"/>
                      <a:pt x="23" y="12"/>
                    </a:cubicBezTo>
                    <a:cubicBezTo>
                      <a:pt x="22" y="9"/>
                      <a:pt x="20" y="8"/>
                      <a:pt x="19" y="7"/>
                    </a:cubicBezTo>
                    <a:cubicBezTo>
                      <a:pt x="17" y="9"/>
                      <a:pt x="14" y="13"/>
                      <a:pt x="14" y="14"/>
                    </a:cubicBezTo>
                    <a:cubicBezTo>
                      <a:pt x="15" y="16"/>
                      <a:pt x="18" y="21"/>
                      <a:pt x="19" y="2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5">
                <a:extLst>
                  <a:ext uri="{FF2B5EF4-FFF2-40B4-BE49-F238E27FC236}">
                    <a16:creationId xmlns:a16="http://schemas.microsoft.com/office/drawing/2014/main" id="{C46FE2F9-204A-4EAD-93CF-76440499726C}"/>
                  </a:ext>
                </a:extLst>
              </p:cNvPr>
              <p:cNvSpPr>
                <a:spLocks/>
              </p:cNvSpPr>
              <p:nvPr/>
            </p:nvSpPr>
            <p:spPr bwMode="auto">
              <a:xfrm>
                <a:off x="4678807" y="3385897"/>
                <a:ext cx="223341" cy="179426"/>
              </a:xfrm>
              <a:custGeom>
                <a:avLst/>
                <a:gdLst>
                  <a:gd name="T0" fmla="*/ 36 w 97"/>
                  <a:gd name="T1" fmla="*/ 78 h 78"/>
                  <a:gd name="T2" fmla="*/ 36 w 97"/>
                  <a:gd name="T3" fmla="*/ 67 h 78"/>
                  <a:gd name="T4" fmla="*/ 49 w 97"/>
                  <a:gd name="T5" fmla="*/ 58 h 78"/>
                  <a:gd name="T6" fmla="*/ 54 w 97"/>
                  <a:gd name="T7" fmla="*/ 57 h 78"/>
                  <a:gd name="T8" fmla="*/ 61 w 97"/>
                  <a:gd name="T9" fmla="*/ 55 h 78"/>
                  <a:gd name="T10" fmla="*/ 65 w 97"/>
                  <a:gd name="T11" fmla="*/ 50 h 78"/>
                  <a:gd name="T12" fmla="*/ 71 w 97"/>
                  <a:gd name="T13" fmla="*/ 48 h 78"/>
                  <a:gd name="T14" fmla="*/ 75 w 97"/>
                  <a:gd name="T15" fmla="*/ 46 h 78"/>
                  <a:gd name="T16" fmla="*/ 76 w 97"/>
                  <a:gd name="T17" fmla="*/ 41 h 78"/>
                  <a:gd name="T18" fmla="*/ 78 w 97"/>
                  <a:gd name="T19" fmla="*/ 39 h 78"/>
                  <a:gd name="T20" fmla="*/ 83 w 97"/>
                  <a:gd name="T21" fmla="*/ 36 h 78"/>
                  <a:gd name="T22" fmla="*/ 95 w 97"/>
                  <a:gd name="T23" fmla="*/ 35 h 78"/>
                  <a:gd name="T24" fmla="*/ 97 w 97"/>
                  <a:gd name="T25" fmla="*/ 32 h 78"/>
                  <a:gd name="T26" fmla="*/ 94 w 97"/>
                  <a:gd name="T27" fmla="*/ 27 h 78"/>
                  <a:gd name="T28" fmla="*/ 93 w 97"/>
                  <a:gd name="T29" fmla="*/ 19 h 78"/>
                  <a:gd name="T30" fmla="*/ 91 w 97"/>
                  <a:gd name="T31" fmla="*/ 11 h 78"/>
                  <a:gd name="T32" fmla="*/ 89 w 97"/>
                  <a:gd name="T33" fmla="*/ 9 h 78"/>
                  <a:gd name="T34" fmla="*/ 80 w 97"/>
                  <a:gd name="T35" fmla="*/ 6 h 78"/>
                  <a:gd name="T36" fmla="*/ 66 w 97"/>
                  <a:gd name="T37" fmla="*/ 5 h 78"/>
                  <a:gd name="T38" fmla="*/ 59 w 97"/>
                  <a:gd name="T39" fmla="*/ 2 h 78"/>
                  <a:gd name="T40" fmla="*/ 50 w 97"/>
                  <a:gd name="T41" fmla="*/ 18 h 78"/>
                  <a:gd name="T42" fmla="*/ 38 w 97"/>
                  <a:gd name="T43" fmla="*/ 24 h 78"/>
                  <a:gd name="T44" fmla="*/ 32 w 97"/>
                  <a:gd name="T45" fmla="*/ 31 h 78"/>
                  <a:gd name="T46" fmla="*/ 27 w 97"/>
                  <a:gd name="T47" fmla="*/ 38 h 78"/>
                  <a:gd name="T48" fmla="*/ 27 w 97"/>
                  <a:gd name="T49" fmla="*/ 51 h 78"/>
                  <a:gd name="T50" fmla="*/ 18 w 97"/>
                  <a:gd name="T51" fmla="*/ 64 h 78"/>
                  <a:gd name="T52" fmla="*/ 6 w 97"/>
                  <a:gd name="T53" fmla="*/ 72 h 78"/>
                  <a:gd name="T54" fmla="*/ 0 w 97"/>
                  <a:gd name="T55" fmla="*/ 75 h 78"/>
                  <a:gd name="T56" fmla="*/ 30 w 97"/>
                  <a:gd name="T57" fmla="*/ 75 h 78"/>
                  <a:gd name="T58" fmla="*/ 36 w 97"/>
                  <a:gd name="T5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78">
                    <a:moveTo>
                      <a:pt x="36" y="78"/>
                    </a:moveTo>
                    <a:cubicBezTo>
                      <a:pt x="36" y="72"/>
                      <a:pt x="36" y="67"/>
                      <a:pt x="36" y="67"/>
                    </a:cubicBezTo>
                    <a:cubicBezTo>
                      <a:pt x="36" y="66"/>
                      <a:pt x="47" y="59"/>
                      <a:pt x="49" y="58"/>
                    </a:cubicBezTo>
                    <a:cubicBezTo>
                      <a:pt x="50" y="57"/>
                      <a:pt x="54" y="59"/>
                      <a:pt x="54" y="57"/>
                    </a:cubicBezTo>
                    <a:cubicBezTo>
                      <a:pt x="54" y="55"/>
                      <a:pt x="58" y="56"/>
                      <a:pt x="61" y="55"/>
                    </a:cubicBezTo>
                    <a:cubicBezTo>
                      <a:pt x="63" y="55"/>
                      <a:pt x="65" y="53"/>
                      <a:pt x="65" y="50"/>
                    </a:cubicBezTo>
                    <a:cubicBezTo>
                      <a:pt x="65" y="48"/>
                      <a:pt x="69" y="49"/>
                      <a:pt x="71" y="48"/>
                    </a:cubicBezTo>
                    <a:cubicBezTo>
                      <a:pt x="73" y="48"/>
                      <a:pt x="73" y="46"/>
                      <a:pt x="75" y="46"/>
                    </a:cubicBezTo>
                    <a:cubicBezTo>
                      <a:pt x="76" y="46"/>
                      <a:pt x="76" y="44"/>
                      <a:pt x="76" y="41"/>
                    </a:cubicBezTo>
                    <a:cubicBezTo>
                      <a:pt x="76" y="38"/>
                      <a:pt x="76" y="39"/>
                      <a:pt x="78" y="39"/>
                    </a:cubicBezTo>
                    <a:cubicBezTo>
                      <a:pt x="81" y="39"/>
                      <a:pt x="83" y="38"/>
                      <a:pt x="83" y="36"/>
                    </a:cubicBezTo>
                    <a:cubicBezTo>
                      <a:pt x="83" y="34"/>
                      <a:pt x="93" y="35"/>
                      <a:pt x="95" y="35"/>
                    </a:cubicBezTo>
                    <a:cubicBezTo>
                      <a:pt x="97" y="35"/>
                      <a:pt x="97" y="34"/>
                      <a:pt x="97" y="32"/>
                    </a:cubicBezTo>
                    <a:cubicBezTo>
                      <a:pt x="97" y="31"/>
                      <a:pt x="95" y="27"/>
                      <a:pt x="94" y="27"/>
                    </a:cubicBezTo>
                    <a:cubicBezTo>
                      <a:pt x="92" y="27"/>
                      <a:pt x="93" y="23"/>
                      <a:pt x="93" y="19"/>
                    </a:cubicBezTo>
                    <a:cubicBezTo>
                      <a:pt x="93" y="16"/>
                      <a:pt x="93" y="13"/>
                      <a:pt x="91" y="11"/>
                    </a:cubicBezTo>
                    <a:cubicBezTo>
                      <a:pt x="90" y="11"/>
                      <a:pt x="90" y="10"/>
                      <a:pt x="89" y="9"/>
                    </a:cubicBezTo>
                    <a:cubicBezTo>
                      <a:pt x="87" y="9"/>
                      <a:pt x="83" y="6"/>
                      <a:pt x="80" y="6"/>
                    </a:cubicBezTo>
                    <a:cubicBezTo>
                      <a:pt x="76" y="6"/>
                      <a:pt x="69" y="8"/>
                      <a:pt x="66" y="5"/>
                    </a:cubicBezTo>
                    <a:cubicBezTo>
                      <a:pt x="63" y="2"/>
                      <a:pt x="61" y="0"/>
                      <a:pt x="59" y="2"/>
                    </a:cubicBezTo>
                    <a:cubicBezTo>
                      <a:pt x="57" y="3"/>
                      <a:pt x="53" y="14"/>
                      <a:pt x="50" y="18"/>
                    </a:cubicBezTo>
                    <a:cubicBezTo>
                      <a:pt x="48" y="21"/>
                      <a:pt x="41" y="24"/>
                      <a:pt x="38" y="24"/>
                    </a:cubicBezTo>
                    <a:cubicBezTo>
                      <a:pt x="35" y="24"/>
                      <a:pt x="34" y="29"/>
                      <a:pt x="32" y="31"/>
                    </a:cubicBezTo>
                    <a:cubicBezTo>
                      <a:pt x="29" y="33"/>
                      <a:pt x="30" y="36"/>
                      <a:pt x="27" y="38"/>
                    </a:cubicBezTo>
                    <a:cubicBezTo>
                      <a:pt x="24" y="41"/>
                      <a:pt x="26" y="48"/>
                      <a:pt x="27" y="51"/>
                    </a:cubicBezTo>
                    <a:cubicBezTo>
                      <a:pt x="29" y="53"/>
                      <a:pt x="22" y="61"/>
                      <a:pt x="18" y="64"/>
                    </a:cubicBezTo>
                    <a:cubicBezTo>
                      <a:pt x="14" y="66"/>
                      <a:pt x="12" y="71"/>
                      <a:pt x="6" y="72"/>
                    </a:cubicBezTo>
                    <a:cubicBezTo>
                      <a:pt x="4" y="72"/>
                      <a:pt x="2" y="73"/>
                      <a:pt x="0" y="75"/>
                    </a:cubicBezTo>
                    <a:cubicBezTo>
                      <a:pt x="10" y="75"/>
                      <a:pt x="25" y="75"/>
                      <a:pt x="30" y="75"/>
                    </a:cubicBezTo>
                    <a:cubicBezTo>
                      <a:pt x="36" y="75"/>
                      <a:pt x="35" y="76"/>
                      <a:pt x="36" y="7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6">
                <a:extLst>
                  <a:ext uri="{FF2B5EF4-FFF2-40B4-BE49-F238E27FC236}">
                    <a16:creationId xmlns:a16="http://schemas.microsoft.com/office/drawing/2014/main" id="{171510E4-4E06-4525-9389-A21D804BC793}"/>
                  </a:ext>
                </a:extLst>
              </p:cNvPr>
              <p:cNvSpPr>
                <a:spLocks/>
              </p:cNvSpPr>
              <p:nvPr/>
            </p:nvSpPr>
            <p:spPr bwMode="auto">
              <a:xfrm>
                <a:off x="5058989" y="3355784"/>
                <a:ext cx="80302" cy="149312"/>
              </a:xfrm>
              <a:custGeom>
                <a:avLst/>
                <a:gdLst>
                  <a:gd name="T0" fmla="*/ 10 w 35"/>
                  <a:gd name="T1" fmla="*/ 16 h 65"/>
                  <a:gd name="T2" fmla="*/ 7 w 35"/>
                  <a:gd name="T3" fmla="*/ 25 h 65"/>
                  <a:gd name="T4" fmla="*/ 2 w 35"/>
                  <a:gd name="T5" fmla="*/ 30 h 65"/>
                  <a:gd name="T6" fmla="*/ 5 w 35"/>
                  <a:gd name="T7" fmla="*/ 39 h 65"/>
                  <a:gd name="T8" fmla="*/ 9 w 35"/>
                  <a:gd name="T9" fmla="*/ 44 h 65"/>
                  <a:gd name="T10" fmla="*/ 15 w 35"/>
                  <a:gd name="T11" fmla="*/ 49 h 65"/>
                  <a:gd name="T12" fmla="*/ 19 w 35"/>
                  <a:gd name="T13" fmla="*/ 63 h 65"/>
                  <a:gd name="T14" fmla="*/ 19 w 35"/>
                  <a:gd name="T15" fmla="*/ 65 h 65"/>
                  <a:gd name="T16" fmla="*/ 23 w 35"/>
                  <a:gd name="T17" fmla="*/ 62 h 65"/>
                  <a:gd name="T18" fmla="*/ 24 w 35"/>
                  <a:gd name="T19" fmla="*/ 56 h 65"/>
                  <a:gd name="T20" fmla="*/ 25 w 35"/>
                  <a:gd name="T21" fmla="*/ 52 h 65"/>
                  <a:gd name="T22" fmla="*/ 31 w 35"/>
                  <a:gd name="T23" fmla="*/ 46 h 65"/>
                  <a:gd name="T24" fmla="*/ 34 w 35"/>
                  <a:gd name="T25" fmla="*/ 44 h 65"/>
                  <a:gd name="T26" fmla="*/ 35 w 35"/>
                  <a:gd name="T27" fmla="*/ 39 h 65"/>
                  <a:gd name="T28" fmla="*/ 32 w 35"/>
                  <a:gd name="T29" fmla="*/ 36 h 65"/>
                  <a:gd name="T30" fmla="*/ 28 w 35"/>
                  <a:gd name="T31" fmla="*/ 33 h 65"/>
                  <a:gd name="T32" fmla="*/ 22 w 35"/>
                  <a:gd name="T33" fmla="*/ 31 h 65"/>
                  <a:gd name="T34" fmla="*/ 28 w 35"/>
                  <a:gd name="T35" fmla="*/ 25 h 65"/>
                  <a:gd name="T36" fmla="*/ 29 w 35"/>
                  <a:gd name="T37" fmla="*/ 14 h 65"/>
                  <a:gd name="T38" fmla="*/ 30 w 35"/>
                  <a:gd name="T39" fmla="*/ 7 h 65"/>
                  <a:gd name="T40" fmla="*/ 29 w 35"/>
                  <a:gd name="T41" fmla="*/ 4 h 65"/>
                  <a:gd name="T42" fmla="*/ 25 w 35"/>
                  <a:gd name="T43" fmla="*/ 3 h 65"/>
                  <a:gd name="T44" fmla="*/ 14 w 35"/>
                  <a:gd name="T45" fmla="*/ 2 h 65"/>
                  <a:gd name="T46" fmla="*/ 10 w 35"/>
                  <a:gd name="T47" fmla="*/ 4 h 65"/>
                  <a:gd name="T48" fmla="*/ 10 w 35"/>
                  <a:gd name="T49"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5">
                    <a:moveTo>
                      <a:pt x="10" y="16"/>
                    </a:moveTo>
                    <a:cubicBezTo>
                      <a:pt x="12" y="19"/>
                      <a:pt x="9" y="24"/>
                      <a:pt x="7" y="25"/>
                    </a:cubicBezTo>
                    <a:cubicBezTo>
                      <a:pt x="5" y="26"/>
                      <a:pt x="4" y="30"/>
                      <a:pt x="2" y="30"/>
                    </a:cubicBezTo>
                    <a:cubicBezTo>
                      <a:pt x="0" y="30"/>
                      <a:pt x="2" y="37"/>
                      <a:pt x="5" y="39"/>
                    </a:cubicBezTo>
                    <a:cubicBezTo>
                      <a:pt x="9" y="40"/>
                      <a:pt x="9" y="42"/>
                      <a:pt x="9" y="44"/>
                    </a:cubicBezTo>
                    <a:cubicBezTo>
                      <a:pt x="9" y="45"/>
                      <a:pt x="13" y="47"/>
                      <a:pt x="15" y="49"/>
                    </a:cubicBezTo>
                    <a:cubicBezTo>
                      <a:pt x="16" y="50"/>
                      <a:pt x="19" y="59"/>
                      <a:pt x="19" y="63"/>
                    </a:cubicBezTo>
                    <a:cubicBezTo>
                      <a:pt x="19" y="64"/>
                      <a:pt x="19" y="64"/>
                      <a:pt x="19" y="65"/>
                    </a:cubicBezTo>
                    <a:cubicBezTo>
                      <a:pt x="21" y="64"/>
                      <a:pt x="22" y="63"/>
                      <a:pt x="23" y="62"/>
                    </a:cubicBezTo>
                    <a:cubicBezTo>
                      <a:pt x="24" y="60"/>
                      <a:pt x="25" y="56"/>
                      <a:pt x="24" y="56"/>
                    </a:cubicBezTo>
                    <a:cubicBezTo>
                      <a:pt x="24" y="55"/>
                      <a:pt x="24" y="53"/>
                      <a:pt x="25" y="52"/>
                    </a:cubicBezTo>
                    <a:cubicBezTo>
                      <a:pt x="26" y="51"/>
                      <a:pt x="30" y="47"/>
                      <a:pt x="31" y="46"/>
                    </a:cubicBezTo>
                    <a:cubicBezTo>
                      <a:pt x="32" y="46"/>
                      <a:pt x="35" y="46"/>
                      <a:pt x="34" y="44"/>
                    </a:cubicBezTo>
                    <a:cubicBezTo>
                      <a:pt x="34" y="43"/>
                      <a:pt x="35" y="41"/>
                      <a:pt x="35" y="39"/>
                    </a:cubicBezTo>
                    <a:cubicBezTo>
                      <a:pt x="33" y="38"/>
                      <a:pt x="32" y="37"/>
                      <a:pt x="32" y="36"/>
                    </a:cubicBezTo>
                    <a:cubicBezTo>
                      <a:pt x="32" y="35"/>
                      <a:pt x="29" y="32"/>
                      <a:pt x="28" y="33"/>
                    </a:cubicBezTo>
                    <a:cubicBezTo>
                      <a:pt x="27" y="35"/>
                      <a:pt x="23" y="34"/>
                      <a:pt x="22" y="31"/>
                    </a:cubicBezTo>
                    <a:cubicBezTo>
                      <a:pt x="21" y="28"/>
                      <a:pt x="25" y="28"/>
                      <a:pt x="28" y="25"/>
                    </a:cubicBezTo>
                    <a:cubicBezTo>
                      <a:pt x="32" y="22"/>
                      <a:pt x="32" y="17"/>
                      <a:pt x="29" y="14"/>
                    </a:cubicBezTo>
                    <a:cubicBezTo>
                      <a:pt x="25" y="11"/>
                      <a:pt x="27" y="10"/>
                      <a:pt x="30" y="7"/>
                    </a:cubicBezTo>
                    <a:cubicBezTo>
                      <a:pt x="32" y="5"/>
                      <a:pt x="30" y="3"/>
                      <a:pt x="29" y="4"/>
                    </a:cubicBezTo>
                    <a:cubicBezTo>
                      <a:pt x="28" y="5"/>
                      <a:pt x="25" y="6"/>
                      <a:pt x="25" y="3"/>
                    </a:cubicBezTo>
                    <a:cubicBezTo>
                      <a:pt x="25" y="0"/>
                      <a:pt x="17" y="0"/>
                      <a:pt x="14" y="2"/>
                    </a:cubicBezTo>
                    <a:cubicBezTo>
                      <a:pt x="13" y="3"/>
                      <a:pt x="11" y="4"/>
                      <a:pt x="10" y="4"/>
                    </a:cubicBezTo>
                    <a:cubicBezTo>
                      <a:pt x="9" y="8"/>
                      <a:pt x="8" y="14"/>
                      <a:pt x="10" y="1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7">
                <a:extLst>
                  <a:ext uri="{FF2B5EF4-FFF2-40B4-BE49-F238E27FC236}">
                    <a16:creationId xmlns:a16="http://schemas.microsoft.com/office/drawing/2014/main" id="{DF2805A3-A39A-4994-8627-E89129334F37}"/>
                  </a:ext>
                </a:extLst>
              </p:cNvPr>
              <p:cNvSpPr>
                <a:spLocks/>
              </p:cNvSpPr>
              <p:nvPr/>
            </p:nvSpPr>
            <p:spPr bwMode="auto">
              <a:xfrm>
                <a:off x="4761619" y="3360803"/>
                <a:ext cx="385201" cy="370144"/>
              </a:xfrm>
              <a:custGeom>
                <a:avLst/>
                <a:gdLst>
                  <a:gd name="T0" fmla="*/ 57 w 167"/>
                  <a:gd name="T1" fmla="*/ 30 h 161"/>
                  <a:gd name="T2" fmla="*/ 58 w 167"/>
                  <a:gd name="T3" fmla="*/ 38 h 161"/>
                  <a:gd name="T4" fmla="*/ 61 w 167"/>
                  <a:gd name="T5" fmla="*/ 43 h 161"/>
                  <a:gd name="T6" fmla="*/ 59 w 167"/>
                  <a:gd name="T7" fmla="*/ 46 h 161"/>
                  <a:gd name="T8" fmla="*/ 47 w 167"/>
                  <a:gd name="T9" fmla="*/ 47 h 161"/>
                  <a:gd name="T10" fmla="*/ 42 w 167"/>
                  <a:gd name="T11" fmla="*/ 50 h 161"/>
                  <a:gd name="T12" fmla="*/ 40 w 167"/>
                  <a:gd name="T13" fmla="*/ 52 h 161"/>
                  <a:gd name="T14" fmla="*/ 39 w 167"/>
                  <a:gd name="T15" fmla="*/ 57 h 161"/>
                  <a:gd name="T16" fmla="*/ 35 w 167"/>
                  <a:gd name="T17" fmla="*/ 59 h 161"/>
                  <a:gd name="T18" fmla="*/ 29 w 167"/>
                  <a:gd name="T19" fmla="*/ 61 h 161"/>
                  <a:gd name="T20" fmla="*/ 25 w 167"/>
                  <a:gd name="T21" fmla="*/ 66 h 161"/>
                  <a:gd name="T22" fmla="*/ 18 w 167"/>
                  <a:gd name="T23" fmla="*/ 68 h 161"/>
                  <a:gd name="T24" fmla="*/ 13 w 167"/>
                  <a:gd name="T25" fmla="*/ 69 h 161"/>
                  <a:gd name="T26" fmla="*/ 0 w 167"/>
                  <a:gd name="T27" fmla="*/ 78 h 161"/>
                  <a:gd name="T28" fmla="*/ 0 w 167"/>
                  <a:gd name="T29" fmla="*/ 89 h 161"/>
                  <a:gd name="T30" fmla="*/ 1 w 167"/>
                  <a:gd name="T31" fmla="*/ 90 h 161"/>
                  <a:gd name="T32" fmla="*/ 79 w 167"/>
                  <a:gd name="T33" fmla="*/ 142 h 161"/>
                  <a:gd name="T34" fmla="*/ 85 w 167"/>
                  <a:gd name="T35" fmla="*/ 149 h 161"/>
                  <a:gd name="T36" fmla="*/ 94 w 167"/>
                  <a:gd name="T37" fmla="*/ 152 h 161"/>
                  <a:gd name="T38" fmla="*/ 98 w 167"/>
                  <a:gd name="T39" fmla="*/ 161 h 161"/>
                  <a:gd name="T40" fmla="*/ 105 w 167"/>
                  <a:gd name="T41" fmla="*/ 159 h 161"/>
                  <a:gd name="T42" fmla="*/ 118 w 167"/>
                  <a:gd name="T43" fmla="*/ 155 h 161"/>
                  <a:gd name="T44" fmla="*/ 133 w 167"/>
                  <a:gd name="T45" fmla="*/ 143 h 161"/>
                  <a:gd name="T46" fmla="*/ 167 w 167"/>
                  <a:gd name="T47" fmla="*/ 122 h 161"/>
                  <a:gd name="T48" fmla="*/ 167 w 167"/>
                  <a:gd name="T49" fmla="*/ 122 h 161"/>
                  <a:gd name="T50" fmla="*/ 163 w 167"/>
                  <a:gd name="T51" fmla="*/ 115 h 161"/>
                  <a:gd name="T52" fmla="*/ 157 w 167"/>
                  <a:gd name="T53" fmla="*/ 113 h 161"/>
                  <a:gd name="T54" fmla="*/ 152 w 167"/>
                  <a:gd name="T55" fmla="*/ 110 h 161"/>
                  <a:gd name="T56" fmla="*/ 151 w 167"/>
                  <a:gd name="T57" fmla="*/ 104 h 161"/>
                  <a:gd name="T58" fmla="*/ 147 w 167"/>
                  <a:gd name="T59" fmla="*/ 99 h 161"/>
                  <a:gd name="T60" fmla="*/ 151 w 167"/>
                  <a:gd name="T61" fmla="*/ 95 h 161"/>
                  <a:gd name="T62" fmla="*/ 149 w 167"/>
                  <a:gd name="T63" fmla="*/ 91 h 161"/>
                  <a:gd name="T64" fmla="*/ 149 w 167"/>
                  <a:gd name="T65" fmla="*/ 86 h 161"/>
                  <a:gd name="T66" fmla="*/ 150 w 167"/>
                  <a:gd name="T67" fmla="*/ 80 h 161"/>
                  <a:gd name="T68" fmla="*/ 150 w 167"/>
                  <a:gd name="T69" fmla="*/ 72 h 161"/>
                  <a:gd name="T70" fmla="*/ 147 w 167"/>
                  <a:gd name="T71" fmla="*/ 65 h 161"/>
                  <a:gd name="T72" fmla="*/ 148 w 167"/>
                  <a:gd name="T73" fmla="*/ 63 h 161"/>
                  <a:gd name="T74" fmla="*/ 148 w 167"/>
                  <a:gd name="T75" fmla="*/ 61 h 161"/>
                  <a:gd name="T76" fmla="*/ 144 w 167"/>
                  <a:gd name="T77" fmla="*/ 47 h 161"/>
                  <a:gd name="T78" fmla="*/ 138 w 167"/>
                  <a:gd name="T79" fmla="*/ 42 h 161"/>
                  <a:gd name="T80" fmla="*/ 134 w 167"/>
                  <a:gd name="T81" fmla="*/ 37 h 161"/>
                  <a:gd name="T82" fmla="*/ 131 w 167"/>
                  <a:gd name="T83" fmla="*/ 28 h 161"/>
                  <a:gd name="T84" fmla="*/ 136 w 167"/>
                  <a:gd name="T85" fmla="*/ 23 h 161"/>
                  <a:gd name="T86" fmla="*/ 139 w 167"/>
                  <a:gd name="T87" fmla="*/ 14 h 161"/>
                  <a:gd name="T88" fmla="*/ 139 w 167"/>
                  <a:gd name="T89" fmla="*/ 2 h 161"/>
                  <a:gd name="T90" fmla="*/ 131 w 167"/>
                  <a:gd name="T91" fmla="*/ 0 h 161"/>
                  <a:gd name="T92" fmla="*/ 123 w 167"/>
                  <a:gd name="T93" fmla="*/ 1 h 161"/>
                  <a:gd name="T94" fmla="*/ 112 w 167"/>
                  <a:gd name="T95" fmla="*/ 3 h 161"/>
                  <a:gd name="T96" fmla="*/ 82 w 167"/>
                  <a:gd name="T97" fmla="*/ 5 h 161"/>
                  <a:gd name="T98" fmla="*/ 69 w 167"/>
                  <a:gd name="T99" fmla="*/ 12 h 161"/>
                  <a:gd name="T100" fmla="*/ 56 w 167"/>
                  <a:gd name="T101" fmla="*/ 18 h 161"/>
                  <a:gd name="T102" fmla="*/ 53 w 167"/>
                  <a:gd name="T103" fmla="*/ 20 h 161"/>
                  <a:gd name="T104" fmla="*/ 55 w 167"/>
                  <a:gd name="T105" fmla="*/ 22 h 161"/>
                  <a:gd name="T106" fmla="*/ 57 w 167"/>
                  <a:gd name="T107" fmla="*/ 3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 h="161">
                    <a:moveTo>
                      <a:pt x="57" y="30"/>
                    </a:moveTo>
                    <a:cubicBezTo>
                      <a:pt x="57" y="34"/>
                      <a:pt x="56" y="38"/>
                      <a:pt x="58" y="38"/>
                    </a:cubicBezTo>
                    <a:cubicBezTo>
                      <a:pt x="59" y="38"/>
                      <a:pt x="61" y="42"/>
                      <a:pt x="61" y="43"/>
                    </a:cubicBezTo>
                    <a:cubicBezTo>
                      <a:pt x="61" y="45"/>
                      <a:pt x="61" y="46"/>
                      <a:pt x="59" y="46"/>
                    </a:cubicBezTo>
                    <a:cubicBezTo>
                      <a:pt x="57" y="46"/>
                      <a:pt x="47" y="45"/>
                      <a:pt x="47" y="47"/>
                    </a:cubicBezTo>
                    <a:cubicBezTo>
                      <a:pt x="47" y="49"/>
                      <a:pt x="45" y="50"/>
                      <a:pt x="42" y="50"/>
                    </a:cubicBezTo>
                    <a:cubicBezTo>
                      <a:pt x="40" y="50"/>
                      <a:pt x="40" y="49"/>
                      <a:pt x="40" y="52"/>
                    </a:cubicBezTo>
                    <a:cubicBezTo>
                      <a:pt x="40" y="55"/>
                      <a:pt x="40" y="57"/>
                      <a:pt x="39" y="57"/>
                    </a:cubicBezTo>
                    <a:cubicBezTo>
                      <a:pt x="37" y="57"/>
                      <a:pt x="37" y="59"/>
                      <a:pt x="35" y="59"/>
                    </a:cubicBezTo>
                    <a:cubicBezTo>
                      <a:pt x="33" y="60"/>
                      <a:pt x="29" y="59"/>
                      <a:pt x="29" y="61"/>
                    </a:cubicBezTo>
                    <a:cubicBezTo>
                      <a:pt x="29" y="64"/>
                      <a:pt x="27" y="66"/>
                      <a:pt x="25" y="66"/>
                    </a:cubicBezTo>
                    <a:cubicBezTo>
                      <a:pt x="22" y="67"/>
                      <a:pt x="18" y="66"/>
                      <a:pt x="18" y="68"/>
                    </a:cubicBezTo>
                    <a:cubicBezTo>
                      <a:pt x="18" y="70"/>
                      <a:pt x="14" y="68"/>
                      <a:pt x="13" y="69"/>
                    </a:cubicBezTo>
                    <a:cubicBezTo>
                      <a:pt x="11" y="70"/>
                      <a:pt x="0" y="77"/>
                      <a:pt x="0" y="78"/>
                    </a:cubicBezTo>
                    <a:cubicBezTo>
                      <a:pt x="0" y="78"/>
                      <a:pt x="0" y="83"/>
                      <a:pt x="0" y="89"/>
                    </a:cubicBezTo>
                    <a:cubicBezTo>
                      <a:pt x="0" y="89"/>
                      <a:pt x="1" y="90"/>
                      <a:pt x="1" y="90"/>
                    </a:cubicBezTo>
                    <a:cubicBezTo>
                      <a:pt x="5" y="92"/>
                      <a:pt x="77" y="140"/>
                      <a:pt x="79" y="142"/>
                    </a:cubicBezTo>
                    <a:cubicBezTo>
                      <a:pt x="82" y="144"/>
                      <a:pt x="85" y="149"/>
                      <a:pt x="85" y="149"/>
                    </a:cubicBezTo>
                    <a:cubicBezTo>
                      <a:pt x="85" y="149"/>
                      <a:pt x="90" y="150"/>
                      <a:pt x="94" y="152"/>
                    </a:cubicBezTo>
                    <a:cubicBezTo>
                      <a:pt x="98" y="155"/>
                      <a:pt x="98" y="161"/>
                      <a:pt x="98" y="161"/>
                    </a:cubicBezTo>
                    <a:cubicBezTo>
                      <a:pt x="98" y="161"/>
                      <a:pt x="103" y="160"/>
                      <a:pt x="105" y="159"/>
                    </a:cubicBezTo>
                    <a:cubicBezTo>
                      <a:pt x="108" y="158"/>
                      <a:pt x="118" y="155"/>
                      <a:pt x="118" y="155"/>
                    </a:cubicBezTo>
                    <a:cubicBezTo>
                      <a:pt x="133" y="143"/>
                      <a:pt x="133" y="143"/>
                      <a:pt x="133" y="143"/>
                    </a:cubicBezTo>
                    <a:cubicBezTo>
                      <a:pt x="167" y="122"/>
                      <a:pt x="167" y="122"/>
                      <a:pt x="167" y="122"/>
                    </a:cubicBezTo>
                    <a:cubicBezTo>
                      <a:pt x="167" y="122"/>
                      <a:pt x="167" y="122"/>
                      <a:pt x="167" y="122"/>
                    </a:cubicBezTo>
                    <a:cubicBezTo>
                      <a:pt x="166" y="118"/>
                      <a:pt x="165" y="115"/>
                      <a:pt x="163" y="115"/>
                    </a:cubicBezTo>
                    <a:cubicBezTo>
                      <a:pt x="161" y="115"/>
                      <a:pt x="160" y="113"/>
                      <a:pt x="157" y="113"/>
                    </a:cubicBezTo>
                    <a:cubicBezTo>
                      <a:pt x="155" y="113"/>
                      <a:pt x="152" y="112"/>
                      <a:pt x="152" y="110"/>
                    </a:cubicBezTo>
                    <a:cubicBezTo>
                      <a:pt x="151" y="108"/>
                      <a:pt x="152" y="106"/>
                      <a:pt x="151" y="104"/>
                    </a:cubicBezTo>
                    <a:cubicBezTo>
                      <a:pt x="149" y="101"/>
                      <a:pt x="147" y="100"/>
                      <a:pt x="147" y="99"/>
                    </a:cubicBezTo>
                    <a:cubicBezTo>
                      <a:pt x="147" y="97"/>
                      <a:pt x="150" y="95"/>
                      <a:pt x="151" y="95"/>
                    </a:cubicBezTo>
                    <a:cubicBezTo>
                      <a:pt x="151" y="94"/>
                      <a:pt x="149" y="92"/>
                      <a:pt x="149" y="91"/>
                    </a:cubicBezTo>
                    <a:cubicBezTo>
                      <a:pt x="149" y="90"/>
                      <a:pt x="148" y="87"/>
                      <a:pt x="149" y="86"/>
                    </a:cubicBezTo>
                    <a:cubicBezTo>
                      <a:pt x="151" y="84"/>
                      <a:pt x="151" y="83"/>
                      <a:pt x="150" y="80"/>
                    </a:cubicBezTo>
                    <a:cubicBezTo>
                      <a:pt x="149" y="78"/>
                      <a:pt x="152" y="75"/>
                      <a:pt x="150" y="72"/>
                    </a:cubicBezTo>
                    <a:cubicBezTo>
                      <a:pt x="149" y="69"/>
                      <a:pt x="146" y="66"/>
                      <a:pt x="147" y="65"/>
                    </a:cubicBezTo>
                    <a:cubicBezTo>
                      <a:pt x="147" y="64"/>
                      <a:pt x="147" y="64"/>
                      <a:pt x="148" y="63"/>
                    </a:cubicBezTo>
                    <a:cubicBezTo>
                      <a:pt x="148" y="62"/>
                      <a:pt x="148" y="62"/>
                      <a:pt x="148" y="61"/>
                    </a:cubicBezTo>
                    <a:cubicBezTo>
                      <a:pt x="148" y="57"/>
                      <a:pt x="145" y="48"/>
                      <a:pt x="144" y="47"/>
                    </a:cubicBezTo>
                    <a:cubicBezTo>
                      <a:pt x="142" y="45"/>
                      <a:pt x="138" y="43"/>
                      <a:pt x="138" y="42"/>
                    </a:cubicBezTo>
                    <a:cubicBezTo>
                      <a:pt x="138" y="40"/>
                      <a:pt x="138" y="38"/>
                      <a:pt x="134" y="37"/>
                    </a:cubicBezTo>
                    <a:cubicBezTo>
                      <a:pt x="131" y="35"/>
                      <a:pt x="129" y="28"/>
                      <a:pt x="131" y="28"/>
                    </a:cubicBezTo>
                    <a:cubicBezTo>
                      <a:pt x="133" y="28"/>
                      <a:pt x="134" y="24"/>
                      <a:pt x="136" y="23"/>
                    </a:cubicBezTo>
                    <a:cubicBezTo>
                      <a:pt x="138" y="22"/>
                      <a:pt x="141" y="17"/>
                      <a:pt x="139" y="14"/>
                    </a:cubicBezTo>
                    <a:cubicBezTo>
                      <a:pt x="137" y="12"/>
                      <a:pt x="138" y="6"/>
                      <a:pt x="139" y="2"/>
                    </a:cubicBezTo>
                    <a:cubicBezTo>
                      <a:pt x="136" y="2"/>
                      <a:pt x="132" y="0"/>
                      <a:pt x="131" y="0"/>
                    </a:cubicBezTo>
                    <a:cubicBezTo>
                      <a:pt x="130" y="0"/>
                      <a:pt x="126" y="1"/>
                      <a:pt x="123" y="1"/>
                    </a:cubicBezTo>
                    <a:cubicBezTo>
                      <a:pt x="120" y="1"/>
                      <a:pt x="114" y="5"/>
                      <a:pt x="112" y="3"/>
                    </a:cubicBezTo>
                    <a:cubicBezTo>
                      <a:pt x="110" y="1"/>
                      <a:pt x="88" y="5"/>
                      <a:pt x="82" y="5"/>
                    </a:cubicBezTo>
                    <a:cubicBezTo>
                      <a:pt x="75" y="5"/>
                      <a:pt x="73" y="12"/>
                      <a:pt x="69" y="12"/>
                    </a:cubicBezTo>
                    <a:cubicBezTo>
                      <a:pt x="65" y="12"/>
                      <a:pt x="60" y="15"/>
                      <a:pt x="56" y="18"/>
                    </a:cubicBezTo>
                    <a:cubicBezTo>
                      <a:pt x="56" y="19"/>
                      <a:pt x="55" y="20"/>
                      <a:pt x="53" y="20"/>
                    </a:cubicBezTo>
                    <a:cubicBezTo>
                      <a:pt x="54" y="21"/>
                      <a:pt x="54" y="22"/>
                      <a:pt x="55" y="22"/>
                    </a:cubicBezTo>
                    <a:cubicBezTo>
                      <a:pt x="57" y="24"/>
                      <a:pt x="57" y="27"/>
                      <a:pt x="57" y="3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18">
                <a:extLst>
                  <a:ext uri="{FF2B5EF4-FFF2-40B4-BE49-F238E27FC236}">
                    <a16:creationId xmlns:a16="http://schemas.microsoft.com/office/drawing/2014/main" id="{2AC290DE-6C57-4588-A373-E41B5BE38050}"/>
                  </a:ext>
                </a:extLst>
              </p:cNvPr>
              <p:cNvSpPr>
                <a:spLocks/>
              </p:cNvSpPr>
              <p:nvPr/>
            </p:nvSpPr>
            <p:spPr bwMode="auto">
              <a:xfrm>
                <a:off x="5097886" y="3446124"/>
                <a:ext cx="283568" cy="271021"/>
              </a:xfrm>
              <a:custGeom>
                <a:avLst/>
                <a:gdLst>
                  <a:gd name="T0" fmla="*/ 14 w 123"/>
                  <a:gd name="T1" fmla="*/ 7 h 118"/>
                  <a:gd name="T2" fmla="*/ 8 w 123"/>
                  <a:gd name="T3" fmla="*/ 13 h 118"/>
                  <a:gd name="T4" fmla="*/ 7 w 123"/>
                  <a:gd name="T5" fmla="*/ 17 h 118"/>
                  <a:gd name="T6" fmla="*/ 6 w 123"/>
                  <a:gd name="T7" fmla="*/ 23 h 118"/>
                  <a:gd name="T8" fmla="*/ 1 w 123"/>
                  <a:gd name="T9" fmla="*/ 28 h 118"/>
                  <a:gd name="T10" fmla="*/ 4 w 123"/>
                  <a:gd name="T11" fmla="*/ 35 h 118"/>
                  <a:gd name="T12" fmla="*/ 4 w 123"/>
                  <a:gd name="T13" fmla="*/ 43 h 118"/>
                  <a:gd name="T14" fmla="*/ 3 w 123"/>
                  <a:gd name="T15" fmla="*/ 49 h 118"/>
                  <a:gd name="T16" fmla="*/ 3 w 123"/>
                  <a:gd name="T17" fmla="*/ 54 h 118"/>
                  <a:gd name="T18" fmla="*/ 5 w 123"/>
                  <a:gd name="T19" fmla="*/ 58 h 118"/>
                  <a:gd name="T20" fmla="*/ 1 w 123"/>
                  <a:gd name="T21" fmla="*/ 62 h 118"/>
                  <a:gd name="T22" fmla="*/ 5 w 123"/>
                  <a:gd name="T23" fmla="*/ 67 h 118"/>
                  <a:gd name="T24" fmla="*/ 6 w 123"/>
                  <a:gd name="T25" fmla="*/ 73 h 118"/>
                  <a:gd name="T26" fmla="*/ 11 w 123"/>
                  <a:gd name="T27" fmla="*/ 76 h 118"/>
                  <a:gd name="T28" fmla="*/ 17 w 123"/>
                  <a:gd name="T29" fmla="*/ 78 h 118"/>
                  <a:gd name="T30" fmla="*/ 21 w 123"/>
                  <a:gd name="T31" fmla="*/ 85 h 118"/>
                  <a:gd name="T32" fmla="*/ 33 w 123"/>
                  <a:gd name="T33" fmla="*/ 87 h 118"/>
                  <a:gd name="T34" fmla="*/ 38 w 123"/>
                  <a:gd name="T35" fmla="*/ 92 h 118"/>
                  <a:gd name="T36" fmla="*/ 52 w 123"/>
                  <a:gd name="T37" fmla="*/ 85 h 118"/>
                  <a:gd name="T38" fmla="*/ 113 w 123"/>
                  <a:gd name="T39" fmla="*/ 118 h 118"/>
                  <a:gd name="T40" fmla="*/ 113 w 123"/>
                  <a:gd name="T41" fmla="*/ 113 h 118"/>
                  <a:gd name="T42" fmla="*/ 120 w 123"/>
                  <a:gd name="T43" fmla="*/ 113 h 118"/>
                  <a:gd name="T44" fmla="*/ 120 w 123"/>
                  <a:gd name="T45" fmla="*/ 35 h 118"/>
                  <a:gd name="T46" fmla="*/ 120 w 123"/>
                  <a:gd name="T47" fmla="*/ 23 h 118"/>
                  <a:gd name="T48" fmla="*/ 121 w 123"/>
                  <a:gd name="T49" fmla="*/ 13 h 118"/>
                  <a:gd name="T50" fmla="*/ 122 w 123"/>
                  <a:gd name="T51" fmla="*/ 11 h 118"/>
                  <a:gd name="T52" fmla="*/ 122 w 123"/>
                  <a:gd name="T53" fmla="*/ 10 h 118"/>
                  <a:gd name="T54" fmla="*/ 111 w 123"/>
                  <a:gd name="T55" fmla="*/ 8 h 118"/>
                  <a:gd name="T56" fmla="*/ 99 w 123"/>
                  <a:gd name="T57" fmla="*/ 1 h 118"/>
                  <a:gd name="T58" fmla="*/ 81 w 123"/>
                  <a:gd name="T59" fmla="*/ 10 h 118"/>
                  <a:gd name="T60" fmla="*/ 82 w 123"/>
                  <a:gd name="T61" fmla="*/ 21 h 118"/>
                  <a:gd name="T62" fmla="*/ 70 w 123"/>
                  <a:gd name="T63" fmla="*/ 21 h 118"/>
                  <a:gd name="T64" fmla="*/ 55 w 123"/>
                  <a:gd name="T65" fmla="*/ 16 h 118"/>
                  <a:gd name="T66" fmla="*/ 47 w 123"/>
                  <a:gd name="T67" fmla="*/ 10 h 118"/>
                  <a:gd name="T68" fmla="*/ 42 w 123"/>
                  <a:gd name="T69" fmla="*/ 5 h 118"/>
                  <a:gd name="T70" fmla="*/ 27 w 123"/>
                  <a:gd name="T71" fmla="*/ 2 h 118"/>
                  <a:gd name="T72" fmla="*/ 18 w 123"/>
                  <a:gd name="T73" fmla="*/ 0 h 118"/>
                  <a:gd name="T74" fmla="*/ 17 w 123"/>
                  <a:gd name="T75" fmla="*/ 5 h 118"/>
                  <a:gd name="T76" fmla="*/ 14 w 123"/>
                  <a:gd name="T77" fmla="*/ 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 h="118">
                    <a:moveTo>
                      <a:pt x="14" y="7"/>
                    </a:moveTo>
                    <a:cubicBezTo>
                      <a:pt x="13" y="8"/>
                      <a:pt x="9" y="12"/>
                      <a:pt x="8" y="13"/>
                    </a:cubicBezTo>
                    <a:cubicBezTo>
                      <a:pt x="7" y="14"/>
                      <a:pt x="7" y="16"/>
                      <a:pt x="7" y="17"/>
                    </a:cubicBezTo>
                    <a:cubicBezTo>
                      <a:pt x="8" y="17"/>
                      <a:pt x="7" y="21"/>
                      <a:pt x="6" y="23"/>
                    </a:cubicBezTo>
                    <a:cubicBezTo>
                      <a:pt x="5" y="25"/>
                      <a:pt x="1" y="26"/>
                      <a:pt x="1" y="28"/>
                    </a:cubicBezTo>
                    <a:cubicBezTo>
                      <a:pt x="0" y="29"/>
                      <a:pt x="3" y="32"/>
                      <a:pt x="4" y="35"/>
                    </a:cubicBezTo>
                    <a:cubicBezTo>
                      <a:pt x="6" y="38"/>
                      <a:pt x="3" y="41"/>
                      <a:pt x="4" y="43"/>
                    </a:cubicBezTo>
                    <a:cubicBezTo>
                      <a:pt x="5" y="46"/>
                      <a:pt x="5" y="47"/>
                      <a:pt x="3" y="49"/>
                    </a:cubicBezTo>
                    <a:cubicBezTo>
                      <a:pt x="2" y="50"/>
                      <a:pt x="3" y="53"/>
                      <a:pt x="3" y="54"/>
                    </a:cubicBezTo>
                    <a:cubicBezTo>
                      <a:pt x="3" y="55"/>
                      <a:pt x="5" y="57"/>
                      <a:pt x="5" y="58"/>
                    </a:cubicBezTo>
                    <a:cubicBezTo>
                      <a:pt x="4" y="58"/>
                      <a:pt x="1" y="60"/>
                      <a:pt x="1" y="62"/>
                    </a:cubicBezTo>
                    <a:cubicBezTo>
                      <a:pt x="1" y="63"/>
                      <a:pt x="3" y="64"/>
                      <a:pt x="5" y="67"/>
                    </a:cubicBezTo>
                    <a:cubicBezTo>
                      <a:pt x="6" y="69"/>
                      <a:pt x="5" y="71"/>
                      <a:pt x="6" y="73"/>
                    </a:cubicBezTo>
                    <a:cubicBezTo>
                      <a:pt x="6" y="75"/>
                      <a:pt x="9" y="76"/>
                      <a:pt x="11" y="76"/>
                    </a:cubicBezTo>
                    <a:cubicBezTo>
                      <a:pt x="14" y="76"/>
                      <a:pt x="15" y="78"/>
                      <a:pt x="17" y="78"/>
                    </a:cubicBezTo>
                    <a:cubicBezTo>
                      <a:pt x="19" y="78"/>
                      <a:pt x="20" y="81"/>
                      <a:pt x="21" y="85"/>
                    </a:cubicBezTo>
                    <a:cubicBezTo>
                      <a:pt x="22" y="85"/>
                      <a:pt x="30" y="85"/>
                      <a:pt x="33" y="87"/>
                    </a:cubicBezTo>
                    <a:cubicBezTo>
                      <a:pt x="36" y="89"/>
                      <a:pt x="38" y="92"/>
                      <a:pt x="38" y="92"/>
                    </a:cubicBezTo>
                    <a:cubicBezTo>
                      <a:pt x="52" y="85"/>
                      <a:pt x="52" y="85"/>
                      <a:pt x="52" y="85"/>
                    </a:cubicBezTo>
                    <a:cubicBezTo>
                      <a:pt x="113" y="118"/>
                      <a:pt x="113" y="118"/>
                      <a:pt x="113" y="118"/>
                    </a:cubicBezTo>
                    <a:cubicBezTo>
                      <a:pt x="113" y="113"/>
                      <a:pt x="113" y="113"/>
                      <a:pt x="113" y="113"/>
                    </a:cubicBezTo>
                    <a:cubicBezTo>
                      <a:pt x="120" y="113"/>
                      <a:pt x="120" y="113"/>
                      <a:pt x="120" y="113"/>
                    </a:cubicBezTo>
                    <a:cubicBezTo>
                      <a:pt x="120" y="113"/>
                      <a:pt x="120" y="40"/>
                      <a:pt x="120" y="35"/>
                    </a:cubicBezTo>
                    <a:cubicBezTo>
                      <a:pt x="120" y="29"/>
                      <a:pt x="118" y="26"/>
                      <a:pt x="120" y="23"/>
                    </a:cubicBezTo>
                    <a:cubicBezTo>
                      <a:pt x="123" y="20"/>
                      <a:pt x="119" y="18"/>
                      <a:pt x="121" y="13"/>
                    </a:cubicBezTo>
                    <a:cubicBezTo>
                      <a:pt x="122" y="12"/>
                      <a:pt x="122" y="11"/>
                      <a:pt x="122" y="11"/>
                    </a:cubicBezTo>
                    <a:cubicBezTo>
                      <a:pt x="122" y="11"/>
                      <a:pt x="122" y="11"/>
                      <a:pt x="122" y="10"/>
                    </a:cubicBezTo>
                    <a:cubicBezTo>
                      <a:pt x="121" y="9"/>
                      <a:pt x="118" y="9"/>
                      <a:pt x="111" y="8"/>
                    </a:cubicBezTo>
                    <a:cubicBezTo>
                      <a:pt x="104" y="7"/>
                      <a:pt x="107" y="2"/>
                      <a:pt x="99" y="1"/>
                    </a:cubicBezTo>
                    <a:cubicBezTo>
                      <a:pt x="91" y="1"/>
                      <a:pt x="81" y="7"/>
                      <a:pt x="81" y="10"/>
                    </a:cubicBezTo>
                    <a:cubicBezTo>
                      <a:pt x="81" y="14"/>
                      <a:pt x="85" y="17"/>
                      <a:pt x="82" y="21"/>
                    </a:cubicBezTo>
                    <a:cubicBezTo>
                      <a:pt x="79" y="24"/>
                      <a:pt x="74" y="25"/>
                      <a:pt x="70" y="21"/>
                    </a:cubicBezTo>
                    <a:cubicBezTo>
                      <a:pt x="66" y="17"/>
                      <a:pt x="60" y="16"/>
                      <a:pt x="55" y="16"/>
                    </a:cubicBezTo>
                    <a:cubicBezTo>
                      <a:pt x="50" y="16"/>
                      <a:pt x="46" y="13"/>
                      <a:pt x="47" y="10"/>
                    </a:cubicBezTo>
                    <a:cubicBezTo>
                      <a:pt x="47" y="7"/>
                      <a:pt x="46" y="6"/>
                      <a:pt x="42" y="5"/>
                    </a:cubicBezTo>
                    <a:cubicBezTo>
                      <a:pt x="38" y="5"/>
                      <a:pt x="34" y="1"/>
                      <a:pt x="27" y="2"/>
                    </a:cubicBezTo>
                    <a:cubicBezTo>
                      <a:pt x="23" y="3"/>
                      <a:pt x="20" y="2"/>
                      <a:pt x="18" y="0"/>
                    </a:cubicBezTo>
                    <a:cubicBezTo>
                      <a:pt x="18" y="2"/>
                      <a:pt x="17" y="4"/>
                      <a:pt x="17" y="5"/>
                    </a:cubicBezTo>
                    <a:cubicBezTo>
                      <a:pt x="18" y="7"/>
                      <a:pt x="15" y="7"/>
                      <a:pt x="14"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19">
                <a:extLst>
                  <a:ext uri="{FF2B5EF4-FFF2-40B4-BE49-F238E27FC236}">
                    <a16:creationId xmlns:a16="http://schemas.microsoft.com/office/drawing/2014/main" id="{0C301682-3562-47D4-940B-83113041A38D}"/>
                  </a:ext>
                </a:extLst>
              </p:cNvPr>
              <p:cNvSpPr>
                <a:spLocks/>
              </p:cNvSpPr>
              <p:nvPr/>
            </p:nvSpPr>
            <p:spPr bwMode="auto">
              <a:xfrm>
                <a:off x="4612307" y="3823796"/>
                <a:ext cx="55208" cy="18821"/>
              </a:xfrm>
              <a:custGeom>
                <a:avLst/>
                <a:gdLst>
                  <a:gd name="T0" fmla="*/ 12 w 24"/>
                  <a:gd name="T1" fmla="*/ 5 h 8"/>
                  <a:gd name="T2" fmla="*/ 19 w 24"/>
                  <a:gd name="T3" fmla="*/ 7 h 8"/>
                  <a:gd name="T4" fmla="*/ 24 w 24"/>
                  <a:gd name="T5" fmla="*/ 6 h 8"/>
                  <a:gd name="T6" fmla="*/ 19 w 24"/>
                  <a:gd name="T7" fmla="*/ 5 h 8"/>
                  <a:gd name="T8" fmla="*/ 12 w 24"/>
                  <a:gd name="T9" fmla="*/ 2 h 8"/>
                  <a:gd name="T10" fmla="*/ 1 w 24"/>
                  <a:gd name="T11" fmla="*/ 4 h 8"/>
                  <a:gd name="T12" fmla="*/ 0 w 24"/>
                  <a:gd name="T13" fmla="*/ 8 h 8"/>
                  <a:gd name="T14" fmla="*/ 3 w 24"/>
                  <a:gd name="T15" fmla="*/ 8 h 8"/>
                  <a:gd name="T16" fmla="*/ 12 w 24"/>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8">
                    <a:moveTo>
                      <a:pt x="12" y="5"/>
                    </a:moveTo>
                    <a:cubicBezTo>
                      <a:pt x="14" y="4"/>
                      <a:pt x="16" y="7"/>
                      <a:pt x="19" y="7"/>
                    </a:cubicBezTo>
                    <a:cubicBezTo>
                      <a:pt x="21" y="7"/>
                      <a:pt x="24" y="6"/>
                      <a:pt x="24" y="6"/>
                    </a:cubicBezTo>
                    <a:cubicBezTo>
                      <a:pt x="24" y="6"/>
                      <a:pt x="23" y="5"/>
                      <a:pt x="19" y="5"/>
                    </a:cubicBezTo>
                    <a:cubicBezTo>
                      <a:pt x="15" y="5"/>
                      <a:pt x="15" y="0"/>
                      <a:pt x="12" y="2"/>
                    </a:cubicBezTo>
                    <a:cubicBezTo>
                      <a:pt x="8" y="4"/>
                      <a:pt x="6" y="4"/>
                      <a:pt x="1" y="4"/>
                    </a:cubicBezTo>
                    <a:cubicBezTo>
                      <a:pt x="1" y="5"/>
                      <a:pt x="1" y="7"/>
                      <a:pt x="0" y="8"/>
                    </a:cubicBezTo>
                    <a:cubicBezTo>
                      <a:pt x="2" y="8"/>
                      <a:pt x="2" y="8"/>
                      <a:pt x="3" y="8"/>
                    </a:cubicBezTo>
                    <a:cubicBezTo>
                      <a:pt x="5" y="8"/>
                      <a:pt x="10" y="7"/>
                      <a:pt x="12"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0">
                <a:extLst>
                  <a:ext uri="{FF2B5EF4-FFF2-40B4-BE49-F238E27FC236}">
                    <a16:creationId xmlns:a16="http://schemas.microsoft.com/office/drawing/2014/main" id="{70058A1A-37A5-4141-9AFC-F15DAADA6F11}"/>
                  </a:ext>
                </a:extLst>
              </p:cNvPr>
              <p:cNvSpPr>
                <a:spLocks/>
              </p:cNvSpPr>
              <p:nvPr/>
            </p:nvSpPr>
            <p:spPr bwMode="auto">
              <a:xfrm>
                <a:off x="4599759" y="3772353"/>
                <a:ext cx="111671" cy="87831"/>
              </a:xfrm>
              <a:custGeom>
                <a:avLst/>
                <a:gdLst>
                  <a:gd name="T0" fmla="*/ 11 w 48"/>
                  <a:gd name="T1" fmla="*/ 36 h 38"/>
                  <a:gd name="T2" fmla="*/ 16 w 48"/>
                  <a:gd name="T3" fmla="*/ 34 h 38"/>
                  <a:gd name="T4" fmla="*/ 27 w 48"/>
                  <a:gd name="T5" fmla="*/ 33 h 38"/>
                  <a:gd name="T6" fmla="*/ 30 w 48"/>
                  <a:gd name="T7" fmla="*/ 34 h 38"/>
                  <a:gd name="T8" fmla="*/ 30 w 48"/>
                  <a:gd name="T9" fmla="*/ 33 h 38"/>
                  <a:gd name="T10" fmla="*/ 35 w 48"/>
                  <a:gd name="T11" fmla="*/ 36 h 38"/>
                  <a:gd name="T12" fmla="*/ 47 w 48"/>
                  <a:gd name="T13" fmla="*/ 36 h 38"/>
                  <a:gd name="T14" fmla="*/ 48 w 48"/>
                  <a:gd name="T15" fmla="*/ 36 h 38"/>
                  <a:gd name="T16" fmla="*/ 48 w 48"/>
                  <a:gd name="T17" fmla="*/ 31 h 38"/>
                  <a:gd name="T18" fmla="*/ 44 w 48"/>
                  <a:gd name="T19" fmla="*/ 26 h 38"/>
                  <a:gd name="T20" fmla="*/ 42 w 48"/>
                  <a:gd name="T21" fmla="*/ 21 h 38"/>
                  <a:gd name="T22" fmla="*/ 41 w 48"/>
                  <a:gd name="T23" fmla="*/ 18 h 38"/>
                  <a:gd name="T24" fmla="*/ 36 w 48"/>
                  <a:gd name="T25" fmla="*/ 13 h 38"/>
                  <a:gd name="T26" fmla="*/ 31 w 48"/>
                  <a:gd name="T27" fmla="*/ 5 h 38"/>
                  <a:gd name="T28" fmla="*/ 28 w 48"/>
                  <a:gd name="T29" fmla="*/ 5 h 38"/>
                  <a:gd name="T30" fmla="*/ 23 w 48"/>
                  <a:gd name="T31" fmla="*/ 2 h 38"/>
                  <a:gd name="T32" fmla="*/ 17 w 48"/>
                  <a:gd name="T33" fmla="*/ 2 h 38"/>
                  <a:gd name="T34" fmla="*/ 10 w 48"/>
                  <a:gd name="T35" fmla="*/ 2 h 38"/>
                  <a:gd name="T36" fmla="*/ 5 w 48"/>
                  <a:gd name="T37" fmla="*/ 6 h 38"/>
                  <a:gd name="T38" fmla="*/ 5 w 48"/>
                  <a:gd name="T39" fmla="*/ 6 h 38"/>
                  <a:gd name="T40" fmla="*/ 3 w 48"/>
                  <a:gd name="T41" fmla="*/ 13 h 38"/>
                  <a:gd name="T42" fmla="*/ 6 w 48"/>
                  <a:gd name="T43" fmla="*/ 24 h 38"/>
                  <a:gd name="T44" fmla="*/ 6 w 48"/>
                  <a:gd name="T45" fmla="*/ 26 h 38"/>
                  <a:gd name="T46" fmla="*/ 17 w 48"/>
                  <a:gd name="T47" fmla="*/ 24 h 38"/>
                  <a:gd name="T48" fmla="*/ 24 w 48"/>
                  <a:gd name="T49" fmla="*/ 27 h 38"/>
                  <a:gd name="T50" fmla="*/ 29 w 48"/>
                  <a:gd name="T51" fmla="*/ 28 h 38"/>
                  <a:gd name="T52" fmla="*/ 24 w 48"/>
                  <a:gd name="T53" fmla="*/ 29 h 38"/>
                  <a:gd name="T54" fmla="*/ 17 w 48"/>
                  <a:gd name="T55" fmla="*/ 27 h 38"/>
                  <a:gd name="T56" fmla="*/ 8 w 48"/>
                  <a:gd name="T57" fmla="*/ 30 h 38"/>
                  <a:gd name="T58" fmla="*/ 5 w 48"/>
                  <a:gd name="T59" fmla="*/ 30 h 38"/>
                  <a:gd name="T60" fmla="*/ 6 w 48"/>
                  <a:gd name="T61" fmla="*/ 34 h 38"/>
                  <a:gd name="T62" fmla="*/ 7 w 48"/>
                  <a:gd name="T63" fmla="*/ 35 h 38"/>
                  <a:gd name="T64" fmla="*/ 11 w 48"/>
                  <a:gd name="T6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38">
                    <a:moveTo>
                      <a:pt x="11" y="36"/>
                    </a:moveTo>
                    <a:cubicBezTo>
                      <a:pt x="13" y="36"/>
                      <a:pt x="16" y="34"/>
                      <a:pt x="16" y="34"/>
                    </a:cubicBezTo>
                    <a:cubicBezTo>
                      <a:pt x="16" y="34"/>
                      <a:pt x="26" y="34"/>
                      <a:pt x="27" y="33"/>
                    </a:cubicBezTo>
                    <a:cubicBezTo>
                      <a:pt x="28" y="33"/>
                      <a:pt x="29" y="34"/>
                      <a:pt x="30" y="34"/>
                    </a:cubicBezTo>
                    <a:cubicBezTo>
                      <a:pt x="30" y="34"/>
                      <a:pt x="30" y="33"/>
                      <a:pt x="30" y="33"/>
                    </a:cubicBezTo>
                    <a:cubicBezTo>
                      <a:pt x="30" y="33"/>
                      <a:pt x="35" y="34"/>
                      <a:pt x="35" y="36"/>
                    </a:cubicBezTo>
                    <a:cubicBezTo>
                      <a:pt x="36" y="37"/>
                      <a:pt x="43" y="38"/>
                      <a:pt x="47" y="36"/>
                    </a:cubicBezTo>
                    <a:cubicBezTo>
                      <a:pt x="47" y="36"/>
                      <a:pt x="48" y="36"/>
                      <a:pt x="48" y="36"/>
                    </a:cubicBezTo>
                    <a:cubicBezTo>
                      <a:pt x="48" y="34"/>
                      <a:pt x="48" y="32"/>
                      <a:pt x="48" y="31"/>
                    </a:cubicBezTo>
                    <a:cubicBezTo>
                      <a:pt x="48" y="30"/>
                      <a:pt x="45" y="27"/>
                      <a:pt x="44" y="26"/>
                    </a:cubicBezTo>
                    <a:cubicBezTo>
                      <a:pt x="42" y="24"/>
                      <a:pt x="42" y="21"/>
                      <a:pt x="42" y="21"/>
                    </a:cubicBezTo>
                    <a:cubicBezTo>
                      <a:pt x="41" y="18"/>
                      <a:pt x="41" y="18"/>
                      <a:pt x="41" y="18"/>
                    </a:cubicBezTo>
                    <a:cubicBezTo>
                      <a:pt x="41" y="18"/>
                      <a:pt x="40" y="14"/>
                      <a:pt x="36" y="13"/>
                    </a:cubicBezTo>
                    <a:cubicBezTo>
                      <a:pt x="33" y="12"/>
                      <a:pt x="31" y="5"/>
                      <a:pt x="31" y="5"/>
                    </a:cubicBezTo>
                    <a:cubicBezTo>
                      <a:pt x="28" y="5"/>
                      <a:pt x="28" y="5"/>
                      <a:pt x="28" y="5"/>
                    </a:cubicBezTo>
                    <a:cubicBezTo>
                      <a:pt x="28" y="5"/>
                      <a:pt x="26" y="3"/>
                      <a:pt x="23" y="2"/>
                    </a:cubicBezTo>
                    <a:cubicBezTo>
                      <a:pt x="21" y="0"/>
                      <a:pt x="17" y="2"/>
                      <a:pt x="17" y="2"/>
                    </a:cubicBezTo>
                    <a:cubicBezTo>
                      <a:pt x="17" y="2"/>
                      <a:pt x="13" y="3"/>
                      <a:pt x="10" y="2"/>
                    </a:cubicBezTo>
                    <a:cubicBezTo>
                      <a:pt x="7" y="2"/>
                      <a:pt x="8" y="5"/>
                      <a:pt x="5" y="6"/>
                    </a:cubicBezTo>
                    <a:cubicBezTo>
                      <a:pt x="5" y="6"/>
                      <a:pt x="5" y="6"/>
                      <a:pt x="5" y="6"/>
                    </a:cubicBezTo>
                    <a:cubicBezTo>
                      <a:pt x="5" y="8"/>
                      <a:pt x="4" y="11"/>
                      <a:pt x="3" y="13"/>
                    </a:cubicBezTo>
                    <a:cubicBezTo>
                      <a:pt x="0" y="17"/>
                      <a:pt x="4" y="22"/>
                      <a:pt x="6" y="24"/>
                    </a:cubicBezTo>
                    <a:cubicBezTo>
                      <a:pt x="6" y="24"/>
                      <a:pt x="7" y="25"/>
                      <a:pt x="6" y="26"/>
                    </a:cubicBezTo>
                    <a:cubicBezTo>
                      <a:pt x="11" y="26"/>
                      <a:pt x="13" y="26"/>
                      <a:pt x="17" y="24"/>
                    </a:cubicBezTo>
                    <a:cubicBezTo>
                      <a:pt x="20" y="22"/>
                      <a:pt x="20" y="27"/>
                      <a:pt x="24" y="27"/>
                    </a:cubicBezTo>
                    <a:cubicBezTo>
                      <a:pt x="28" y="27"/>
                      <a:pt x="29" y="28"/>
                      <a:pt x="29" y="28"/>
                    </a:cubicBezTo>
                    <a:cubicBezTo>
                      <a:pt x="29" y="28"/>
                      <a:pt x="26" y="29"/>
                      <a:pt x="24" y="29"/>
                    </a:cubicBezTo>
                    <a:cubicBezTo>
                      <a:pt x="21" y="29"/>
                      <a:pt x="19" y="26"/>
                      <a:pt x="17" y="27"/>
                    </a:cubicBezTo>
                    <a:cubicBezTo>
                      <a:pt x="15" y="29"/>
                      <a:pt x="10" y="30"/>
                      <a:pt x="8" y="30"/>
                    </a:cubicBezTo>
                    <a:cubicBezTo>
                      <a:pt x="7" y="30"/>
                      <a:pt x="7" y="30"/>
                      <a:pt x="5" y="30"/>
                    </a:cubicBezTo>
                    <a:cubicBezTo>
                      <a:pt x="5" y="32"/>
                      <a:pt x="5" y="33"/>
                      <a:pt x="6" y="34"/>
                    </a:cubicBezTo>
                    <a:cubicBezTo>
                      <a:pt x="7" y="34"/>
                      <a:pt x="7" y="35"/>
                      <a:pt x="7" y="35"/>
                    </a:cubicBezTo>
                    <a:cubicBezTo>
                      <a:pt x="11" y="34"/>
                      <a:pt x="10" y="36"/>
                      <a:pt x="11" y="3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1">
                <a:extLst>
                  <a:ext uri="{FF2B5EF4-FFF2-40B4-BE49-F238E27FC236}">
                    <a16:creationId xmlns:a16="http://schemas.microsoft.com/office/drawing/2014/main" id="{2CEAC7B1-C5EB-4E3B-A36B-2D04A5139CA4}"/>
                  </a:ext>
                </a:extLst>
              </p:cNvPr>
              <p:cNvSpPr>
                <a:spLocks/>
              </p:cNvSpPr>
              <p:nvPr/>
            </p:nvSpPr>
            <p:spPr bwMode="auto">
              <a:xfrm>
                <a:off x="4616071" y="3848891"/>
                <a:ext cx="52698" cy="32623"/>
              </a:xfrm>
              <a:custGeom>
                <a:avLst/>
                <a:gdLst>
                  <a:gd name="T0" fmla="*/ 12 w 23"/>
                  <a:gd name="T1" fmla="*/ 13 h 14"/>
                  <a:gd name="T2" fmla="*/ 18 w 23"/>
                  <a:gd name="T3" fmla="*/ 9 h 14"/>
                  <a:gd name="T4" fmla="*/ 21 w 23"/>
                  <a:gd name="T5" fmla="*/ 8 h 14"/>
                  <a:gd name="T6" fmla="*/ 21 w 23"/>
                  <a:gd name="T7" fmla="*/ 4 h 14"/>
                  <a:gd name="T8" fmla="*/ 23 w 23"/>
                  <a:gd name="T9" fmla="*/ 1 h 14"/>
                  <a:gd name="T10" fmla="*/ 20 w 23"/>
                  <a:gd name="T11" fmla="*/ 0 h 14"/>
                  <a:gd name="T12" fmla="*/ 9 w 23"/>
                  <a:gd name="T13" fmla="*/ 1 h 14"/>
                  <a:gd name="T14" fmla="*/ 4 w 23"/>
                  <a:gd name="T15" fmla="*/ 3 h 14"/>
                  <a:gd name="T16" fmla="*/ 0 w 23"/>
                  <a:gd name="T17" fmla="*/ 2 h 14"/>
                  <a:gd name="T18" fmla="*/ 7 w 23"/>
                  <a:gd name="T19" fmla="*/ 7 h 14"/>
                  <a:gd name="T20" fmla="*/ 10 w 23"/>
                  <a:gd name="T21" fmla="*/ 13 h 14"/>
                  <a:gd name="T22" fmla="*/ 11 w 23"/>
                  <a:gd name="T23" fmla="*/ 14 h 14"/>
                  <a:gd name="T24" fmla="*/ 12 w 23"/>
                  <a:gd name="T2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4">
                    <a:moveTo>
                      <a:pt x="12" y="13"/>
                    </a:moveTo>
                    <a:cubicBezTo>
                      <a:pt x="14" y="12"/>
                      <a:pt x="17" y="8"/>
                      <a:pt x="18" y="9"/>
                    </a:cubicBezTo>
                    <a:cubicBezTo>
                      <a:pt x="20" y="10"/>
                      <a:pt x="21" y="8"/>
                      <a:pt x="21" y="8"/>
                    </a:cubicBezTo>
                    <a:cubicBezTo>
                      <a:pt x="21" y="7"/>
                      <a:pt x="19" y="5"/>
                      <a:pt x="21" y="4"/>
                    </a:cubicBezTo>
                    <a:cubicBezTo>
                      <a:pt x="22" y="4"/>
                      <a:pt x="22" y="2"/>
                      <a:pt x="23" y="1"/>
                    </a:cubicBezTo>
                    <a:cubicBezTo>
                      <a:pt x="22" y="1"/>
                      <a:pt x="21" y="0"/>
                      <a:pt x="20" y="0"/>
                    </a:cubicBezTo>
                    <a:cubicBezTo>
                      <a:pt x="19" y="1"/>
                      <a:pt x="9" y="1"/>
                      <a:pt x="9" y="1"/>
                    </a:cubicBezTo>
                    <a:cubicBezTo>
                      <a:pt x="9" y="1"/>
                      <a:pt x="6" y="3"/>
                      <a:pt x="4" y="3"/>
                    </a:cubicBezTo>
                    <a:cubicBezTo>
                      <a:pt x="3" y="3"/>
                      <a:pt x="4" y="1"/>
                      <a:pt x="0" y="2"/>
                    </a:cubicBezTo>
                    <a:cubicBezTo>
                      <a:pt x="2" y="5"/>
                      <a:pt x="2" y="6"/>
                      <a:pt x="7" y="7"/>
                    </a:cubicBezTo>
                    <a:cubicBezTo>
                      <a:pt x="11" y="8"/>
                      <a:pt x="6" y="11"/>
                      <a:pt x="10" y="13"/>
                    </a:cubicBezTo>
                    <a:cubicBezTo>
                      <a:pt x="10" y="13"/>
                      <a:pt x="11" y="14"/>
                      <a:pt x="11" y="14"/>
                    </a:cubicBezTo>
                    <a:cubicBezTo>
                      <a:pt x="11" y="13"/>
                      <a:pt x="12" y="13"/>
                      <a:pt x="12" y="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a:extLst>
                  <a:ext uri="{FF2B5EF4-FFF2-40B4-BE49-F238E27FC236}">
                    <a16:creationId xmlns:a16="http://schemas.microsoft.com/office/drawing/2014/main" id="{BF48D938-B5EB-4DAF-AF4A-AEBDFF347AEC}"/>
                  </a:ext>
                </a:extLst>
              </p:cNvPr>
              <p:cNvSpPr>
                <a:spLocks/>
              </p:cNvSpPr>
              <p:nvPr/>
            </p:nvSpPr>
            <p:spPr bwMode="auto">
              <a:xfrm>
                <a:off x="5190735" y="3876495"/>
                <a:ext cx="228360" cy="161860"/>
              </a:xfrm>
              <a:custGeom>
                <a:avLst/>
                <a:gdLst>
                  <a:gd name="T0" fmla="*/ 91 w 99"/>
                  <a:gd name="T1" fmla="*/ 40 h 70"/>
                  <a:gd name="T2" fmla="*/ 88 w 99"/>
                  <a:gd name="T3" fmla="*/ 35 h 70"/>
                  <a:gd name="T4" fmla="*/ 83 w 99"/>
                  <a:gd name="T5" fmla="*/ 30 h 70"/>
                  <a:gd name="T6" fmla="*/ 80 w 99"/>
                  <a:gd name="T7" fmla="*/ 25 h 70"/>
                  <a:gd name="T8" fmla="*/ 74 w 99"/>
                  <a:gd name="T9" fmla="*/ 22 h 70"/>
                  <a:gd name="T10" fmla="*/ 73 w 99"/>
                  <a:gd name="T11" fmla="*/ 20 h 70"/>
                  <a:gd name="T12" fmla="*/ 69 w 99"/>
                  <a:gd name="T13" fmla="*/ 19 h 70"/>
                  <a:gd name="T14" fmla="*/ 70 w 99"/>
                  <a:gd name="T15" fmla="*/ 16 h 70"/>
                  <a:gd name="T16" fmla="*/ 70 w 99"/>
                  <a:gd name="T17" fmla="*/ 9 h 70"/>
                  <a:gd name="T18" fmla="*/ 64 w 99"/>
                  <a:gd name="T19" fmla="*/ 2 h 70"/>
                  <a:gd name="T20" fmla="*/ 62 w 99"/>
                  <a:gd name="T21" fmla="*/ 1 h 70"/>
                  <a:gd name="T22" fmla="*/ 56 w 99"/>
                  <a:gd name="T23" fmla="*/ 4 h 70"/>
                  <a:gd name="T24" fmla="*/ 54 w 99"/>
                  <a:gd name="T25" fmla="*/ 8 h 70"/>
                  <a:gd name="T26" fmla="*/ 46 w 99"/>
                  <a:gd name="T27" fmla="*/ 16 h 70"/>
                  <a:gd name="T28" fmla="*/ 35 w 99"/>
                  <a:gd name="T29" fmla="*/ 18 h 70"/>
                  <a:gd name="T30" fmla="*/ 34 w 99"/>
                  <a:gd name="T31" fmla="*/ 23 h 70"/>
                  <a:gd name="T32" fmla="*/ 27 w 99"/>
                  <a:gd name="T33" fmla="*/ 26 h 70"/>
                  <a:gd name="T34" fmla="*/ 18 w 99"/>
                  <a:gd name="T35" fmla="*/ 29 h 70"/>
                  <a:gd name="T36" fmla="*/ 13 w 99"/>
                  <a:gd name="T37" fmla="*/ 29 h 70"/>
                  <a:gd name="T38" fmla="*/ 9 w 99"/>
                  <a:gd name="T39" fmla="*/ 31 h 70"/>
                  <a:gd name="T40" fmla="*/ 8 w 99"/>
                  <a:gd name="T41" fmla="*/ 30 h 70"/>
                  <a:gd name="T42" fmla="*/ 4 w 99"/>
                  <a:gd name="T43" fmla="*/ 35 h 70"/>
                  <a:gd name="T44" fmla="*/ 0 w 99"/>
                  <a:gd name="T45" fmla="*/ 43 h 70"/>
                  <a:gd name="T46" fmla="*/ 1 w 99"/>
                  <a:gd name="T47" fmla="*/ 50 h 70"/>
                  <a:gd name="T48" fmla="*/ 3 w 99"/>
                  <a:gd name="T49" fmla="*/ 56 h 70"/>
                  <a:gd name="T50" fmla="*/ 5 w 99"/>
                  <a:gd name="T51" fmla="*/ 61 h 70"/>
                  <a:gd name="T52" fmla="*/ 6 w 99"/>
                  <a:gd name="T53" fmla="*/ 64 h 70"/>
                  <a:gd name="T54" fmla="*/ 12 w 99"/>
                  <a:gd name="T55" fmla="*/ 69 h 70"/>
                  <a:gd name="T56" fmla="*/ 13 w 99"/>
                  <a:gd name="T57" fmla="*/ 70 h 70"/>
                  <a:gd name="T58" fmla="*/ 14 w 99"/>
                  <a:gd name="T59" fmla="*/ 69 h 70"/>
                  <a:gd name="T60" fmla="*/ 15 w 99"/>
                  <a:gd name="T61" fmla="*/ 63 h 70"/>
                  <a:gd name="T62" fmla="*/ 19 w 99"/>
                  <a:gd name="T63" fmla="*/ 62 h 70"/>
                  <a:gd name="T64" fmla="*/ 23 w 99"/>
                  <a:gd name="T65" fmla="*/ 61 h 70"/>
                  <a:gd name="T66" fmla="*/ 30 w 99"/>
                  <a:gd name="T67" fmla="*/ 62 h 70"/>
                  <a:gd name="T68" fmla="*/ 30 w 99"/>
                  <a:gd name="T69" fmla="*/ 57 h 70"/>
                  <a:gd name="T70" fmla="*/ 38 w 99"/>
                  <a:gd name="T71" fmla="*/ 50 h 70"/>
                  <a:gd name="T72" fmla="*/ 45 w 99"/>
                  <a:gd name="T73" fmla="*/ 55 h 70"/>
                  <a:gd name="T74" fmla="*/ 60 w 99"/>
                  <a:gd name="T75" fmla="*/ 58 h 70"/>
                  <a:gd name="T76" fmla="*/ 63 w 99"/>
                  <a:gd name="T77" fmla="*/ 52 h 70"/>
                  <a:gd name="T78" fmla="*/ 69 w 99"/>
                  <a:gd name="T79" fmla="*/ 52 h 70"/>
                  <a:gd name="T80" fmla="*/ 77 w 99"/>
                  <a:gd name="T81" fmla="*/ 50 h 70"/>
                  <a:gd name="T82" fmla="*/ 84 w 99"/>
                  <a:gd name="T83" fmla="*/ 49 h 70"/>
                  <a:gd name="T84" fmla="*/ 93 w 99"/>
                  <a:gd name="T85" fmla="*/ 50 h 70"/>
                  <a:gd name="T86" fmla="*/ 99 w 99"/>
                  <a:gd name="T87" fmla="*/ 49 h 70"/>
                  <a:gd name="T88" fmla="*/ 97 w 99"/>
                  <a:gd name="T89" fmla="*/ 44 h 70"/>
                  <a:gd name="T90" fmla="*/ 91 w 99"/>
                  <a:gd name="T91"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70">
                    <a:moveTo>
                      <a:pt x="91" y="40"/>
                    </a:moveTo>
                    <a:cubicBezTo>
                      <a:pt x="91" y="39"/>
                      <a:pt x="91" y="37"/>
                      <a:pt x="88" y="35"/>
                    </a:cubicBezTo>
                    <a:cubicBezTo>
                      <a:pt x="85" y="32"/>
                      <a:pt x="83" y="32"/>
                      <a:pt x="83" y="30"/>
                    </a:cubicBezTo>
                    <a:cubicBezTo>
                      <a:pt x="83" y="29"/>
                      <a:pt x="82" y="28"/>
                      <a:pt x="80" y="25"/>
                    </a:cubicBezTo>
                    <a:cubicBezTo>
                      <a:pt x="77" y="22"/>
                      <a:pt x="74" y="22"/>
                      <a:pt x="74" y="22"/>
                    </a:cubicBezTo>
                    <a:cubicBezTo>
                      <a:pt x="73" y="20"/>
                      <a:pt x="73" y="20"/>
                      <a:pt x="73" y="20"/>
                    </a:cubicBezTo>
                    <a:cubicBezTo>
                      <a:pt x="69" y="19"/>
                      <a:pt x="69" y="19"/>
                      <a:pt x="69" y="19"/>
                    </a:cubicBezTo>
                    <a:cubicBezTo>
                      <a:pt x="69" y="19"/>
                      <a:pt x="67" y="18"/>
                      <a:pt x="70" y="16"/>
                    </a:cubicBezTo>
                    <a:cubicBezTo>
                      <a:pt x="73" y="15"/>
                      <a:pt x="70" y="11"/>
                      <a:pt x="70" y="9"/>
                    </a:cubicBezTo>
                    <a:cubicBezTo>
                      <a:pt x="69" y="8"/>
                      <a:pt x="65" y="3"/>
                      <a:pt x="64" y="2"/>
                    </a:cubicBezTo>
                    <a:cubicBezTo>
                      <a:pt x="63" y="2"/>
                      <a:pt x="63" y="2"/>
                      <a:pt x="62" y="1"/>
                    </a:cubicBezTo>
                    <a:cubicBezTo>
                      <a:pt x="61" y="0"/>
                      <a:pt x="57" y="2"/>
                      <a:pt x="56" y="4"/>
                    </a:cubicBezTo>
                    <a:cubicBezTo>
                      <a:pt x="54" y="6"/>
                      <a:pt x="55" y="7"/>
                      <a:pt x="54" y="8"/>
                    </a:cubicBezTo>
                    <a:cubicBezTo>
                      <a:pt x="53" y="9"/>
                      <a:pt x="49" y="13"/>
                      <a:pt x="46" y="16"/>
                    </a:cubicBezTo>
                    <a:cubicBezTo>
                      <a:pt x="44" y="19"/>
                      <a:pt x="37" y="17"/>
                      <a:pt x="35" y="18"/>
                    </a:cubicBezTo>
                    <a:cubicBezTo>
                      <a:pt x="33" y="19"/>
                      <a:pt x="36" y="21"/>
                      <a:pt x="34" y="23"/>
                    </a:cubicBezTo>
                    <a:cubicBezTo>
                      <a:pt x="33" y="24"/>
                      <a:pt x="29" y="26"/>
                      <a:pt x="27" y="26"/>
                    </a:cubicBezTo>
                    <a:cubicBezTo>
                      <a:pt x="26" y="27"/>
                      <a:pt x="20" y="27"/>
                      <a:pt x="18" y="29"/>
                    </a:cubicBezTo>
                    <a:cubicBezTo>
                      <a:pt x="17" y="31"/>
                      <a:pt x="15" y="27"/>
                      <a:pt x="13" y="29"/>
                    </a:cubicBezTo>
                    <a:cubicBezTo>
                      <a:pt x="12" y="31"/>
                      <a:pt x="10" y="32"/>
                      <a:pt x="9" y="31"/>
                    </a:cubicBezTo>
                    <a:cubicBezTo>
                      <a:pt x="8" y="31"/>
                      <a:pt x="8" y="30"/>
                      <a:pt x="8" y="30"/>
                    </a:cubicBezTo>
                    <a:cubicBezTo>
                      <a:pt x="6" y="31"/>
                      <a:pt x="5" y="33"/>
                      <a:pt x="4" y="35"/>
                    </a:cubicBezTo>
                    <a:cubicBezTo>
                      <a:pt x="3" y="38"/>
                      <a:pt x="0" y="41"/>
                      <a:pt x="0" y="43"/>
                    </a:cubicBezTo>
                    <a:cubicBezTo>
                      <a:pt x="0" y="45"/>
                      <a:pt x="1" y="47"/>
                      <a:pt x="1" y="50"/>
                    </a:cubicBezTo>
                    <a:cubicBezTo>
                      <a:pt x="1" y="52"/>
                      <a:pt x="2" y="54"/>
                      <a:pt x="3" y="56"/>
                    </a:cubicBezTo>
                    <a:cubicBezTo>
                      <a:pt x="5" y="58"/>
                      <a:pt x="5" y="61"/>
                      <a:pt x="5" y="61"/>
                    </a:cubicBezTo>
                    <a:cubicBezTo>
                      <a:pt x="5" y="61"/>
                      <a:pt x="5" y="62"/>
                      <a:pt x="6" y="64"/>
                    </a:cubicBezTo>
                    <a:cubicBezTo>
                      <a:pt x="8" y="65"/>
                      <a:pt x="11" y="67"/>
                      <a:pt x="12" y="69"/>
                    </a:cubicBezTo>
                    <a:cubicBezTo>
                      <a:pt x="12" y="69"/>
                      <a:pt x="12" y="70"/>
                      <a:pt x="13" y="70"/>
                    </a:cubicBezTo>
                    <a:cubicBezTo>
                      <a:pt x="13" y="70"/>
                      <a:pt x="13" y="70"/>
                      <a:pt x="14" y="69"/>
                    </a:cubicBezTo>
                    <a:cubicBezTo>
                      <a:pt x="15" y="67"/>
                      <a:pt x="15" y="63"/>
                      <a:pt x="15" y="63"/>
                    </a:cubicBezTo>
                    <a:cubicBezTo>
                      <a:pt x="19" y="62"/>
                      <a:pt x="19" y="62"/>
                      <a:pt x="19" y="62"/>
                    </a:cubicBezTo>
                    <a:cubicBezTo>
                      <a:pt x="23" y="61"/>
                      <a:pt x="23" y="61"/>
                      <a:pt x="23" y="61"/>
                    </a:cubicBezTo>
                    <a:cubicBezTo>
                      <a:pt x="30" y="62"/>
                      <a:pt x="30" y="62"/>
                      <a:pt x="30" y="62"/>
                    </a:cubicBezTo>
                    <a:cubicBezTo>
                      <a:pt x="30" y="57"/>
                      <a:pt x="30" y="57"/>
                      <a:pt x="30" y="57"/>
                    </a:cubicBezTo>
                    <a:cubicBezTo>
                      <a:pt x="30" y="57"/>
                      <a:pt x="35" y="50"/>
                      <a:pt x="38" y="50"/>
                    </a:cubicBezTo>
                    <a:cubicBezTo>
                      <a:pt x="42" y="50"/>
                      <a:pt x="45" y="55"/>
                      <a:pt x="45" y="55"/>
                    </a:cubicBezTo>
                    <a:cubicBezTo>
                      <a:pt x="60" y="58"/>
                      <a:pt x="60" y="58"/>
                      <a:pt x="60" y="58"/>
                    </a:cubicBezTo>
                    <a:cubicBezTo>
                      <a:pt x="60" y="58"/>
                      <a:pt x="61" y="53"/>
                      <a:pt x="63" y="52"/>
                    </a:cubicBezTo>
                    <a:cubicBezTo>
                      <a:pt x="64" y="51"/>
                      <a:pt x="67" y="53"/>
                      <a:pt x="69" y="52"/>
                    </a:cubicBezTo>
                    <a:cubicBezTo>
                      <a:pt x="71" y="51"/>
                      <a:pt x="74" y="50"/>
                      <a:pt x="77" y="50"/>
                    </a:cubicBezTo>
                    <a:cubicBezTo>
                      <a:pt x="81" y="50"/>
                      <a:pt x="82" y="52"/>
                      <a:pt x="84" y="49"/>
                    </a:cubicBezTo>
                    <a:cubicBezTo>
                      <a:pt x="85" y="46"/>
                      <a:pt x="93" y="50"/>
                      <a:pt x="93" y="50"/>
                    </a:cubicBezTo>
                    <a:cubicBezTo>
                      <a:pt x="99" y="49"/>
                      <a:pt x="99" y="49"/>
                      <a:pt x="99" y="49"/>
                    </a:cubicBezTo>
                    <a:cubicBezTo>
                      <a:pt x="97" y="44"/>
                      <a:pt x="97" y="44"/>
                      <a:pt x="97" y="44"/>
                    </a:cubicBezTo>
                    <a:cubicBezTo>
                      <a:pt x="97" y="44"/>
                      <a:pt x="91" y="42"/>
                      <a:pt x="91" y="4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3">
                <a:extLst>
                  <a:ext uri="{FF2B5EF4-FFF2-40B4-BE49-F238E27FC236}">
                    <a16:creationId xmlns:a16="http://schemas.microsoft.com/office/drawing/2014/main" id="{271B01C4-74C6-4F40-BB87-40D9E837C56E}"/>
                  </a:ext>
                </a:extLst>
              </p:cNvPr>
              <p:cNvSpPr>
                <a:spLocks/>
              </p:cNvSpPr>
              <p:nvPr/>
            </p:nvSpPr>
            <p:spPr bwMode="auto">
              <a:xfrm>
                <a:off x="4973668" y="3826306"/>
                <a:ext cx="220832" cy="181935"/>
              </a:xfrm>
              <a:custGeom>
                <a:avLst/>
                <a:gdLst>
                  <a:gd name="T0" fmla="*/ 59 w 96"/>
                  <a:gd name="T1" fmla="*/ 58 h 79"/>
                  <a:gd name="T2" fmla="*/ 64 w 96"/>
                  <a:gd name="T3" fmla="*/ 57 h 79"/>
                  <a:gd name="T4" fmla="*/ 69 w 96"/>
                  <a:gd name="T5" fmla="*/ 61 h 79"/>
                  <a:gd name="T6" fmla="*/ 73 w 96"/>
                  <a:gd name="T7" fmla="*/ 57 h 79"/>
                  <a:gd name="T8" fmla="*/ 79 w 96"/>
                  <a:gd name="T9" fmla="*/ 45 h 79"/>
                  <a:gd name="T10" fmla="*/ 83 w 96"/>
                  <a:gd name="T11" fmla="*/ 40 h 79"/>
                  <a:gd name="T12" fmla="*/ 83 w 96"/>
                  <a:gd name="T13" fmla="*/ 36 h 79"/>
                  <a:gd name="T14" fmla="*/ 85 w 96"/>
                  <a:gd name="T15" fmla="*/ 31 h 79"/>
                  <a:gd name="T16" fmla="*/ 90 w 96"/>
                  <a:gd name="T17" fmla="*/ 22 h 79"/>
                  <a:gd name="T18" fmla="*/ 95 w 96"/>
                  <a:gd name="T19" fmla="*/ 19 h 79"/>
                  <a:gd name="T20" fmla="*/ 94 w 96"/>
                  <a:gd name="T21" fmla="*/ 14 h 79"/>
                  <a:gd name="T22" fmla="*/ 91 w 96"/>
                  <a:gd name="T23" fmla="*/ 11 h 79"/>
                  <a:gd name="T24" fmla="*/ 92 w 96"/>
                  <a:gd name="T25" fmla="*/ 7 h 79"/>
                  <a:gd name="T26" fmla="*/ 88 w 96"/>
                  <a:gd name="T27" fmla="*/ 3 h 79"/>
                  <a:gd name="T28" fmla="*/ 86 w 96"/>
                  <a:gd name="T29" fmla="*/ 2 h 79"/>
                  <a:gd name="T30" fmla="*/ 80 w 96"/>
                  <a:gd name="T31" fmla="*/ 7 h 79"/>
                  <a:gd name="T32" fmla="*/ 73 w 96"/>
                  <a:gd name="T33" fmla="*/ 5 h 79"/>
                  <a:gd name="T34" fmla="*/ 63 w 96"/>
                  <a:gd name="T35" fmla="*/ 5 h 79"/>
                  <a:gd name="T36" fmla="*/ 57 w 96"/>
                  <a:gd name="T37" fmla="*/ 9 h 79"/>
                  <a:gd name="T38" fmla="*/ 49 w 96"/>
                  <a:gd name="T39" fmla="*/ 9 h 79"/>
                  <a:gd name="T40" fmla="*/ 43 w 96"/>
                  <a:gd name="T41" fmla="*/ 6 h 79"/>
                  <a:gd name="T42" fmla="*/ 36 w 96"/>
                  <a:gd name="T43" fmla="*/ 7 h 79"/>
                  <a:gd name="T44" fmla="*/ 32 w 96"/>
                  <a:gd name="T45" fmla="*/ 3 h 79"/>
                  <a:gd name="T46" fmla="*/ 25 w 96"/>
                  <a:gd name="T47" fmla="*/ 1 h 79"/>
                  <a:gd name="T48" fmla="*/ 21 w 96"/>
                  <a:gd name="T49" fmla="*/ 3 h 79"/>
                  <a:gd name="T50" fmla="*/ 13 w 96"/>
                  <a:gd name="T51" fmla="*/ 3 h 79"/>
                  <a:gd name="T52" fmla="*/ 11 w 96"/>
                  <a:gd name="T53" fmla="*/ 9 h 79"/>
                  <a:gd name="T54" fmla="*/ 8 w 96"/>
                  <a:gd name="T55" fmla="*/ 15 h 79"/>
                  <a:gd name="T56" fmla="*/ 7 w 96"/>
                  <a:gd name="T57" fmla="*/ 17 h 79"/>
                  <a:gd name="T58" fmla="*/ 8 w 96"/>
                  <a:gd name="T59" fmla="*/ 22 h 79"/>
                  <a:gd name="T60" fmla="*/ 7 w 96"/>
                  <a:gd name="T61" fmla="*/ 33 h 79"/>
                  <a:gd name="T62" fmla="*/ 4 w 96"/>
                  <a:gd name="T63" fmla="*/ 38 h 79"/>
                  <a:gd name="T64" fmla="*/ 1 w 96"/>
                  <a:gd name="T65" fmla="*/ 44 h 79"/>
                  <a:gd name="T66" fmla="*/ 1 w 96"/>
                  <a:gd name="T67" fmla="*/ 53 h 79"/>
                  <a:gd name="T68" fmla="*/ 3 w 96"/>
                  <a:gd name="T69" fmla="*/ 60 h 79"/>
                  <a:gd name="T70" fmla="*/ 3 w 96"/>
                  <a:gd name="T71" fmla="*/ 60 h 79"/>
                  <a:gd name="T72" fmla="*/ 15 w 96"/>
                  <a:gd name="T73" fmla="*/ 63 h 79"/>
                  <a:gd name="T74" fmla="*/ 23 w 96"/>
                  <a:gd name="T75" fmla="*/ 71 h 79"/>
                  <a:gd name="T76" fmla="*/ 27 w 96"/>
                  <a:gd name="T77" fmla="*/ 78 h 79"/>
                  <a:gd name="T78" fmla="*/ 35 w 96"/>
                  <a:gd name="T79" fmla="*/ 76 h 79"/>
                  <a:gd name="T80" fmla="*/ 46 w 96"/>
                  <a:gd name="T81" fmla="*/ 75 h 79"/>
                  <a:gd name="T82" fmla="*/ 47 w 96"/>
                  <a:gd name="T83" fmla="*/ 75 h 79"/>
                  <a:gd name="T84" fmla="*/ 50 w 96"/>
                  <a:gd name="T85" fmla="*/ 66 h 79"/>
                  <a:gd name="T86" fmla="*/ 59 w 96"/>
                  <a:gd name="T87" fmla="*/ 5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79">
                    <a:moveTo>
                      <a:pt x="59" y="58"/>
                    </a:moveTo>
                    <a:cubicBezTo>
                      <a:pt x="60" y="57"/>
                      <a:pt x="62" y="58"/>
                      <a:pt x="64" y="57"/>
                    </a:cubicBezTo>
                    <a:cubicBezTo>
                      <a:pt x="65" y="56"/>
                      <a:pt x="69" y="59"/>
                      <a:pt x="69" y="61"/>
                    </a:cubicBezTo>
                    <a:cubicBezTo>
                      <a:pt x="70" y="63"/>
                      <a:pt x="71" y="60"/>
                      <a:pt x="73" y="57"/>
                    </a:cubicBezTo>
                    <a:cubicBezTo>
                      <a:pt x="74" y="55"/>
                      <a:pt x="79" y="47"/>
                      <a:pt x="79" y="45"/>
                    </a:cubicBezTo>
                    <a:cubicBezTo>
                      <a:pt x="79" y="43"/>
                      <a:pt x="83" y="41"/>
                      <a:pt x="83" y="40"/>
                    </a:cubicBezTo>
                    <a:cubicBezTo>
                      <a:pt x="83" y="39"/>
                      <a:pt x="82" y="36"/>
                      <a:pt x="83" y="36"/>
                    </a:cubicBezTo>
                    <a:cubicBezTo>
                      <a:pt x="85" y="35"/>
                      <a:pt x="86" y="32"/>
                      <a:pt x="85" y="31"/>
                    </a:cubicBezTo>
                    <a:cubicBezTo>
                      <a:pt x="85" y="30"/>
                      <a:pt x="89" y="23"/>
                      <a:pt x="90" y="22"/>
                    </a:cubicBezTo>
                    <a:cubicBezTo>
                      <a:pt x="91" y="21"/>
                      <a:pt x="95" y="21"/>
                      <a:pt x="95" y="19"/>
                    </a:cubicBezTo>
                    <a:cubicBezTo>
                      <a:pt x="95" y="17"/>
                      <a:pt x="96" y="15"/>
                      <a:pt x="94" y="14"/>
                    </a:cubicBezTo>
                    <a:cubicBezTo>
                      <a:pt x="93" y="14"/>
                      <a:pt x="91" y="12"/>
                      <a:pt x="91" y="11"/>
                    </a:cubicBezTo>
                    <a:cubicBezTo>
                      <a:pt x="91" y="10"/>
                      <a:pt x="91" y="8"/>
                      <a:pt x="92" y="7"/>
                    </a:cubicBezTo>
                    <a:cubicBezTo>
                      <a:pt x="90" y="6"/>
                      <a:pt x="90" y="4"/>
                      <a:pt x="88" y="3"/>
                    </a:cubicBezTo>
                    <a:cubicBezTo>
                      <a:pt x="87" y="2"/>
                      <a:pt x="87" y="1"/>
                      <a:pt x="86" y="2"/>
                    </a:cubicBezTo>
                    <a:cubicBezTo>
                      <a:pt x="84" y="2"/>
                      <a:pt x="82" y="6"/>
                      <a:pt x="80" y="7"/>
                    </a:cubicBezTo>
                    <a:cubicBezTo>
                      <a:pt x="78" y="8"/>
                      <a:pt x="75" y="6"/>
                      <a:pt x="73" y="5"/>
                    </a:cubicBezTo>
                    <a:cubicBezTo>
                      <a:pt x="72" y="5"/>
                      <a:pt x="65" y="5"/>
                      <a:pt x="63" y="5"/>
                    </a:cubicBezTo>
                    <a:cubicBezTo>
                      <a:pt x="61" y="5"/>
                      <a:pt x="59" y="8"/>
                      <a:pt x="57" y="9"/>
                    </a:cubicBezTo>
                    <a:cubicBezTo>
                      <a:pt x="55" y="10"/>
                      <a:pt x="51" y="9"/>
                      <a:pt x="49" y="9"/>
                    </a:cubicBezTo>
                    <a:cubicBezTo>
                      <a:pt x="48" y="8"/>
                      <a:pt x="44" y="6"/>
                      <a:pt x="43" y="6"/>
                    </a:cubicBezTo>
                    <a:cubicBezTo>
                      <a:pt x="42" y="6"/>
                      <a:pt x="39" y="6"/>
                      <a:pt x="36" y="7"/>
                    </a:cubicBezTo>
                    <a:cubicBezTo>
                      <a:pt x="34" y="9"/>
                      <a:pt x="33" y="5"/>
                      <a:pt x="32" y="3"/>
                    </a:cubicBezTo>
                    <a:cubicBezTo>
                      <a:pt x="30" y="1"/>
                      <a:pt x="27" y="3"/>
                      <a:pt x="25" y="1"/>
                    </a:cubicBezTo>
                    <a:cubicBezTo>
                      <a:pt x="24" y="0"/>
                      <a:pt x="22" y="3"/>
                      <a:pt x="21" y="3"/>
                    </a:cubicBezTo>
                    <a:cubicBezTo>
                      <a:pt x="19" y="3"/>
                      <a:pt x="15" y="2"/>
                      <a:pt x="13" y="3"/>
                    </a:cubicBezTo>
                    <a:cubicBezTo>
                      <a:pt x="12" y="4"/>
                      <a:pt x="12" y="9"/>
                      <a:pt x="11" y="9"/>
                    </a:cubicBezTo>
                    <a:cubicBezTo>
                      <a:pt x="11" y="10"/>
                      <a:pt x="8" y="13"/>
                      <a:pt x="8" y="15"/>
                    </a:cubicBezTo>
                    <a:cubicBezTo>
                      <a:pt x="8" y="16"/>
                      <a:pt x="8" y="16"/>
                      <a:pt x="7" y="17"/>
                    </a:cubicBezTo>
                    <a:cubicBezTo>
                      <a:pt x="7" y="19"/>
                      <a:pt x="8" y="21"/>
                      <a:pt x="8" y="22"/>
                    </a:cubicBezTo>
                    <a:cubicBezTo>
                      <a:pt x="8" y="24"/>
                      <a:pt x="9" y="32"/>
                      <a:pt x="7" y="33"/>
                    </a:cubicBezTo>
                    <a:cubicBezTo>
                      <a:pt x="5" y="35"/>
                      <a:pt x="4" y="38"/>
                      <a:pt x="4" y="38"/>
                    </a:cubicBezTo>
                    <a:cubicBezTo>
                      <a:pt x="4" y="38"/>
                      <a:pt x="1" y="40"/>
                      <a:pt x="1" y="44"/>
                    </a:cubicBezTo>
                    <a:cubicBezTo>
                      <a:pt x="0" y="48"/>
                      <a:pt x="1" y="50"/>
                      <a:pt x="1" y="53"/>
                    </a:cubicBezTo>
                    <a:cubicBezTo>
                      <a:pt x="1" y="56"/>
                      <a:pt x="2" y="57"/>
                      <a:pt x="3" y="60"/>
                    </a:cubicBezTo>
                    <a:cubicBezTo>
                      <a:pt x="3" y="60"/>
                      <a:pt x="3" y="60"/>
                      <a:pt x="3" y="60"/>
                    </a:cubicBezTo>
                    <a:cubicBezTo>
                      <a:pt x="5" y="62"/>
                      <a:pt x="12" y="62"/>
                      <a:pt x="15" y="63"/>
                    </a:cubicBezTo>
                    <a:cubicBezTo>
                      <a:pt x="19" y="64"/>
                      <a:pt x="23" y="69"/>
                      <a:pt x="23" y="71"/>
                    </a:cubicBezTo>
                    <a:cubicBezTo>
                      <a:pt x="23" y="73"/>
                      <a:pt x="25" y="77"/>
                      <a:pt x="27" y="78"/>
                    </a:cubicBezTo>
                    <a:cubicBezTo>
                      <a:pt x="29" y="79"/>
                      <a:pt x="33" y="76"/>
                      <a:pt x="35" y="76"/>
                    </a:cubicBezTo>
                    <a:cubicBezTo>
                      <a:pt x="37" y="76"/>
                      <a:pt x="45" y="76"/>
                      <a:pt x="46" y="75"/>
                    </a:cubicBezTo>
                    <a:cubicBezTo>
                      <a:pt x="47" y="75"/>
                      <a:pt x="47" y="75"/>
                      <a:pt x="47" y="75"/>
                    </a:cubicBezTo>
                    <a:cubicBezTo>
                      <a:pt x="49" y="70"/>
                      <a:pt x="50" y="66"/>
                      <a:pt x="50" y="66"/>
                    </a:cubicBezTo>
                    <a:cubicBezTo>
                      <a:pt x="50" y="66"/>
                      <a:pt x="58" y="58"/>
                      <a:pt x="59" y="5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4">
                <a:extLst>
                  <a:ext uri="{FF2B5EF4-FFF2-40B4-BE49-F238E27FC236}">
                    <a16:creationId xmlns:a16="http://schemas.microsoft.com/office/drawing/2014/main" id="{F8250746-FE16-44DD-8EA9-71FF45CAAFCC}"/>
                  </a:ext>
                </a:extLst>
              </p:cNvPr>
              <p:cNvSpPr>
                <a:spLocks/>
              </p:cNvSpPr>
              <p:nvPr/>
            </p:nvSpPr>
            <p:spPr bwMode="auto">
              <a:xfrm>
                <a:off x="4937281" y="3853910"/>
                <a:ext cx="56463" cy="115435"/>
              </a:xfrm>
              <a:custGeom>
                <a:avLst/>
                <a:gdLst>
                  <a:gd name="T0" fmla="*/ 17 w 25"/>
                  <a:gd name="T1" fmla="*/ 32 h 50"/>
                  <a:gd name="T2" fmla="*/ 20 w 25"/>
                  <a:gd name="T3" fmla="*/ 26 h 50"/>
                  <a:gd name="T4" fmla="*/ 23 w 25"/>
                  <a:gd name="T5" fmla="*/ 21 h 50"/>
                  <a:gd name="T6" fmla="*/ 24 w 25"/>
                  <a:gd name="T7" fmla="*/ 10 h 50"/>
                  <a:gd name="T8" fmla="*/ 23 w 25"/>
                  <a:gd name="T9" fmla="*/ 5 h 50"/>
                  <a:gd name="T10" fmla="*/ 21 w 25"/>
                  <a:gd name="T11" fmla="*/ 4 h 50"/>
                  <a:gd name="T12" fmla="*/ 18 w 25"/>
                  <a:gd name="T13" fmla="*/ 1 h 50"/>
                  <a:gd name="T14" fmla="*/ 15 w 25"/>
                  <a:gd name="T15" fmla="*/ 4 h 50"/>
                  <a:gd name="T16" fmla="*/ 13 w 25"/>
                  <a:gd name="T17" fmla="*/ 8 h 50"/>
                  <a:gd name="T18" fmla="*/ 6 w 25"/>
                  <a:gd name="T19" fmla="*/ 9 h 50"/>
                  <a:gd name="T20" fmla="*/ 2 w 25"/>
                  <a:gd name="T21" fmla="*/ 12 h 50"/>
                  <a:gd name="T22" fmla="*/ 0 w 25"/>
                  <a:gd name="T23" fmla="*/ 12 h 50"/>
                  <a:gd name="T24" fmla="*/ 5 w 25"/>
                  <a:gd name="T25" fmla="*/ 20 h 50"/>
                  <a:gd name="T26" fmla="*/ 6 w 25"/>
                  <a:gd name="T27" fmla="*/ 26 h 50"/>
                  <a:gd name="T28" fmla="*/ 8 w 25"/>
                  <a:gd name="T29" fmla="*/ 35 h 50"/>
                  <a:gd name="T30" fmla="*/ 8 w 25"/>
                  <a:gd name="T31" fmla="*/ 50 h 50"/>
                  <a:gd name="T32" fmla="*/ 14 w 25"/>
                  <a:gd name="T33" fmla="*/ 50 h 50"/>
                  <a:gd name="T34" fmla="*/ 19 w 25"/>
                  <a:gd name="T35" fmla="*/ 48 h 50"/>
                  <a:gd name="T36" fmla="*/ 17 w 25"/>
                  <a:gd name="T37" fmla="*/ 41 h 50"/>
                  <a:gd name="T38" fmla="*/ 17 w 25"/>
                  <a:gd name="T39"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50">
                    <a:moveTo>
                      <a:pt x="17" y="32"/>
                    </a:moveTo>
                    <a:cubicBezTo>
                      <a:pt x="17" y="28"/>
                      <a:pt x="20" y="26"/>
                      <a:pt x="20" y="26"/>
                    </a:cubicBezTo>
                    <a:cubicBezTo>
                      <a:pt x="20" y="26"/>
                      <a:pt x="21" y="23"/>
                      <a:pt x="23" y="21"/>
                    </a:cubicBezTo>
                    <a:cubicBezTo>
                      <a:pt x="25" y="20"/>
                      <a:pt x="24" y="12"/>
                      <a:pt x="24" y="10"/>
                    </a:cubicBezTo>
                    <a:cubicBezTo>
                      <a:pt x="24" y="9"/>
                      <a:pt x="23" y="7"/>
                      <a:pt x="23" y="5"/>
                    </a:cubicBezTo>
                    <a:cubicBezTo>
                      <a:pt x="23" y="5"/>
                      <a:pt x="22" y="5"/>
                      <a:pt x="21" y="4"/>
                    </a:cubicBezTo>
                    <a:cubicBezTo>
                      <a:pt x="18" y="4"/>
                      <a:pt x="20" y="1"/>
                      <a:pt x="18" y="1"/>
                    </a:cubicBezTo>
                    <a:cubicBezTo>
                      <a:pt x="16" y="0"/>
                      <a:pt x="15" y="3"/>
                      <a:pt x="15" y="4"/>
                    </a:cubicBezTo>
                    <a:cubicBezTo>
                      <a:pt x="16" y="6"/>
                      <a:pt x="14" y="6"/>
                      <a:pt x="13" y="8"/>
                    </a:cubicBezTo>
                    <a:cubicBezTo>
                      <a:pt x="12" y="9"/>
                      <a:pt x="8" y="9"/>
                      <a:pt x="6" y="9"/>
                    </a:cubicBezTo>
                    <a:cubicBezTo>
                      <a:pt x="5" y="9"/>
                      <a:pt x="3" y="12"/>
                      <a:pt x="2" y="12"/>
                    </a:cubicBezTo>
                    <a:cubicBezTo>
                      <a:pt x="1" y="12"/>
                      <a:pt x="1" y="12"/>
                      <a:pt x="0" y="12"/>
                    </a:cubicBezTo>
                    <a:cubicBezTo>
                      <a:pt x="1" y="18"/>
                      <a:pt x="2" y="18"/>
                      <a:pt x="5" y="20"/>
                    </a:cubicBezTo>
                    <a:cubicBezTo>
                      <a:pt x="8" y="22"/>
                      <a:pt x="5" y="24"/>
                      <a:pt x="6" y="26"/>
                    </a:cubicBezTo>
                    <a:cubicBezTo>
                      <a:pt x="8" y="27"/>
                      <a:pt x="7" y="31"/>
                      <a:pt x="8" y="35"/>
                    </a:cubicBezTo>
                    <a:cubicBezTo>
                      <a:pt x="8" y="38"/>
                      <a:pt x="8" y="45"/>
                      <a:pt x="8" y="50"/>
                    </a:cubicBezTo>
                    <a:cubicBezTo>
                      <a:pt x="10" y="50"/>
                      <a:pt x="12" y="50"/>
                      <a:pt x="14" y="50"/>
                    </a:cubicBezTo>
                    <a:cubicBezTo>
                      <a:pt x="16" y="50"/>
                      <a:pt x="18" y="46"/>
                      <a:pt x="19" y="48"/>
                    </a:cubicBezTo>
                    <a:cubicBezTo>
                      <a:pt x="18" y="45"/>
                      <a:pt x="17" y="44"/>
                      <a:pt x="17" y="41"/>
                    </a:cubicBezTo>
                    <a:cubicBezTo>
                      <a:pt x="17" y="38"/>
                      <a:pt x="16" y="36"/>
                      <a:pt x="17" y="3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5">
                <a:extLst>
                  <a:ext uri="{FF2B5EF4-FFF2-40B4-BE49-F238E27FC236}">
                    <a16:creationId xmlns:a16="http://schemas.microsoft.com/office/drawing/2014/main" id="{500189F5-7FE7-4456-A7C1-471D0A759888}"/>
                  </a:ext>
                </a:extLst>
              </p:cNvPr>
              <p:cNvSpPr>
                <a:spLocks/>
              </p:cNvSpPr>
              <p:nvPr/>
            </p:nvSpPr>
            <p:spPr bwMode="auto">
              <a:xfrm>
                <a:off x="4920969" y="3879004"/>
                <a:ext cx="33878" cy="96614"/>
              </a:xfrm>
              <a:custGeom>
                <a:avLst/>
                <a:gdLst>
                  <a:gd name="T0" fmla="*/ 13 w 15"/>
                  <a:gd name="T1" fmla="*/ 15 h 42"/>
                  <a:gd name="T2" fmla="*/ 12 w 15"/>
                  <a:gd name="T3" fmla="*/ 9 h 42"/>
                  <a:gd name="T4" fmla="*/ 7 w 15"/>
                  <a:gd name="T5" fmla="*/ 1 h 42"/>
                  <a:gd name="T6" fmla="*/ 1 w 15"/>
                  <a:gd name="T7" fmla="*/ 0 h 42"/>
                  <a:gd name="T8" fmla="*/ 0 w 15"/>
                  <a:gd name="T9" fmla="*/ 0 h 42"/>
                  <a:gd name="T10" fmla="*/ 2 w 15"/>
                  <a:gd name="T11" fmla="*/ 5 h 42"/>
                  <a:gd name="T12" fmla="*/ 4 w 15"/>
                  <a:gd name="T13" fmla="*/ 10 h 42"/>
                  <a:gd name="T14" fmla="*/ 4 w 15"/>
                  <a:gd name="T15" fmla="*/ 22 h 42"/>
                  <a:gd name="T16" fmla="*/ 6 w 15"/>
                  <a:gd name="T17" fmla="*/ 33 h 42"/>
                  <a:gd name="T18" fmla="*/ 9 w 15"/>
                  <a:gd name="T19" fmla="*/ 42 h 42"/>
                  <a:gd name="T20" fmla="*/ 11 w 15"/>
                  <a:gd name="T21" fmla="*/ 41 h 42"/>
                  <a:gd name="T22" fmla="*/ 15 w 15"/>
                  <a:gd name="T23" fmla="*/ 39 h 42"/>
                  <a:gd name="T24" fmla="*/ 15 w 15"/>
                  <a:gd name="T25" fmla="*/ 24 h 42"/>
                  <a:gd name="T26" fmla="*/ 13 w 15"/>
                  <a:gd name="T2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42">
                    <a:moveTo>
                      <a:pt x="13" y="15"/>
                    </a:moveTo>
                    <a:cubicBezTo>
                      <a:pt x="12" y="13"/>
                      <a:pt x="15" y="11"/>
                      <a:pt x="12" y="9"/>
                    </a:cubicBezTo>
                    <a:cubicBezTo>
                      <a:pt x="9" y="7"/>
                      <a:pt x="8" y="7"/>
                      <a:pt x="7" y="1"/>
                    </a:cubicBezTo>
                    <a:cubicBezTo>
                      <a:pt x="6" y="1"/>
                      <a:pt x="3" y="0"/>
                      <a:pt x="1" y="0"/>
                    </a:cubicBezTo>
                    <a:cubicBezTo>
                      <a:pt x="1" y="0"/>
                      <a:pt x="1" y="0"/>
                      <a:pt x="0" y="0"/>
                    </a:cubicBezTo>
                    <a:cubicBezTo>
                      <a:pt x="1" y="3"/>
                      <a:pt x="1" y="5"/>
                      <a:pt x="2" y="5"/>
                    </a:cubicBezTo>
                    <a:cubicBezTo>
                      <a:pt x="3" y="6"/>
                      <a:pt x="4" y="8"/>
                      <a:pt x="4" y="10"/>
                    </a:cubicBezTo>
                    <a:cubicBezTo>
                      <a:pt x="4" y="13"/>
                      <a:pt x="3" y="19"/>
                      <a:pt x="4" y="22"/>
                    </a:cubicBezTo>
                    <a:cubicBezTo>
                      <a:pt x="5" y="24"/>
                      <a:pt x="6" y="28"/>
                      <a:pt x="6" y="33"/>
                    </a:cubicBezTo>
                    <a:cubicBezTo>
                      <a:pt x="6" y="35"/>
                      <a:pt x="8" y="39"/>
                      <a:pt x="9" y="42"/>
                    </a:cubicBezTo>
                    <a:cubicBezTo>
                      <a:pt x="10" y="41"/>
                      <a:pt x="10" y="41"/>
                      <a:pt x="11" y="41"/>
                    </a:cubicBezTo>
                    <a:cubicBezTo>
                      <a:pt x="12" y="40"/>
                      <a:pt x="14" y="39"/>
                      <a:pt x="15" y="39"/>
                    </a:cubicBezTo>
                    <a:cubicBezTo>
                      <a:pt x="15" y="34"/>
                      <a:pt x="15" y="27"/>
                      <a:pt x="15" y="24"/>
                    </a:cubicBezTo>
                    <a:cubicBezTo>
                      <a:pt x="14" y="20"/>
                      <a:pt x="15" y="16"/>
                      <a:pt x="13"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26">
                <a:extLst>
                  <a:ext uri="{FF2B5EF4-FFF2-40B4-BE49-F238E27FC236}">
                    <a16:creationId xmlns:a16="http://schemas.microsoft.com/office/drawing/2014/main" id="{C9F0524E-D6EB-4BE8-8F45-22DFFB1B9A97}"/>
                  </a:ext>
                </a:extLst>
              </p:cNvPr>
              <p:cNvSpPr>
                <a:spLocks/>
              </p:cNvSpPr>
              <p:nvPr/>
            </p:nvSpPr>
            <p:spPr bwMode="auto">
              <a:xfrm>
                <a:off x="5081574" y="3842617"/>
                <a:ext cx="139275" cy="212049"/>
              </a:xfrm>
              <a:custGeom>
                <a:avLst/>
                <a:gdLst>
                  <a:gd name="T0" fmla="*/ 25 w 60"/>
                  <a:gd name="T1" fmla="*/ 88 h 92"/>
                  <a:gd name="T2" fmla="*/ 47 w 60"/>
                  <a:gd name="T3" fmla="*/ 88 h 92"/>
                  <a:gd name="T4" fmla="*/ 58 w 60"/>
                  <a:gd name="T5" fmla="*/ 92 h 92"/>
                  <a:gd name="T6" fmla="*/ 60 w 60"/>
                  <a:gd name="T7" fmla="*/ 85 h 92"/>
                  <a:gd name="T8" fmla="*/ 59 w 60"/>
                  <a:gd name="T9" fmla="*/ 84 h 92"/>
                  <a:gd name="T10" fmla="*/ 53 w 60"/>
                  <a:gd name="T11" fmla="*/ 79 h 92"/>
                  <a:gd name="T12" fmla="*/ 52 w 60"/>
                  <a:gd name="T13" fmla="*/ 76 h 92"/>
                  <a:gd name="T14" fmla="*/ 50 w 60"/>
                  <a:gd name="T15" fmla="*/ 71 h 92"/>
                  <a:gd name="T16" fmla="*/ 48 w 60"/>
                  <a:gd name="T17" fmla="*/ 65 h 92"/>
                  <a:gd name="T18" fmla="*/ 47 w 60"/>
                  <a:gd name="T19" fmla="*/ 58 h 92"/>
                  <a:gd name="T20" fmla="*/ 51 w 60"/>
                  <a:gd name="T21" fmla="*/ 50 h 92"/>
                  <a:gd name="T22" fmla="*/ 55 w 60"/>
                  <a:gd name="T23" fmla="*/ 45 h 92"/>
                  <a:gd name="T24" fmla="*/ 53 w 60"/>
                  <a:gd name="T25" fmla="*/ 39 h 92"/>
                  <a:gd name="T26" fmla="*/ 46 w 60"/>
                  <a:gd name="T27" fmla="*/ 32 h 92"/>
                  <a:gd name="T28" fmla="*/ 44 w 60"/>
                  <a:gd name="T29" fmla="*/ 27 h 92"/>
                  <a:gd name="T30" fmla="*/ 51 w 60"/>
                  <a:gd name="T31" fmla="*/ 26 h 92"/>
                  <a:gd name="T32" fmla="*/ 54 w 60"/>
                  <a:gd name="T33" fmla="*/ 24 h 92"/>
                  <a:gd name="T34" fmla="*/ 51 w 60"/>
                  <a:gd name="T35" fmla="*/ 14 h 92"/>
                  <a:gd name="T36" fmla="*/ 50 w 60"/>
                  <a:gd name="T37" fmla="*/ 7 h 92"/>
                  <a:gd name="T38" fmla="*/ 45 w 60"/>
                  <a:gd name="T39" fmla="*/ 0 h 92"/>
                  <a:gd name="T40" fmla="*/ 45 w 60"/>
                  <a:gd name="T41" fmla="*/ 0 h 92"/>
                  <a:gd name="T42" fmla="*/ 44 w 60"/>
                  <a:gd name="T43" fmla="*/ 4 h 92"/>
                  <a:gd name="T44" fmla="*/ 47 w 60"/>
                  <a:gd name="T45" fmla="*/ 7 h 92"/>
                  <a:gd name="T46" fmla="*/ 48 w 60"/>
                  <a:gd name="T47" fmla="*/ 12 h 92"/>
                  <a:gd name="T48" fmla="*/ 43 w 60"/>
                  <a:gd name="T49" fmla="*/ 15 h 92"/>
                  <a:gd name="T50" fmla="*/ 38 w 60"/>
                  <a:gd name="T51" fmla="*/ 24 h 92"/>
                  <a:gd name="T52" fmla="*/ 36 w 60"/>
                  <a:gd name="T53" fmla="*/ 29 h 92"/>
                  <a:gd name="T54" fmla="*/ 36 w 60"/>
                  <a:gd name="T55" fmla="*/ 33 h 92"/>
                  <a:gd name="T56" fmla="*/ 32 w 60"/>
                  <a:gd name="T57" fmla="*/ 38 h 92"/>
                  <a:gd name="T58" fmla="*/ 26 w 60"/>
                  <a:gd name="T59" fmla="*/ 50 h 92"/>
                  <a:gd name="T60" fmla="*/ 22 w 60"/>
                  <a:gd name="T61" fmla="*/ 54 h 92"/>
                  <a:gd name="T62" fmla="*/ 17 w 60"/>
                  <a:gd name="T63" fmla="*/ 50 h 92"/>
                  <a:gd name="T64" fmla="*/ 12 w 60"/>
                  <a:gd name="T65" fmla="*/ 51 h 92"/>
                  <a:gd name="T66" fmla="*/ 3 w 60"/>
                  <a:gd name="T67" fmla="*/ 59 h 92"/>
                  <a:gd name="T68" fmla="*/ 0 w 60"/>
                  <a:gd name="T69" fmla="*/ 68 h 92"/>
                  <a:gd name="T70" fmla="*/ 4 w 60"/>
                  <a:gd name="T71" fmla="*/ 72 h 92"/>
                  <a:gd name="T72" fmla="*/ 10 w 60"/>
                  <a:gd name="T73" fmla="*/ 74 h 92"/>
                  <a:gd name="T74" fmla="*/ 12 w 60"/>
                  <a:gd name="T75" fmla="*/ 82 h 92"/>
                  <a:gd name="T76" fmla="*/ 11 w 60"/>
                  <a:gd name="T77" fmla="*/ 89 h 92"/>
                  <a:gd name="T78" fmla="*/ 22 w 60"/>
                  <a:gd name="T79" fmla="*/ 89 h 92"/>
                  <a:gd name="T80" fmla="*/ 25 w 60"/>
                  <a:gd name="T81"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92">
                    <a:moveTo>
                      <a:pt x="25" y="88"/>
                    </a:moveTo>
                    <a:cubicBezTo>
                      <a:pt x="25" y="88"/>
                      <a:pt x="44" y="89"/>
                      <a:pt x="47" y="88"/>
                    </a:cubicBezTo>
                    <a:cubicBezTo>
                      <a:pt x="49" y="88"/>
                      <a:pt x="58" y="92"/>
                      <a:pt x="58" y="92"/>
                    </a:cubicBezTo>
                    <a:cubicBezTo>
                      <a:pt x="58" y="92"/>
                      <a:pt x="58" y="88"/>
                      <a:pt x="60" y="85"/>
                    </a:cubicBezTo>
                    <a:cubicBezTo>
                      <a:pt x="59" y="85"/>
                      <a:pt x="59" y="84"/>
                      <a:pt x="59" y="84"/>
                    </a:cubicBezTo>
                    <a:cubicBezTo>
                      <a:pt x="58" y="82"/>
                      <a:pt x="55" y="80"/>
                      <a:pt x="53" y="79"/>
                    </a:cubicBezTo>
                    <a:cubicBezTo>
                      <a:pt x="52" y="77"/>
                      <a:pt x="52" y="76"/>
                      <a:pt x="52" y="76"/>
                    </a:cubicBezTo>
                    <a:cubicBezTo>
                      <a:pt x="52" y="76"/>
                      <a:pt x="52" y="73"/>
                      <a:pt x="50" y="71"/>
                    </a:cubicBezTo>
                    <a:cubicBezTo>
                      <a:pt x="49" y="69"/>
                      <a:pt x="48" y="67"/>
                      <a:pt x="48" y="65"/>
                    </a:cubicBezTo>
                    <a:cubicBezTo>
                      <a:pt x="48" y="62"/>
                      <a:pt x="47" y="60"/>
                      <a:pt x="47" y="58"/>
                    </a:cubicBezTo>
                    <a:cubicBezTo>
                      <a:pt x="47" y="56"/>
                      <a:pt x="50" y="53"/>
                      <a:pt x="51" y="50"/>
                    </a:cubicBezTo>
                    <a:cubicBezTo>
                      <a:pt x="52" y="48"/>
                      <a:pt x="53" y="46"/>
                      <a:pt x="55" y="45"/>
                    </a:cubicBezTo>
                    <a:cubicBezTo>
                      <a:pt x="54" y="44"/>
                      <a:pt x="53" y="42"/>
                      <a:pt x="53" y="39"/>
                    </a:cubicBezTo>
                    <a:cubicBezTo>
                      <a:pt x="52" y="36"/>
                      <a:pt x="49" y="35"/>
                      <a:pt x="46" y="32"/>
                    </a:cubicBezTo>
                    <a:cubicBezTo>
                      <a:pt x="43" y="29"/>
                      <a:pt x="44" y="28"/>
                      <a:pt x="44" y="27"/>
                    </a:cubicBezTo>
                    <a:cubicBezTo>
                      <a:pt x="44" y="25"/>
                      <a:pt x="48" y="25"/>
                      <a:pt x="51" y="26"/>
                    </a:cubicBezTo>
                    <a:cubicBezTo>
                      <a:pt x="54" y="26"/>
                      <a:pt x="55" y="25"/>
                      <a:pt x="54" y="24"/>
                    </a:cubicBezTo>
                    <a:cubicBezTo>
                      <a:pt x="53" y="24"/>
                      <a:pt x="51" y="18"/>
                      <a:pt x="51" y="14"/>
                    </a:cubicBezTo>
                    <a:cubicBezTo>
                      <a:pt x="51" y="11"/>
                      <a:pt x="50" y="9"/>
                      <a:pt x="50" y="7"/>
                    </a:cubicBezTo>
                    <a:cubicBezTo>
                      <a:pt x="50" y="5"/>
                      <a:pt x="47" y="0"/>
                      <a:pt x="45" y="0"/>
                    </a:cubicBezTo>
                    <a:cubicBezTo>
                      <a:pt x="45" y="0"/>
                      <a:pt x="45" y="0"/>
                      <a:pt x="45" y="0"/>
                    </a:cubicBezTo>
                    <a:cubicBezTo>
                      <a:pt x="44" y="1"/>
                      <a:pt x="44" y="3"/>
                      <a:pt x="44" y="4"/>
                    </a:cubicBezTo>
                    <a:cubicBezTo>
                      <a:pt x="44" y="5"/>
                      <a:pt x="46" y="7"/>
                      <a:pt x="47" y="7"/>
                    </a:cubicBezTo>
                    <a:cubicBezTo>
                      <a:pt x="49" y="8"/>
                      <a:pt x="48" y="10"/>
                      <a:pt x="48" y="12"/>
                    </a:cubicBezTo>
                    <a:cubicBezTo>
                      <a:pt x="48" y="14"/>
                      <a:pt x="44" y="14"/>
                      <a:pt x="43" y="15"/>
                    </a:cubicBezTo>
                    <a:cubicBezTo>
                      <a:pt x="42" y="16"/>
                      <a:pt x="38" y="23"/>
                      <a:pt x="38" y="24"/>
                    </a:cubicBezTo>
                    <a:cubicBezTo>
                      <a:pt x="39" y="25"/>
                      <a:pt x="38" y="28"/>
                      <a:pt x="36" y="29"/>
                    </a:cubicBezTo>
                    <a:cubicBezTo>
                      <a:pt x="35" y="29"/>
                      <a:pt x="36" y="32"/>
                      <a:pt x="36" y="33"/>
                    </a:cubicBezTo>
                    <a:cubicBezTo>
                      <a:pt x="36" y="34"/>
                      <a:pt x="32" y="36"/>
                      <a:pt x="32" y="38"/>
                    </a:cubicBezTo>
                    <a:cubicBezTo>
                      <a:pt x="32" y="40"/>
                      <a:pt x="27" y="48"/>
                      <a:pt x="26" y="50"/>
                    </a:cubicBezTo>
                    <a:cubicBezTo>
                      <a:pt x="24" y="53"/>
                      <a:pt x="23" y="56"/>
                      <a:pt x="22" y="54"/>
                    </a:cubicBezTo>
                    <a:cubicBezTo>
                      <a:pt x="22" y="52"/>
                      <a:pt x="18" y="49"/>
                      <a:pt x="17" y="50"/>
                    </a:cubicBezTo>
                    <a:cubicBezTo>
                      <a:pt x="15" y="51"/>
                      <a:pt x="13" y="50"/>
                      <a:pt x="12" y="51"/>
                    </a:cubicBezTo>
                    <a:cubicBezTo>
                      <a:pt x="11" y="51"/>
                      <a:pt x="3" y="59"/>
                      <a:pt x="3" y="59"/>
                    </a:cubicBezTo>
                    <a:cubicBezTo>
                      <a:pt x="3" y="59"/>
                      <a:pt x="2" y="63"/>
                      <a:pt x="0" y="68"/>
                    </a:cubicBezTo>
                    <a:cubicBezTo>
                      <a:pt x="1" y="69"/>
                      <a:pt x="3" y="71"/>
                      <a:pt x="4" y="72"/>
                    </a:cubicBezTo>
                    <a:cubicBezTo>
                      <a:pt x="5" y="75"/>
                      <a:pt x="9" y="73"/>
                      <a:pt x="10" y="74"/>
                    </a:cubicBezTo>
                    <a:cubicBezTo>
                      <a:pt x="11" y="74"/>
                      <a:pt x="13" y="80"/>
                      <a:pt x="12" y="82"/>
                    </a:cubicBezTo>
                    <a:cubicBezTo>
                      <a:pt x="12" y="83"/>
                      <a:pt x="10" y="87"/>
                      <a:pt x="11" y="89"/>
                    </a:cubicBezTo>
                    <a:cubicBezTo>
                      <a:pt x="22" y="89"/>
                      <a:pt x="22" y="89"/>
                      <a:pt x="22" y="89"/>
                    </a:cubicBezTo>
                    <a:lnTo>
                      <a:pt x="25" y="88"/>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27">
                <a:extLst>
                  <a:ext uri="{FF2B5EF4-FFF2-40B4-BE49-F238E27FC236}">
                    <a16:creationId xmlns:a16="http://schemas.microsoft.com/office/drawing/2014/main" id="{D542EAA4-5C06-4FA7-8989-1AA392E23C11}"/>
                  </a:ext>
                </a:extLst>
              </p:cNvPr>
              <p:cNvSpPr>
                <a:spLocks/>
              </p:cNvSpPr>
              <p:nvPr/>
            </p:nvSpPr>
            <p:spPr bwMode="auto">
              <a:xfrm>
                <a:off x="4761619" y="3886533"/>
                <a:ext cx="115435" cy="116689"/>
              </a:xfrm>
              <a:custGeom>
                <a:avLst/>
                <a:gdLst>
                  <a:gd name="T0" fmla="*/ 47 w 50"/>
                  <a:gd name="T1" fmla="*/ 43 h 51"/>
                  <a:gd name="T2" fmla="*/ 44 w 50"/>
                  <a:gd name="T3" fmla="*/ 34 h 51"/>
                  <a:gd name="T4" fmla="*/ 47 w 50"/>
                  <a:gd name="T5" fmla="*/ 26 h 51"/>
                  <a:gd name="T6" fmla="*/ 50 w 50"/>
                  <a:gd name="T7" fmla="*/ 21 h 51"/>
                  <a:gd name="T8" fmla="*/ 47 w 50"/>
                  <a:gd name="T9" fmla="*/ 8 h 51"/>
                  <a:gd name="T10" fmla="*/ 46 w 50"/>
                  <a:gd name="T11" fmla="*/ 8 h 51"/>
                  <a:gd name="T12" fmla="*/ 36 w 50"/>
                  <a:gd name="T13" fmla="*/ 9 h 51"/>
                  <a:gd name="T14" fmla="*/ 29 w 50"/>
                  <a:gd name="T15" fmla="*/ 5 h 51"/>
                  <a:gd name="T16" fmla="*/ 23 w 50"/>
                  <a:gd name="T17" fmla="*/ 3 h 51"/>
                  <a:gd name="T18" fmla="*/ 20 w 50"/>
                  <a:gd name="T19" fmla="*/ 2 h 51"/>
                  <a:gd name="T20" fmla="*/ 16 w 50"/>
                  <a:gd name="T21" fmla="*/ 3 h 51"/>
                  <a:gd name="T22" fmla="*/ 12 w 50"/>
                  <a:gd name="T23" fmla="*/ 5 h 51"/>
                  <a:gd name="T24" fmla="*/ 8 w 50"/>
                  <a:gd name="T25" fmla="*/ 4 h 51"/>
                  <a:gd name="T26" fmla="*/ 5 w 50"/>
                  <a:gd name="T27" fmla="*/ 4 h 51"/>
                  <a:gd name="T28" fmla="*/ 5 w 50"/>
                  <a:gd name="T29" fmla="*/ 11 h 51"/>
                  <a:gd name="T30" fmla="*/ 6 w 50"/>
                  <a:gd name="T31" fmla="*/ 15 h 51"/>
                  <a:gd name="T32" fmla="*/ 8 w 50"/>
                  <a:gd name="T33" fmla="*/ 20 h 51"/>
                  <a:gd name="T34" fmla="*/ 4 w 50"/>
                  <a:gd name="T35" fmla="*/ 20 h 51"/>
                  <a:gd name="T36" fmla="*/ 5 w 50"/>
                  <a:gd name="T37" fmla="*/ 25 h 51"/>
                  <a:gd name="T38" fmla="*/ 2 w 50"/>
                  <a:gd name="T39" fmla="*/ 29 h 51"/>
                  <a:gd name="T40" fmla="*/ 1 w 50"/>
                  <a:gd name="T41" fmla="*/ 35 h 51"/>
                  <a:gd name="T42" fmla="*/ 4 w 50"/>
                  <a:gd name="T43" fmla="*/ 38 h 51"/>
                  <a:gd name="T44" fmla="*/ 10 w 50"/>
                  <a:gd name="T45" fmla="*/ 44 h 51"/>
                  <a:gd name="T46" fmla="*/ 8 w 50"/>
                  <a:gd name="T47" fmla="*/ 51 h 51"/>
                  <a:gd name="T48" fmla="*/ 32 w 50"/>
                  <a:gd name="T49" fmla="*/ 46 h 51"/>
                  <a:gd name="T50" fmla="*/ 47 w 50"/>
                  <a:gd name="T51" fmla="*/ 47 h 51"/>
                  <a:gd name="T52" fmla="*/ 47 w 50"/>
                  <a:gd name="T53"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51">
                    <a:moveTo>
                      <a:pt x="47" y="43"/>
                    </a:moveTo>
                    <a:cubicBezTo>
                      <a:pt x="46" y="42"/>
                      <a:pt x="44" y="35"/>
                      <a:pt x="44" y="34"/>
                    </a:cubicBezTo>
                    <a:cubicBezTo>
                      <a:pt x="44" y="33"/>
                      <a:pt x="47" y="28"/>
                      <a:pt x="47" y="26"/>
                    </a:cubicBezTo>
                    <a:cubicBezTo>
                      <a:pt x="47" y="24"/>
                      <a:pt x="50" y="23"/>
                      <a:pt x="50" y="21"/>
                    </a:cubicBezTo>
                    <a:cubicBezTo>
                      <a:pt x="50" y="19"/>
                      <a:pt x="49" y="13"/>
                      <a:pt x="47" y="8"/>
                    </a:cubicBezTo>
                    <a:cubicBezTo>
                      <a:pt x="47" y="8"/>
                      <a:pt x="46" y="8"/>
                      <a:pt x="46" y="8"/>
                    </a:cubicBezTo>
                    <a:cubicBezTo>
                      <a:pt x="44" y="6"/>
                      <a:pt x="38" y="6"/>
                      <a:pt x="36" y="9"/>
                    </a:cubicBezTo>
                    <a:cubicBezTo>
                      <a:pt x="34" y="11"/>
                      <a:pt x="30" y="7"/>
                      <a:pt x="29" y="5"/>
                    </a:cubicBezTo>
                    <a:cubicBezTo>
                      <a:pt x="29" y="4"/>
                      <a:pt x="25" y="2"/>
                      <a:pt x="23" y="3"/>
                    </a:cubicBezTo>
                    <a:cubicBezTo>
                      <a:pt x="21" y="5"/>
                      <a:pt x="20" y="4"/>
                      <a:pt x="20" y="2"/>
                    </a:cubicBezTo>
                    <a:cubicBezTo>
                      <a:pt x="20" y="0"/>
                      <a:pt x="17" y="1"/>
                      <a:pt x="16" y="3"/>
                    </a:cubicBezTo>
                    <a:cubicBezTo>
                      <a:pt x="16" y="5"/>
                      <a:pt x="13" y="6"/>
                      <a:pt x="12" y="5"/>
                    </a:cubicBezTo>
                    <a:cubicBezTo>
                      <a:pt x="11" y="4"/>
                      <a:pt x="9" y="2"/>
                      <a:pt x="8" y="4"/>
                    </a:cubicBezTo>
                    <a:cubicBezTo>
                      <a:pt x="7" y="5"/>
                      <a:pt x="6" y="5"/>
                      <a:pt x="5" y="4"/>
                    </a:cubicBezTo>
                    <a:cubicBezTo>
                      <a:pt x="4" y="7"/>
                      <a:pt x="4" y="10"/>
                      <a:pt x="5" y="11"/>
                    </a:cubicBezTo>
                    <a:cubicBezTo>
                      <a:pt x="6" y="12"/>
                      <a:pt x="7" y="14"/>
                      <a:pt x="6" y="15"/>
                    </a:cubicBezTo>
                    <a:cubicBezTo>
                      <a:pt x="6" y="16"/>
                      <a:pt x="9" y="18"/>
                      <a:pt x="8" y="20"/>
                    </a:cubicBezTo>
                    <a:cubicBezTo>
                      <a:pt x="6" y="21"/>
                      <a:pt x="5" y="18"/>
                      <a:pt x="4" y="20"/>
                    </a:cubicBezTo>
                    <a:cubicBezTo>
                      <a:pt x="3" y="22"/>
                      <a:pt x="6" y="24"/>
                      <a:pt x="5" y="25"/>
                    </a:cubicBezTo>
                    <a:cubicBezTo>
                      <a:pt x="4" y="26"/>
                      <a:pt x="2" y="27"/>
                      <a:pt x="2" y="29"/>
                    </a:cubicBezTo>
                    <a:cubicBezTo>
                      <a:pt x="3" y="32"/>
                      <a:pt x="3" y="34"/>
                      <a:pt x="1" y="35"/>
                    </a:cubicBezTo>
                    <a:cubicBezTo>
                      <a:pt x="0" y="36"/>
                      <a:pt x="2" y="36"/>
                      <a:pt x="4" y="38"/>
                    </a:cubicBezTo>
                    <a:cubicBezTo>
                      <a:pt x="7" y="39"/>
                      <a:pt x="11" y="41"/>
                      <a:pt x="10" y="44"/>
                    </a:cubicBezTo>
                    <a:cubicBezTo>
                      <a:pt x="10" y="46"/>
                      <a:pt x="9" y="47"/>
                      <a:pt x="8" y="51"/>
                    </a:cubicBezTo>
                    <a:cubicBezTo>
                      <a:pt x="13" y="51"/>
                      <a:pt x="22" y="48"/>
                      <a:pt x="32" y="46"/>
                    </a:cubicBezTo>
                    <a:cubicBezTo>
                      <a:pt x="38" y="45"/>
                      <a:pt x="43" y="46"/>
                      <a:pt x="47" y="47"/>
                    </a:cubicBezTo>
                    <a:cubicBezTo>
                      <a:pt x="48" y="45"/>
                      <a:pt x="48" y="44"/>
                      <a:pt x="47" y="4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28">
                <a:extLst>
                  <a:ext uri="{FF2B5EF4-FFF2-40B4-BE49-F238E27FC236}">
                    <a16:creationId xmlns:a16="http://schemas.microsoft.com/office/drawing/2014/main" id="{14BF2DEB-AFA2-49AA-B953-98D915F08782}"/>
                  </a:ext>
                </a:extLst>
              </p:cNvPr>
              <p:cNvSpPr>
                <a:spLocks/>
              </p:cNvSpPr>
              <p:nvPr/>
            </p:nvSpPr>
            <p:spPr bwMode="auto">
              <a:xfrm>
                <a:off x="4863252" y="3879004"/>
                <a:ext cx="77793" cy="120454"/>
              </a:xfrm>
              <a:custGeom>
                <a:avLst/>
                <a:gdLst>
                  <a:gd name="T0" fmla="*/ 29 w 34"/>
                  <a:gd name="T1" fmla="*/ 22 h 52"/>
                  <a:gd name="T2" fmla="*/ 29 w 34"/>
                  <a:gd name="T3" fmla="*/ 10 h 52"/>
                  <a:gd name="T4" fmla="*/ 27 w 34"/>
                  <a:gd name="T5" fmla="*/ 5 h 52"/>
                  <a:gd name="T6" fmla="*/ 25 w 34"/>
                  <a:gd name="T7" fmla="*/ 0 h 52"/>
                  <a:gd name="T8" fmla="*/ 23 w 34"/>
                  <a:gd name="T9" fmla="*/ 2 h 52"/>
                  <a:gd name="T10" fmla="*/ 3 w 34"/>
                  <a:gd name="T11" fmla="*/ 2 h 52"/>
                  <a:gd name="T12" fmla="*/ 4 w 34"/>
                  <a:gd name="T13" fmla="*/ 10 h 52"/>
                  <a:gd name="T14" fmla="*/ 3 w 34"/>
                  <a:gd name="T15" fmla="*/ 11 h 52"/>
                  <a:gd name="T16" fmla="*/ 6 w 34"/>
                  <a:gd name="T17" fmla="*/ 24 h 52"/>
                  <a:gd name="T18" fmla="*/ 3 w 34"/>
                  <a:gd name="T19" fmla="*/ 29 h 52"/>
                  <a:gd name="T20" fmla="*/ 0 w 34"/>
                  <a:gd name="T21" fmla="*/ 37 h 52"/>
                  <a:gd name="T22" fmla="*/ 3 w 34"/>
                  <a:gd name="T23" fmla="*/ 46 h 52"/>
                  <a:gd name="T24" fmla="*/ 3 w 34"/>
                  <a:gd name="T25" fmla="*/ 50 h 52"/>
                  <a:gd name="T26" fmla="*/ 9 w 34"/>
                  <a:gd name="T27" fmla="*/ 52 h 52"/>
                  <a:gd name="T28" fmla="*/ 25 w 34"/>
                  <a:gd name="T29" fmla="*/ 46 h 52"/>
                  <a:gd name="T30" fmla="*/ 34 w 34"/>
                  <a:gd name="T31" fmla="*/ 42 h 52"/>
                  <a:gd name="T32" fmla="*/ 31 w 34"/>
                  <a:gd name="T33" fmla="*/ 33 h 52"/>
                  <a:gd name="T34" fmla="*/ 29 w 34"/>
                  <a:gd name="T35"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52">
                    <a:moveTo>
                      <a:pt x="29" y="22"/>
                    </a:moveTo>
                    <a:cubicBezTo>
                      <a:pt x="28" y="19"/>
                      <a:pt x="29" y="13"/>
                      <a:pt x="29" y="10"/>
                    </a:cubicBezTo>
                    <a:cubicBezTo>
                      <a:pt x="29" y="8"/>
                      <a:pt x="28" y="6"/>
                      <a:pt x="27" y="5"/>
                    </a:cubicBezTo>
                    <a:cubicBezTo>
                      <a:pt x="26" y="5"/>
                      <a:pt x="26" y="3"/>
                      <a:pt x="25" y="0"/>
                    </a:cubicBezTo>
                    <a:cubicBezTo>
                      <a:pt x="24" y="1"/>
                      <a:pt x="24" y="3"/>
                      <a:pt x="23" y="2"/>
                    </a:cubicBezTo>
                    <a:cubicBezTo>
                      <a:pt x="23" y="1"/>
                      <a:pt x="4" y="0"/>
                      <a:pt x="3" y="2"/>
                    </a:cubicBezTo>
                    <a:cubicBezTo>
                      <a:pt x="2" y="3"/>
                      <a:pt x="5" y="8"/>
                      <a:pt x="4" y="10"/>
                    </a:cubicBezTo>
                    <a:cubicBezTo>
                      <a:pt x="4" y="11"/>
                      <a:pt x="4" y="11"/>
                      <a:pt x="3" y="11"/>
                    </a:cubicBezTo>
                    <a:cubicBezTo>
                      <a:pt x="5" y="16"/>
                      <a:pt x="6" y="22"/>
                      <a:pt x="6" y="24"/>
                    </a:cubicBezTo>
                    <a:cubicBezTo>
                      <a:pt x="6" y="26"/>
                      <a:pt x="3" y="27"/>
                      <a:pt x="3" y="29"/>
                    </a:cubicBezTo>
                    <a:cubicBezTo>
                      <a:pt x="3" y="31"/>
                      <a:pt x="0" y="36"/>
                      <a:pt x="0" y="37"/>
                    </a:cubicBezTo>
                    <a:cubicBezTo>
                      <a:pt x="0" y="38"/>
                      <a:pt x="2" y="45"/>
                      <a:pt x="3" y="46"/>
                    </a:cubicBezTo>
                    <a:cubicBezTo>
                      <a:pt x="4" y="47"/>
                      <a:pt x="4" y="48"/>
                      <a:pt x="3" y="50"/>
                    </a:cubicBezTo>
                    <a:cubicBezTo>
                      <a:pt x="7" y="51"/>
                      <a:pt x="9" y="52"/>
                      <a:pt x="9" y="52"/>
                    </a:cubicBezTo>
                    <a:cubicBezTo>
                      <a:pt x="11" y="52"/>
                      <a:pt x="21" y="48"/>
                      <a:pt x="25" y="46"/>
                    </a:cubicBezTo>
                    <a:cubicBezTo>
                      <a:pt x="28" y="44"/>
                      <a:pt x="32" y="43"/>
                      <a:pt x="34" y="42"/>
                    </a:cubicBezTo>
                    <a:cubicBezTo>
                      <a:pt x="33" y="39"/>
                      <a:pt x="31" y="35"/>
                      <a:pt x="31" y="33"/>
                    </a:cubicBezTo>
                    <a:cubicBezTo>
                      <a:pt x="31" y="28"/>
                      <a:pt x="30" y="24"/>
                      <a:pt x="29" y="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29">
                <a:extLst>
                  <a:ext uri="{FF2B5EF4-FFF2-40B4-BE49-F238E27FC236}">
                    <a16:creationId xmlns:a16="http://schemas.microsoft.com/office/drawing/2014/main" id="{122F2E75-AA0F-4799-ABB3-1F9E8D708C81}"/>
                  </a:ext>
                </a:extLst>
              </p:cNvPr>
              <p:cNvSpPr>
                <a:spLocks/>
              </p:cNvSpPr>
              <p:nvPr/>
            </p:nvSpPr>
            <p:spPr bwMode="auto">
              <a:xfrm>
                <a:off x="4641165" y="3848891"/>
                <a:ext cx="140529" cy="106652"/>
              </a:xfrm>
              <a:custGeom>
                <a:avLst/>
                <a:gdLst>
                  <a:gd name="T0" fmla="*/ 20 w 61"/>
                  <a:gd name="T1" fmla="*/ 25 h 46"/>
                  <a:gd name="T2" fmla="*/ 24 w 61"/>
                  <a:gd name="T3" fmla="*/ 24 h 46"/>
                  <a:gd name="T4" fmla="*/ 30 w 61"/>
                  <a:gd name="T5" fmla="*/ 23 h 46"/>
                  <a:gd name="T6" fmla="*/ 37 w 61"/>
                  <a:gd name="T7" fmla="*/ 31 h 46"/>
                  <a:gd name="T8" fmla="*/ 38 w 61"/>
                  <a:gd name="T9" fmla="*/ 35 h 46"/>
                  <a:gd name="T10" fmla="*/ 38 w 61"/>
                  <a:gd name="T11" fmla="*/ 36 h 46"/>
                  <a:gd name="T12" fmla="*/ 44 w 61"/>
                  <a:gd name="T13" fmla="*/ 35 h 46"/>
                  <a:gd name="T14" fmla="*/ 46 w 61"/>
                  <a:gd name="T15" fmla="*/ 42 h 46"/>
                  <a:gd name="T16" fmla="*/ 50 w 61"/>
                  <a:gd name="T17" fmla="*/ 45 h 46"/>
                  <a:gd name="T18" fmla="*/ 53 w 61"/>
                  <a:gd name="T19" fmla="*/ 42 h 46"/>
                  <a:gd name="T20" fmla="*/ 55 w 61"/>
                  <a:gd name="T21" fmla="*/ 43 h 46"/>
                  <a:gd name="T22" fmla="*/ 57 w 61"/>
                  <a:gd name="T23" fmla="*/ 41 h 46"/>
                  <a:gd name="T24" fmla="*/ 56 w 61"/>
                  <a:gd name="T25" fmla="*/ 36 h 46"/>
                  <a:gd name="T26" fmla="*/ 60 w 61"/>
                  <a:gd name="T27" fmla="*/ 36 h 46"/>
                  <a:gd name="T28" fmla="*/ 58 w 61"/>
                  <a:gd name="T29" fmla="*/ 31 h 46"/>
                  <a:gd name="T30" fmla="*/ 57 w 61"/>
                  <a:gd name="T31" fmla="*/ 27 h 46"/>
                  <a:gd name="T32" fmla="*/ 57 w 61"/>
                  <a:gd name="T33" fmla="*/ 20 h 46"/>
                  <a:gd name="T34" fmla="*/ 56 w 61"/>
                  <a:gd name="T35" fmla="*/ 19 h 46"/>
                  <a:gd name="T36" fmla="*/ 54 w 61"/>
                  <a:gd name="T37" fmla="*/ 15 h 46"/>
                  <a:gd name="T38" fmla="*/ 54 w 61"/>
                  <a:gd name="T39" fmla="*/ 12 h 46"/>
                  <a:gd name="T40" fmla="*/ 51 w 61"/>
                  <a:gd name="T41" fmla="*/ 8 h 46"/>
                  <a:gd name="T42" fmla="*/ 48 w 61"/>
                  <a:gd name="T43" fmla="*/ 2 h 46"/>
                  <a:gd name="T44" fmla="*/ 42 w 61"/>
                  <a:gd name="T45" fmla="*/ 6 h 46"/>
                  <a:gd name="T46" fmla="*/ 37 w 61"/>
                  <a:gd name="T47" fmla="*/ 6 h 46"/>
                  <a:gd name="T48" fmla="*/ 32 w 61"/>
                  <a:gd name="T49" fmla="*/ 6 h 46"/>
                  <a:gd name="T50" fmla="*/ 30 w 61"/>
                  <a:gd name="T51" fmla="*/ 4 h 46"/>
                  <a:gd name="T52" fmla="*/ 30 w 61"/>
                  <a:gd name="T53" fmla="*/ 3 h 46"/>
                  <a:gd name="T54" fmla="*/ 29 w 61"/>
                  <a:gd name="T55" fmla="*/ 3 h 46"/>
                  <a:gd name="T56" fmla="*/ 17 w 61"/>
                  <a:gd name="T57" fmla="*/ 3 h 46"/>
                  <a:gd name="T58" fmla="*/ 12 w 61"/>
                  <a:gd name="T59" fmla="*/ 0 h 46"/>
                  <a:gd name="T60" fmla="*/ 10 w 61"/>
                  <a:gd name="T61" fmla="*/ 4 h 46"/>
                  <a:gd name="T62" fmla="*/ 10 w 61"/>
                  <a:gd name="T63" fmla="*/ 8 h 46"/>
                  <a:gd name="T64" fmla="*/ 7 w 61"/>
                  <a:gd name="T65" fmla="*/ 9 h 46"/>
                  <a:gd name="T66" fmla="*/ 1 w 61"/>
                  <a:gd name="T67" fmla="*/ 13 h 46"/>
                  <a:gd name="T68" fmla="*/ 0 w 61"/>
                  <a:gd name="T69" fmla="*/ 14 h 46"/>
                  <a:gd name="T70" fmla="*/ 6 w 61"/>
                  <a:gd name="T71" fmla="*/ 21 h 46"/>
                  <a:gd name="T72" fmla="*/ 15 w 61"/>
                  <a:gd name="T73" fmla="*/ 31 h 46"/>
                  <a:gd name="T74" fmla="*/ 20 w 61"/>
                  <a:gd name="T75"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46">
                    <a:moveTo>
                      <a:pt x="20" y="25"/>
                    </a:moveTo>
                    <a:cubicBezTo>
                      <a:pt x="20" y="23"/>
                      <a:pt x="22" y="23"/>
                      <a:pt x="24" y="24"/>
                    </a:cubicBezTo>
                    <a:cubicBezTo>
                      <a:pt x="26" y="24"/>
                      <a:pt x="28" y="23"/>
                      <a:pt x="30" y="23"/>
                    </a:cubicBezTo>
                    <a:cubicBezTo>
                      <a:pt x="32" y="23"/>
                      <a:pt x="37" y="29"/>
                      <a:pt x="37" y="31"/>
                    </a:cubicBezTo>
                    <a:cubicBezTo>
                      <a:pt x="37" y="32"/>
                      <a:pt x="37" y="34"/>
                      <a:pt x="38" y="35"/>
                    </a:cubicBezTo>
                    <a:cubicBezTo>
                      <a:pt x="38" y="36"/>
                      <a:pt x="38" y="36"/>
                      <a:pt x="38" y="36"/>
                    </a:cubicBezTo>
                    <a:cubicBezTo>
                      <a:pt x="41" y="35"/>
                      <a:pt x="43" y="35"/>
                      <a:pt x="44" y="35"/>
                    </a:cubicBezTo>
                    <a:cubicBezTo>
                      <a:pt x="45" y="35"/>
                      <a:pt x="46" y="39"/>
                      <a:pt x="46" y="42"/>
                    </a:cubicBezTo>
                    <a:cubicBezTo>
                      <a:pt x="46" y="44"/>
                      <a:pt x="49" y="46"/>
                      <a:pt x="50" y="45"/>
                    </a:cubicBezTo>
                    <a:cubicBezTo>
                      <a:pt x="51" y="43"/>
                      <a:pt x="53" y="41"/>
                      <a:pt x="53" y="42"/>
                    </a:cubicBezTo>
                    <a:cubicBezTo>
                      <a:pt x="53" y="43"/>
                      <a:pt x="54" y="43"/>
                      <a:pt x="55" y="43"/>
                    </a:cubicBezTo>
                    <a:cubicBezTo>
                      <a:pt x="55" y="42"/>
                      <a:pt x="56" y="42"/>
                      <a:pt x="57" y="41"/>
                    </a:cubicBezTo>
                    <a:cubicBezTo>
                      <a:pt x="58" y="40"/>
                      <a:pt x="55" y="38"/>
                      <a:pt x="56" y="36"/>
                    </a:cubicBezTo>
                    <a:cubicBezTo>
                      <a:pt x="57" y="34"/>
                      <a:pt x="58" y="37"/>
                      <a:pt x="60" y="36"/>
                    </a:cubicBezTo>
                    <a:cubicBezTo>
                      <a:pt x="61" y="34"/>
                      <a:pt x="58" y="32"/>
                      <a:pt x="58" y="31"/>
                    </a:cubicBezTo>
                    <a:cubicBezTo>
                      <a:pt x="59" y="30"/>
                      <a:pt x="58" y="28"/>
                      <a:pt x="57" y="27"/>
                    </a:cubicBezTo>
                    <a:cubicBezTo>
                      <a:pt x="56" y="26"/>
                      <a:pt x="56" y="23"/>
                      <a:pt x="57" y="20"/>
                    </a:cubicBezTo>
                    <a:cubicBezTo>
                      <a:pt x="56" y="20"/>
                      <a:pt x="56" y="20"/>
                      <a:pt x="56" y="19"/>
                    </a:cubicBezTo>
                    <a:cubicBezTo>
                      <a:pt x="55" y="18"/>
                      <a:pt x="56" y="15"/>
                      <a:pt x="54" y="15"/>
                    </a:cubicBezTo>
                    <a:cubicBezTo>
                      <a:pt x="52" y="15"/>
                      <a:pt x="52" y="12"/>
                      <a:pt x="54" y="12"/>
                    </a:cubicBezTo>
                    <a:cubicBezTo>
                      <a:pt x="55" y="11"/>
                      <a:pt x="51" y="10"/>
                      <a:pt x="51" y="8"/>
                    </a:cubicBezTo>
                    <a:cubicBezTo>
                      <a:pt x="51" y="6"/>
                      <a:pt x="49" y="2"/>
                      <a:pt x="48" y="2"/>
                    </a:cubicBezTo>
                    <a:cubicBezTo>
                      <a:pt x="47" y="2"/>
                      <a:pt x="44" y="6"/>
                      <a:pt x="42" y="6"/>
                    </a:cubicBezTo>
                    <a:cubicBezTo>
                      <a:pt x="41" y="6"/>
                      <a:pt x="38" y="3"/>
                      <a:pt x="37" y="6"/>
                    </a:cubicBezTo>
                    <a:cubicBezTo>
                      <a:pt x="36" y="8"/>
                      <a:pt x="34" y="5"/>
                      <a:pt x="32" y="6"/>
                    </a:cubicBezTo>
                    <a:cubicBezTo>
                      <a:pt x="31" y="8"/>
                      <a:pt x="30" y="4"/>
                      <a:pt x="30" y="4"/>
                    </a:cubicBezTo>
                    <a:cubicBezTo>
                      <a:pt x="30" y="4"/>
                      <a:pt x="30" y="4"/>
                      <a:pt x="30" y="3"/>
                    </a:cubicBezTo>
                    <a:cubicBezTo>
                      <a:pt x="30" y="3"/>
                      <a:pt x="29" y="3"/>
                      <a:pt x="29" y="3"/>
                    </a:cubicBezTo>
                    <a:cubicBezTo>
                      <a:pt x="25" y="5"/>
                      <a:pt x="18" y="4"/>
                      <a:pt x="17" y="3"/>
                    </a:cubicBezTo>
                    <a:cubicBezTo>
                      <a:pt x="17" y="1"/>
                      <a:pt x="12" y="0"/>
                      <a:pt x="12" y="0"/>
                    </a:cubicBezTo>
                    <a:cubicBezTo>
                      <a:pt x="12" y="0"/>
                      <a:pt x="12" y="3"/>
                      <a:pt x="10" y="4"/>
                    </a:cubicBezTo>
                    <a:cubicBezTo>
                      <a:pt x="8" y="5"/>
                      <a:pt x="10" y="7"/>
                      <a:pt x="10" y="8"/>
                    </a:cubicBezTo>
                    <a:cubicBezTo>
                      <a:pt x="10" y="8"/>
                      <a:pt x="9" y="10"/>
                      <a:pt x="7" y="9"/>
                    </a:cubicBezTo>
                    <a:cubicBezTo>
                      <a:pt x="6" y="8"/>
                      <a:pt x="3" y="12"/>
                      <a:pt x="1" y="13"/>
                    </a:cubicBezTo>
                    <a:cubicBezTo>
                      <a:pt x="1" y="13"/>
                      <a:pt x="0" y="13"/>
                      <a:pt x="0" y="14"/>
                    </a:cubicBezTo>
                    <a:cubicBezTo>
                      <a:pt x="3" y="16"/>
                      <a:pt x="2" y="18"/>
                      <a:pt x="6" y="21"/>
                    </a:cubicBezTo>
                    <a:cubicBezTo>
                      <a:pt x="9" y="23"/>
                      <a:pt x="13" y="26"/>
                      <a:pt x="15" y="31"/>
                    </a:cubicBezTo>
                    <a:cubicBezTo>
                      <a:pt x="17" y="29"/>
                      <a:pt x="20" y="26"/>
                      <a:pt x="20"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0">
                <a:extLst>
                  <a:ext uri="{FF2B5EF4-FFF2-40B4-BE49-F238E27FC236}">
                    <a16:creationId xmlns:a16="http://schemas.microsoft.com/office/drawing/2014/main" id="{2A32282E-31AA-4477-9139-DB986DE87053}"/>
                  </a:ext>
                </a:extLst>
              </p:cNvPr>
              <p:cNvSpPr>
                <a:spLocks/>
              </p:cNvSpPr>
              <p:nvPr/>
            </p:nvSpPr>
            <p:spPr bwMode="auto">
              <a:xfrm>
                <a:off x="4708920" y="3929193"/>
                <a:ext cx="77793" cy="74029"/>
              </a:xfrm>
              <a:custGeom>
                <a:avLst/>
                <a:gdLst>
                  <a:gd name="T0" fmla="*/ 27 w 34"/>
                  <a:gd name="T1" fmla="*/ 19 h 32"/>
                  <a:gd name="T2" fmla="*/ 24 w 34"/>
                  <a:gd name="T3" fmla="*/ 16 h 32"/>
                  <a:gd name="T4" fmla="*/ 25 w 34"/>
                  <a:gd name="T5" fmla="*/ 10 h 32"/>
                  <a:gd name="T6" fmla="*/ 26 w 34"/>
                  <a:gd name="T7" fmla="*/ 8 h 32"/>
                  <a:gd name="T8" fmla="*/ 24 w 34"/>
                  <a:gd name="T9" fmla="*/ 7 h 32"/>
                  <a:gd name="T10" fmla="*/ 21 w 34"/>
                  <a:gd name="T11" fmla="*/ 10 h 32"/>
                  <a:gd name="T12" fmla="*/ 17 w 34"/>
                  <a:gd name="T13" fmla="*/ 7 h 32"/>
                  <a:gd name="T14" fmla="*/ 15 w 34"/>
                  <a:gd name="T15" fmla="*/ 0 h 32"/>
                  <a:gd name="T16" fmla="*/ 9 w 34"/>
                  <a:gd name="T17" fmla="*/ 1 h 32"/>
                  <a:gd name="T18" fmla="*/ 8 w 34"/>
                  <a:gd name="T19" fmla="*/ 5 h 32"/>
                  <a:gd name="T20" fmla="*/ 2 w 34"/>
                  <a:gd name="T21" fmla="*/ 10 h 32"/>
                  <a:gd name="T22" fmla="*/ 0 w 34"/>
                  <a:gd name="T23" fmla="*/ 13 h 32"/>
                  <a:gd name="T24" fmla="*/ 10 w 34"/>
                  <a:gd name="T25" fmla="*/ 20 h 32"/>
                  <a:gd name="T26" fmla="*/ 29 w 34"/>
                  <a:gd name="T27" fmla="*/ 32 h 32"/>
                  <a:gd name="T28" fmla="*/ 31 w 34"/>
                  <a:gd name="T29" fmla="*/ 32 h 32"/>
                  <a:gd name="T30" fmla="*/ 33 w 34"/>
                  <a:gd name="T31" fmla="*/ 25 h 32"/>
                  <a:gd name="T32" fmla="*/ 27 w 34"/>
                  <a:gd name="T33"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2">
                    <a:moveTo>
                      <a:pt x="27" y="19"/>
                    </a:moveTo>
                    <a:cubicBezTo>
                      <a:pt x="25" y="17"/>
                      <a:pt x="23" y="17"/>
                      <a:pt x="24" y="16"/>
                    </a:cubicBezTo>
                    <a:cubicBezTo>
                      <a:pt x="26" y="15"/>
                      <a:pt x="26" y="13"/>
                      <a:pt x="25" y="10"/>
                    </a:cubicBezTo>
                    <a:cubicBezTo>
                      <a:pt x="25" y="9"/>
                      <a:pt x="25" y="9"/>
                      <a:pt x="26" y="8"/>
                    </a:cubicBezTo>
                    <a:cubicBezTo>
                      <a:pt x="25" y="8"/>
                      <a:pt x="24" y="8"/>
                      <a:pt x="24" y="7"/>
                    </a:cubicBezTo>
                    <a:cubicBezTo>
                      <a:pt x="24" y="6"/>
                      <a:pt x="22" y="8"/>
                      <a:pt x="21" y="10"/>
                    </a:cubicBezTo>
                    <a:cubicBezTo>
                      <a:pt x="20" y="11"/>
                      <a:pt x="17" y="9"/>
                      <a:pt x="17" y="7"/>
                    </a:cubicBezTo>
                    <a:cubicBezTo>
                      <a:pt x="17" y="4"/>
                      <a:pt x="16" y="0"/>
                      <a:pt x="15" y="0"/>
                    </a:cubicBezTo>
                    <a:cubicBezTo>
                      <a:pt x="14" y="0"/>
                      <a:pt x="12" y="0"/>
                      <a:pt x="9" y="1"/>
                    </a:cubicBezTo>
                    <a:cubicBezTo>
                      <a:pt x="9" y="2"/>
                      <a:pt x="8" y="4"/>
                      <a:pt x="8" y="5"/>
                    </a:cubicBezTo>
                    <a:cubicBezTo>
                      <a:pt x="8" y="7"/>
                      <a:pt x="3" y="9"/>
                      <a:pt x="2" y="10"/>
                    </a:cubicBezTo>
                    <a:cubicBezTo>
                      <a:pt x="1" y="11"/>
                      <a:pt x="0" y="12"/>
                      <a:pt x="0" y="13"/>
                    </a:cubicBezTo>
                    <a:cubicBezTo>
                      <a:pt x="3" y="15"/>
                      <a:pt x="7" y="18"/>
                      <a:pt x="10" y="20"/>
                    </a:cubicBezTo>
                    <a:cubicBezTo>
                      <a:pt x="16" y="24"/>
                      <a:pt x="25" y="30"/>
                      <a:pt x="29" y="32"/>
                    </a:cubicBezTo>
                    <a:cubicBezTo>
                      <a:pt x="30" y="32"/>
                      <a:pt x="30" y="32"/>
                      <a:pt x="31" y="32"/>
                    </a:cubicBezTo>
                    <a:cubicBezTo>
                      <a:pt x="32" y="28"/>
                      <a:pt x="33" y="27"/>
                      <a:pt x="33" y="25"/>
                    </a:cubicBezTo>
                    <a:cubicBezTo>
                      <a:pt x="34" y="22"/>
                      <a:pt x="30" y="20"/>
                      <a:pt x="27" y="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1">
                <a:extLst>
                  <a:ext uri="{FF2B5EF4-FFF2-40B4-BE49-F238E27FC236}">
                    <a16:creationId xmlns:a16="http://schemas.microsoft.com/office/drawing/2014/main" id="{1F591FE7-4624-41A2-9171-46AB08D7743B}"/>
                  </a:ext>
                </a:extLst>
              </p:cNvPr>
              <p:cNvSpPr>
                <a:spLocks/>
              </p:cNvSpPr>
              <p:nvPr/>
            </p:nvSpPr>
            <p:spPr bwMode="auto">
              <a:xfrm>
                <a:off x="4676298" y="3901589"/>
                <a:ext cx="52698" cy="57717"/>
              </a:xfrm>
              <a:custGeom>
                <a:avLst/>
                <a:gdLst>
                  <a:gd name="T0" fmla="*/ 22 w 23"/>
                  <a:gd name="T1" fmla="*/ 17 h 25"/>
                  <a:gd name="T2" fmla="*/ 23 w 23"/>
                  <a:gd name="T3" fmla="*/ 12 h 25"/>
                  <a:gd name="T4" fmla="*/ 22 w 23"/>
                  <a:gd name="T5" fmla="*/ 8 h 25"/>
                  <a:gd name="T6" fmla="*/ 15 w 23"/>
                  <a:gd name="T7" fmla="*/ 0 h 25"/>
                  <a:gd name="T8" fmla="*/ 9 w 23"/>
                  <a:gd name="T9" fmla="*/ 1 h 25"/>
                  <a:gd name="T10" fmla="*/ 5 w 23"/>
                  <a:gd name="T11" fmla="*/ 2 h 25"/>
                  <a:gd name="T12" fmla="*/ 0 w 23"/>
                  <a:gd name="T13" fmla="*/ 8 h 25"/>
                  <a:gd name="T14" fmla="*/ 1 w 23"/>
                  <a:gd name="T15" fmla="*/ 11 h 25"/>
                  <a:gd name="T16" fmla="*/ 7 w 23"/>
                  <a:gd name="T17" fmla="*/ 21 h 25"/>
                  <a:gd name="T18" fmla="*/ 14 w 23"/>
                  <a:gd name="T19" fmla="*/ 25 h 25"/>
                  <a:gd name="T20" fmla="*/ 16 w 23"/>
                  <a:gd name="T21" fmla="*/ 22 h 25"/>
                  <a:gd name="T22" fmla="*/ 22 w 23"/>
                  <a:gd name="T2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5">
                    <a:moveTo>
                      <a:pt x="22" y="17"/>
                    </a:moveTo>
                    <a:cubicBezTo>
                      <a:pt x="22" y="15"/>
                      <a:pt x="23" y="14"/>
                      <a:pt x="23" y="12"/>
                    </a:cubicBezTo>
                    <a:cubicBezTo>
                      <a:pt x="22" y="11"/>
                      <a:pt x="22" y="9"/>
                      <a:pt x="22" y="8"/>
                    </a:cubicBezTo>
                    <a:cubicBezTo>
                      <a:pt x="22" y="6"/>
                      <a:pt x="17" y="0"/>
                      <a:pt x="15" y="0"/>
                    </a:cubicBezTo>
                    <a:cubicBezTo>
                      <a:pt x="13" y="0"/>
                      <a:pt x="11" y="1"/>
                      <a:pt x="9" y="1"/>
                    </a:cubicBezTo>
                    <a:cubicBezTo>
                      <a:pt x="7" y="0"/>
                      <a:pt x="5" y="0"/>
                      <a:pt x="5" y="2"/>
                    </a:cubicBezTo>
                    <a:cubicBezTo>
                      <a:pt x="5" y="3"/>
                      <a:pt x="2" y="6"/>
                      <a:pt x="0" y="8"/>
                    </a:cubicBezTo>
                    <a:cubicBezTo>
                      <a:pt x="0" y="9"/>
                      <a:pt x="1" y="10"/>
                      <a:pt x="1" y="11"/>
                    </a:cubicBezTo>
                    <a:cubicBezTo>
                      <a:pt x="3" y="17"/>
                      <a:pt x="5" y="19"/>
                      <a:pt x="7" y="21"/>
                    </a:cubicBezTo>
                    <a:cubicBezTo>
                      <a:pt x="9" y="22"/>
                      <a:pt x="11" y="23"/>
                      <a:pt x="14" y="25"/>
                    </a:cubicBezTo>
                    <a:cubicBezTo>
                      <a:pt x="14" y="24"/>
                      <a:pt x="15" y="23"/>
                      <a:pt x="16" y="22"/>
                    </a:cubicBezTo>
                    <a:cubicBezTo>
                      <a:pt x="17" y="21"/>
                      <a:pt x="22" y="19"/>
                      <a:pt x="22" y="1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2">
                <a:extLst>
                  <a:ext uri="{FF2B5EF4-FFF2-40B4-BE49-F238E27FC236}">
                    <a16:creationId xmlns:a16="http://schemas.microsoft.com/office/drawing/2014/main" id="{6027C9C2-3181-49F6-93D3-E352DE2AEBEB}"/>
                  </a:ext>
                </a:extLst>
              </p:cNvPr>
              <p:cNvSpPr>
                <a:spLocks/>
              </p:cNvSpPr>
              <p:nvPr/>
            </p:nvSpPr>
            <p:spPr bwMode="auto">
              <a:xfrm>
                <a:off x="4607288" y="3559049"/>
                <a:ext cx="154331" cy="124218"/>
              </a:xfrm>
              <a:custGeom>
                <a:avLst/>
                <a:gdLst>
                  <a:gd name="T0" fmla="*/ 31 w 67"/>
                  <a:gd name="T1" fmla="*/ 42 h 54"/>
                  <a:gd name="T2" fmla="*/ 40 w 67"/>
                  <a:gd name="T3" fmla="*/ 36 h 54"/>
                  <a:gd name="T4" fmla="*/ 40 w 67"/>
                  <a:gd name="T5" fmla="*/ 14 h 54"/>
                  <a:gd name="T6" fmla="*/ 67 w 67"/>
                  <a:gd name="T7" fmla="*/ 14 h 54"/>
                  <a:gd name="T8" fmla="*/ 67 w 67"/>
                  <a:gd name="T9" fmla="*/ 3 h 54"/>
                  <a:gd name="T10" fmla="*/ 61 w 67"/>
                  <a:gd name="T11" fmla="*/ 0 h 54"/>
                  <a:gd name="T12" fmla="*/ 31 w 67"/>
                  <a:gd name="T13" fmla="*/ 0 h 54"/>
                  <a:gd name="T14" fmla="*/ 27 w 67"/>
                  <a:gd name="T15" fmla="*/ 7 h 54"/>
                  <a:gd name="T16" fmla="*/ 16 w 67"/>
                  <a:gd name="T17" fmla="*/ 22 h 54"/>
                  <a:gd name="T18" fmla="*/ 2 w 67"/>
                  <a:gd name="T19" fmla="*/ 47 h 54"/>
                  <a:gd name="T20" fmla="*/ 0 w 67"/>
                  <a:gd name="T21" fmla="*/ 54 h 54"/>
                  <a:gd name="T22" fmla="*/ 31 w 67"/>
                  <a:gd name="T23" fmla="*/ 54 h 54"/>
                  <a:gd name="T24" fmla="*/ 31 w 67"/>
                  <a:gd name="T2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54">
                    <a:moveTo>
                      <a:pt x="31" y="42"/>
                    </a:moveTo>
                    <a:cubicBezTo>
                      <a:pt x="31" y="40"/>
                      <a:pt x="40" y="38"/>
                      <a:pt x="40" y="36"/>
                    </a:cubicBezTo>
                    <a:cubicBezTo>
                      <a:pt x="40" y="34"/>
                      <a:pt x="40" y="14"/>
                      <a:pt x="40" y="14"/>
                    </a:cubicBezTo>
                    <a:cubicBezTo>
                      <a:pt x="40" y="14"/>
                      <a:pt x="66" y="15"/>
                      <a:pt x="67" y="14"/>
                    </a:cubicBezTo>
                    <a:cubicBezTo>
                      <a:pt x="67" y="14"/>
                      <a:pt x="67" y="8"/>
                      <a:pt x="67" y="3"/>
                    </a:cubicBezTo>
                    <a:cubicBezTo>
                      <a:pt x="66" y="1"/>
                      <a:pt x="67" y="0"/>
                      <a:pt x="61" y="0"/>
                    </a:cubicBezTo>
                    <a:cubicBezTo>
                      <a:pt x="56" y="0"/>
                      <a:pt x="41" y="0"/>
                      <a:pt x="31" y="0"/>
                    </a:cubicBezTo>
                    <a:cubicBezTo>
                      <a:pt x="29" y="2"/>
                      <a:pt x="28" y="5"/>
                      <a:pt x="27" y="7"/>
                    </a:cubicBezTo>
                    <a:cubicBezTo>
                      <a:pt x="25" y="11"/>
                      <a:pt x="16" y="16"/>
                      <a:pt x="16" y="22"/>
                    </a:cubicBezTo>
                    <a:cubicBezTo>
                      <a:pt x="16" y="27"/>
                      <a:pt x="7" y="35"/>
                      <a:pt x="2" y="47"/>
                    </a:cubicBezTo>
                    <a:cubicBezTo>
                      <a:pt x="0" y="50"/>
                      <a:pt x="0" y="52"/>
                      <a:pt x="0" y="54"/>
                    </a:cubicBezTo>
                    <a:cubicBezTo>
                      <a:pt x="31" y="54"/>
                      <a:pt x="31" y="54"/>
                      <a:pt x="31" y="54"/>
                    </a:cubicBezTo>
                    <a:cubicBezTo>
                      <a:pt x="31" y="54"/>
                      <a:pt x="31" y="44"/>
                      <a:pt x="31" y="4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3">
                <a:extLst>
                  <a:ext uri="{FF2B5EF4-FFF2-40B4-BE49-F238E27FC236}">
                    <a16:creationId xmlns:a16="http://schemas.microsoft.com/office/drawing/2014/main" id="{EC12B0D1-BDB2-48C9-BBC3-C1C1FAB5A940}"/>
                  </a:ext>
                </a:extLst>
              </p:cNvPr>
              <p:cNvSpPr>
                <a:spLocks/>
              </p:cNvSpPr>
              <p:nvPr/>
            </p:nvSpPr>
            <p:spPr bwMode="auto">
              <a:xfrm>
                <a:off x="4604778" y="3565323"/>
                <a:ext cx="225851" cy="247181"/>
              </a:xfrm>
              <a:custGeom>
                <a:avLst/>
                <a:gdLst>
                  <a:gd name="T0" fmla="*/ 8 w 98"/>
                  <a:gd name="T1" fmla="*/ 92 h 107"/>
                  <a:gd name="T2" fmla="*/ 15 w 98"/>
                  <a:gd name="T3" fmla="*/ 92 h 107"/>
                  <a:gd name="T4" fmla="*/ 21 w 98"/>
                  <a:gd name="T5" fmla="*/ 92 h 107"/>
                  <a:gd name="T6" fmla="*/ 26 w 98"/>
                  <a:gd name="T7" fmla="*/ 95 h 107"/>
                  <a:gd name="T8" fmla="*/ 29 w 98"/>
                  <a:gd name="T9" fmla="*/ 95 h 107"/>
                  <a:gd name="T10" fmla="*/ 34 w 98"/>
                  <a:gd name="T11" fmla="*/ 103 h 107"/>
                  <a:gd name="T12" fmla="*/ 38 w 98"/>
                  <a:gd name="T13" fmla="*/ 107 h 107"/>
                  <a:gd name="T14" fmla="*/ 42 w 98"/>
                  <a:gd name="T15" fmla="*/ 104 h 107"/>
                  <a:gd name="T16" fmla="*/ 47 w 98"/>
                  <a:gd name="T17" fmla="*/ 102 h 107"/>
                  <a:gd name="T18" fmla="*/ 52 w 98"/>
                  <a:gd name="T19" fmla="*/ 101 h 107"/>
                  <a:gd name="T20" fmla="*/ 57 w 98"/>
                  <a:gd name="T21" fmla="*/ 102 h 107"/>
                  <a:gd name="T22" fmla="*/ 62 w 98"/>
                  <a:gd name="T23" fmla="*/ 100 h 107"/>
                  <a:gd name="T24" fmla="*/ 93 w 98"/>
                  <a:gd name="T25" fmla="*/ 100 h 107"/>
                  <a:gd name="T26" fmla="*/ 94 w 98"/>
                  <a:gd name="T27" fmla="*/ 93 h 107"/>
                  <a:gd name="T28" fmla="*/ 92 w 98"/>
                  <a:gd name="T29" fmla="*/ 91 h 107"/>
                  <a:gd name="T30" fmla="*/ 84 w 98"/>
                  <a:gd name="T31" fmla="*/ 20 h 107"/>
                  <a:gd name="T32" fmla="*/ 98 w 98"/>
                  <a:gd name="T33" fmla="*/ 20 h 107"/>
                  <a:gd name="T34" fmla="*/ 69 w 98"/>
                  <a:gd name="T35" fmla="*/ 1 h 107"/>
                  <a:gd name="T36" fmla="*/ 68 w 98"/>
                  <a:gd name="T37" fmla="*/ 0 h 107"/>
                  <a:gd name="T38" fmla="*/ 68 w 98"/>
                  <a:gd name="T39" fmla="*/ 11 h 107"/>
                  <a:gd name="T40" fmla="*/ 41 w 98"/>
                  <a:gd name="T41" fmla="*/ 11 h 107"/>
                  <a:gd name="T42" fmla="*/ 41 w 98"/>
                  <a:gd name="T43" fmla="*/ 33 h 107"/>
                  <a:gd name="T44" fmla="*/ 32 w 98"/>
                  <a:gd name="T45" fmla="*/ 39 h 107"/>
                  <a:gd name="T46" fmla="*/ 32 w 98"/>
                  <a:gd name="T47" fmla="*/ 51 h 107"/>
                  <a:gd name="T48" fmla="*/ 1 w 98"/>
                  <a:gd name="T49" fmla="*/ 51 h 107"/>
                  <a:gd name="T50" fmla="*/ 5 w 98"/>
                  <a:gd name="T51" fmla="*/ 60 h 107"/>
                  <a:gd name="T52" fmla="*/ 7 w 98"/>
                  <a:gd name="T53" fmla="*/ 73 h 107"/>
                  <a:gd name="T54" fmla="*/ 4 w 98"/>
                  <a:gd name="T55" fmla="*/ 89 h 107"/>
                  <a:gd name="T56" fmla="*/ 3 w 98"/>
                  <a:gd name="T57" fmla="*/ 96 h 107"/>
                  <a:gd name="T58" fmla="*/ 3 w 98"/>
                  <a:gd name="T59" fmla="*/ 96 h 107"/>
                  <a:gd name="T60" fmla="*/ 8 w 98"/>
                  <a:gd name="T61" fmla="*/ 9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7">
                    <a:moveTo>
                      <a:pt x="8" y="92"/>
                    </a:moveTo>
                    <a:cubicBezTo>
                      <a:pt x="11" y="93"/>
                      <a:pt x="15" y="92"/>
                      <a:pt x="15" y="92"/>
                    </a:cubicBezTo>
                    <a:cubicBezTo>
                      <a:pt x="15" y="92"/>
                      <a:pt x="19" y="90"/>
                      <a:pt x="21" y="92"/>
                    </a:cubicBezTo>
                    <a:cubicBezTo>
                      <a:pt x="24" y="93"/>
                      <a:pt x="26" y="95"/>
                      <a:pt x="26" y="95"/>
                    </a:cubicBezTo>
                    <a:cubicBezTo>
                      <a:pt x="29" y="95"/>
                      <a:pt x="29" y="95"/>
                      <a:pt x="29" y="95"/>
                    </a:cubicBezTo>
                    <a:cubicBezTo>
                      <a:pt x="29" y="95"/>
                      <a:pt x="31" y="102"/>
                      <a:pt x="34" y="103"/>
                    </a:cubicBezTo>
                    <a:cubicBezTo>
                      <a:pt x="36" y="103"/>
                      <a:pt x="38" y="105"/>
                      <a:pt x="38" y="107"/>
                    </a:cubicBezTo>
                    <a:cubicBezTo>
                      <a:pt x="41" y="107"/>
                      <a:pt x="42" y="106"/>
                      <a:pt x="42" y="104"/>
                    </a:cubicBezTo>
                    <a:cubicBezTo>
                      <a:pt x="42" y="102"/>
                      <a:pt x="44" y="99"/>
                      <a:pt x="47" y="102"/>
                    </a:cubicBezTo>
                    <a:cubicBezTo>
                      <a:pt x="51" y="105"/>
                      <a:pt x="51" y="103"/>
                      <a:pt x="52" y="101"/>
                    </a:cubicBezTo>
                    <a:cubicBezTo>
                      <a:pt x="52" y="100"/>
                      <a:pt x="55" y="102"/>
                      <a:pt x="57" y="102"/>
                    </a:cubicBezTo>
                    <a:cubicBezTo>
                      <a:pt x="59" y="102"/>
                      <a:pt x="62" y="100"/>
                      <a:pt x="62" y="100"/>
                    </a:cubicBezTo>
                    <a:cubicBezTo>
                      <a:pt x="62" y="100"/>
                      <a:pt x="92" y="101"/>
                      <a:pt x="93" y="100"/>
                    </a:cubicBezTo>
                    <a:cubicBezTo>
                      <a:pt x="95" y="99"/>
                      <a:pt x="94" y="93"/>
                      <a:pt x="94" y="93"/>
                    </a:cubicBezTo>
                    <a:cubicBezTo>
                      <a:pt x="92" y="91"/>
                      <a:pt x="92" y="91"/>
                      <a:pt x="92" y="91"/>
                    </a:cubicBezTo>
                    <a:cubicBezTo>
                      <a:pt x="84" y="20"/>
                      <a:pt x="84" y="20"/>
                      <a:pt x="84" y="20"/>
                    </a:cubicBezTo>
                    <a:cubicBezTo>
                      <a:pt x="98" y="20"/>
                      <a:pt x="98" y="20"/>
                      <a:pt x="98" y="20"/>
                    </a:cubicBezTo>
                    <a:cubicBezTo>
                      <a:pt x="83" y="10"/>
                      <a:pt x="71" y="2"/>
                      <a:pt x="69" y="1"/>
                    </a:cubicBezTo>
                    <a:cubicBezTo>
                      <a:pt x="69" y="1"/>
                      <a:pt x="68" y="0"/>
                      <a:pt x="68" y="0"/>
                    </a:cubicBezTo>
                    <a:cubicBezTo>
                      <a:pt x="68" y="5"/>
                      <a:pt x="68" y="11"/>
                      <a:pt x="68" y="11"/>
                    </a:cubicBezTo>
                    <a:cubicBezTo>
                      <a:pt x="67" y="12"/>
                      <a:pt x="41" y="11"/>
                      <a:pt x="41" y="11"/>
                    </a:cubicBezTo>
                    <a:cubicBezTo>
                      <a:pt x="41" y="11"/>
                      <a:pt x="41" y="31"/>
                      <a:pt x="41" y="33"/>
                    </a:cubicBezTo>
                    <a:cubicBezTo>
                      <a:pt x="41" y="35"/>
                      <a:pt x="32" y="37"/>
                      <a:pt x="32" y="39"/>
                    </a:cubicBezTo>
                    <a:cubicBezTo>
                      <a:pt x="32" y="41"/>
                      <a:pt x="32" y="51"/>
                      <a:pt x="32" y="51"/>
                    </a:cubicBezTo>
                    <a:cubicBezTo>
                      <a:pt x="1" y="51"/>
                      <a:pt x="1" y="51"/>
                      <a:pt x="1" y="51"/>
                    </a:cubicBezTo>
                    <a:cubicBezTo>
                      <a:pt x="0" y="56"/>
                      <a:pt x="3" y="58"/>
                      <a:pt x="5" y="60"/>
                    </a:cubicBezTo>
                    <a:cubicBezTo>
                      <a:pt x="8" y="63"/>
                      <a:pt x="3" y="68"/>
                      <a:pt x="7" y="73"/>
                    </a:cubicBezTo>
                    <a:cubicBezTo>
                      <a:pt x="11" y="78"/>
                      <a:pt x="6" y="86"/>
                      <a:pt x="4" y="89"/>
                    </a:cubicBezTo>
                    <a:cubicBezTo>
                      <a:pt x="3" y="91"/>
                      <a:pt x="3" y="93"/>
                      <a:pt x="3" y="96"/>
                    </a:cubicBezTo>
                    <a:cubicBezTo>
                      <a:pt x="3" y="96"/>
                      <a:pt x="3" y="96"/>
                      <a:pt x="3" y="96"/>
                    </a:cubicBezTo>
                    <a:cubicBezTo>
                      <a:pt x="6" y="95"/>
                      <a:pt x="5" y="92"/>
                      <a:pt x="8" y="9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4">
                <a:extLst>
                  <a:ext uri="{FF2B5EF4-FFF2-40B4-BE49-F238E27FC236}">
                    <a16:creationId xmlns:a16="http://schemas.microsoft.com/office/drawing/2014/main" id="{A64C1574-B3F5-4B04-8D5C-D76D22D67968}"/>
                  </a:ext>
                </a:extLst>
              </p:cNvPr>
              <p:cNvSpPr>
                <a:spLocks/>
              </p:cNvSpPr>
              <p:nvPr/>
            </p:nvSpPr>
            <p:spPr bwMode="auto">
              <a:xfrm>
                <a:off x="4692609" y="3611748"/>
                <a:ext cx="311172" cy="288587"/>
              </a:xfrm>
              <a:custGeom>
                <a:avLst/>
                <a:gdLst>
                  <a:gd name="T0" fmla="*/ 128 w 135"/>
                  <a:gd name="T1" fmla="*/ 52 h 125"/>
                  <a:gd name="T2" fmla="*/ 124 w 135"/>
                  <a:gd name="T3" fmla="*/ 43 h 125"/>
                  <a:gd name="T4" fmla="*/ 115 w 135"/>
                  <a:gd name="T5" fmla="*/ 40 h 125"/>
                  <a:gd name="T6" fmla="*/ 109 w 135"/>
                  <a:gd name="T7" fmla="*/ 33 h 125"/>
                  <a:gd name="T8" fmla="*/ 60 w 135"/>
                  <a:gd name="T9" fmla="*/ 0 h 125"/>
                  <a:gd name="T10" fmla="*/ 46 w 135"/>
                  <a:gd name="T11" fmla="*/ 0 h 125"/>
                  <a:gd name="T12" fmla="*/ 54 w 135"/>
                  <a:gd name="T13" fmla="*/ 71 h 125"/>
                  <a:gd name="T14" fmla="*/ 56 w 135"/>
                  <a:gd name="T15" fmla="*/ 73 h 125"/>
                  <a:gd name="T16" fmla="*/ 55 w 135"/>
                  <a:gd name="T17" fmla="*/ 80 h 125"/>
                  <a:gd name="T18" fmla="*/ 24 w 135"/>
                  <a:gd name="T19" fmla="*/ 80 h 125"/>
                  <a:gd name="T20" fmla="*/ 19 w 135"/>
                  <a:gd name="T21" fmla="*/ 82 h 125"/>
                  <a:gd name="T22" fmla="*/ 14 w 135"/>
                  <a:gd name="T23" fmla="*/ 81 h 125"/>
                  <a:gd name="T24" fmla="*/ 9 w 135"/>
                  <a:gd name="T25" fmla="*/ 82 h 125"/>
                  <a:gd name="T26" fmla="*/ 4 w 135"/>
                  <a:gd name="T27" fmla="*/ 84 h 125"/>
                  <a:gd name="T28" fmla="*/ 0 w 135"/>
                  <a:gd name="T29" fmla="*/ 87 h 125"/>
                  <a:gd name="T30" fmla="*/ 1 w 135"/>
                  <a:gd name="T31" fmla="*/ 88 h 125"/>
                  <a:gd name="T32" fmla="*/ 2 w 135"/>
                  <a:gd name="T33" fmla="*/ 91 h 125"/>
                  <a:gd name="T34" fmla="*/ 4 w 135"/>
                  <a:gd name="T35" fmla="*/ 96 h 125"/>
                  <a:gd name="T36" fmla="*/ 8 w 135"/>
                  <a:gd name="T37" fmla="*/ 101 h 125"/>
                  <a:gd name="T38" fmla="*/ 8 w 135"/>
                  <a:gd name="T39" fmla="*/ 107 h 125"/>
                  <a:gd name="T40" fmla="*/ 10 w 135"/>
                  <a:gd name="T41" fmla="*/ 109 h 125"/>
                  <a:gd name="T42" fmla="*/ 15 w 135"/>
                  <a:gd name="T43" fmla="*/ 109 h 125"/>
                  <a:gd name="T44" fmla="*/ 20 w 135"/>
                  <a:gd name="T45" fmla="*/ 109 h 125"/>
                  <a:gd name="T46" fmla="*/ 26 w 135"/>
                  <a:gd name="T47" fmla="*/ 105 h 125"/>
                  <a:gd name="T48" fmla="*/ 29 w 135"/>
                  <a:gd name="T49" fmla="*/ 111 h 125"/>
                  <a:gd name="T50" fmla="*/ 32 w 135"/>
                  <a:gd name="T51" fmla="*/ 115 h 125"/>
                  <a:gd name="T52" fmla="*/ 32 w 135"/>
                  <a:gd name="T53" fmla="*/ 118 h 125"/>
                  <a:gd name="T54" fmla="*/ 34 w 135"/>
                  <a:gd name="T55" fmla="*/ 122 h 125"/>
                  <a:gd name="T56" fmla="*/ 38 w 135"/>
                  <a:gd name="T57" fmla="*/ 123 h 125"/>
                  <a:gd name="T58" fmla="*/ 42 w 135"/>
                  <a:gd name="T59" fmla="*/ 124 h 125"/>
                  <a:gd name="T60" fmla="*/ 46 w 135"/>
                  <a:gd name="T61" fmla="*/ 122 h 125"/>
                  <a:gd name="T62" fmla="*/ 50 w 135"/>
                  <a:gd name="T63" fmla="*/ 121 h 125"/>
                  <a:gd name="T64" fmla="*/ 53 w 135"/>
                  <a:gd name="T65" fmla="*/ 122 h 125"/>
                  <a:gd name="T66" fmla="*/ 55 w 135"/>
                  <a:gd name="T67" fmla="*/ 122 h 125"/>
                  <a:gd name="T68" fmla="*/ 58 w 135"/>
                  <a:gd name="T69" fmla="*/ 116 h 125"/>
                  <a:gd name="T70" fmla="*/ 57 w 135"/>
                  <a:gd name="T71" fmla="*/ 110 h 125"/>
                  <a:gd name="T72" fmla="*/ 63 w 135"/>
                  <a:gd name="T73" fmla="*/ 108 h 125"/>
                  <a:gd name="T74" fmla="*/ 66 w 135"/>
                  <a:gd name="T75" fmla="*/ 103 h 125"/>
                  <a:gd name="T76" fmla="*/ 69 w 135"/>
                  <a:gd name="T77" fmla="*/ 97 h 125"/>
                  <a:gd name="T78" fmla="*/ 74 w 135"/>
                  <a:gd name="T79" fmla="*/ 97 h 125"/>
                  <a:gd name="T80" fmla="*/ 77 w 135"/>
                  <a:gd name="T81" fmla="*/ 93 h 125"/>
                  <a:gd name="T82" fmla="*/ 81 w 135"/>
                  <a:gd name="T83" fmla="*/ 91 h 125"/>
                  <a:gd name="T84" fmla="*/ 84 w 135"/>
                  <a:gd name="T85" fmla="*/ 89 h 125"/>
                  <a:gd name="T86" fmla="*/ 91 w 135"/>
                  <a:gd name="T87" fmla="*/ 87 h 125"/>
                  <a:gd name="T88" fmla="*/ 97 w 135"/>
                  <a:gd name="T89" fmla="*/ 84 h 125"/>
                  <a:gd name="T90" fmla="*/ 107 w 135"/>
                  <a:gd name="T91" fmla="*/ 84 h 125"/>
                  <a:gd name="T92" fmla="*/ 114 w 135"/>
                  <a:gd name="T93" fmla="*/ 82 h 125"/>
                  <a:gd name="T94" fmla="*/ 126 w 135"/>
                  <a:gd name="T95" fmla="*/ 81 h 125"/>
                  <a:gd name="T96" fmla="*/ 131 w 135"/>
                  <a:gd name="T97" fmla="*/ 78 h 125"/>
                  <a:gd name="T98" fmla="*/ 134 w 135"/>
                  <a:gd name="T99" fmla="*/ 72 h 125"/>
                  <a:gd name="T100" fmla="*/ 134 w 135"/>
                  <a:gd name="T101" fmla="*/ 50 h 125"/>
                  <a:gd name="T102" fmla="*/ 128 w 135"/>
                  <a:gd name="T103" fmla="*/ 5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 h="125">
                    <a:moveTo>
                      <a:pt x="128" y="52"/>
                    </a:moveTo>
                    <a:cubicBezTo>
                      <a:pt x="128" y="52"/>
                      <a:pt x="128" y="46"/>
                      <a:pt x="124" y="43"/>
                    </a:cubicBezTo>
                    <a:cubicBezTo>
                      <a:pt x="120" y="41"/>
                      <a:pt x="115" y="40"/>
                      <a:pt x="115" y="40"/>
                    </a:cubicBezTo>
                    <a:cubicBezTo>
                      <a:pt x="115" y="40"/>
                      <a:pt x="112" y="35"/>
                      <a:pt x="109" y="33"/>
                    </a:cubicBezTo>
                    <a:cubicBezTo>
                      <a:pt x="108" y="32"/>
                      <a:pt x="82" y="14"/>
                      <a:pt x="60" y="0"/>
                    </a:cubicBezTo>
                    <a:cubicBezTo>
                      <a:pt x="46" y="0"/>
                      <a:pt x="46" y="0"/>
                      <a:pt x="46" y="0"/>
                    </a:cubicBezTo>
                    <a:cubicBezTo>
                      <a:pt x="54" y="71"/>
                      <a:pt x="54" y="71"/>
                      <a:pt x="54" y="71"/>
                    </a:cubicBezTo>
                    <a:cubicBezTo>
                      <a:pt x="56" y="73"/>
                      <a:pt x="56" y="73"/>
                      <a:pt x="56" y="73"/>
                    </a:cubicBezTo>
                    <a:cubicBezTo>
                      <a:pt x="56" y="73"/>
                      <a:pt x="57" y="79"/>
                      <a:pt x="55" y="80"/>
                    </a:cubicBezTo>
                    <a:cubicBezTo>
                      <a:pt x="54" y="81"/>
                      <a:pt x="24" y="80"/>
                      <a:pt x="24" y="80"/>
                    </a:cubicBezTo>
                    <a:cubicBezTo>
                      <a:pt x="24" y="80"/>
                      <a:pt x="21" y="82"/>
                      <a:pt x="19" y="82"/>
                    </a:cubicBezTo>
                    <a:cubicBezTo>
                      <a:pt x="17" y="82"/>
                      <a:pt x="14" y="80"/>
                      <a:pt x="14" y="81"/>
                    </a:cubicBezTo>
                    <a:cubicBezTo>
                      <a:pt x="13" y="83"/>
                      <a:pt x="13" y="85"/>
                      <a:pt x="9" y="82"/>
                    </a:cubicBezTo>
                    <a:cubicBezTo>
                      <a:pt x="6" y="79"/>
                      <a:pt x="4" y="82"/>
                      <a:pt x="4" y="84"/>
                    </a:cubicBezTo>
                    <a:cubicBezTo>
                      <a:pt x="4" y="86"/>
                      <a:pt x="3" y="87"/>
                      <a:pt x="0" y="87"/>
                    </a:cubicBezTo>
                    <a:cubicBezTo>
                      <a:pt x="1" y="88"/>
                      <a:pt x="1" y="88"/>
                      <a:pt x="1" y="88"/>
                    </a:cubicBezTo>
                    <a:cubicBezTo>
                      <a:pt x="2" y="91"/>
                      <a:pt x="2" y="91"/>
                      <a:pt x="2" y="91"/>
                    </a:cubicBezTo>
                    <a:cubicBezTo>
                      <a:pt x="2" y="91"/>
                      <a:pt x="2" y="94"/>
                      <a:pt x="4" y="96"/>
                    </a:cubicBezTo>
                    <a:cubicBezTo>
                      <a:pt x="5" y="97"/>
                      <a:pt x="8" y="100"/>
                      <a:pt x="8" y="101"/>
                    </a:cubicBezTo>
                    <a:cubicBezTo>
                      <a:pt x="8" y="102"/>
                      <a:pt x="8" y="107"/>
                      <a:pt x="8" y="107"/>
                    </a:cubicBezTo>
                    <a:cubicBezTo>
                      <a:pt x="8" y="107"/>
                      <a:pt x="9" y="111"/>
                      <a:pt x="10" y="109"/>
                    </a:cubicBezTo>
                    <a:cubicBezTo>
                      <a:pt x="12" y="108"/>
                      <a:pt x="14" y="111"/>
                      <a:pt x="15" y="109"/>
                    </a:cubicBezTo>
                    <a:cubicBezTo>
                      <a:pt x="16" y="106"/>
                      <a:pt x="19" y="109"/>
                      <a:pt x="20" y="109"/>
                    </a:cubicBezTo>
                    <a:cubicBezTo>
                      <a:pt x="22" y="109"/>
                      <a:pt x="25" y="105"/>
                      <a:pt x="26" y="105"/>
                    </a:cubicBezTo>
                    <a:cubicBezTo>
                      <a:pt x="27" y="105"/>
                      <a:pt x="29" y="109"/>
                      <a:pt x="29" y="111"/>
                    </a:cubicBezTo>
                    <a:cubicBezTo>
                      <a:pt x="29" y="113"/>
                      <a:pt x="33" y="114"/>
                      <a:pt x="32" y="115"/>
                    </a:cubicBezTo>
                    <a:cubicBezTo>
                      <a:pt x="30" y="115"/>
                      <a:pt x="30" y="118"/>
                      <a:pt x="32" y="118"/>
                    </a:cubicBezTo>
                    <a:cubicBezTo>
                      <a:pt x="34" y="118"/>
                      <a:pt x="33" y="121"/>
                      <a:pt x="34" y="122"/>
                    </a:cubicBezTo>
                    <a:cubicBezTo>
                      <a:pt x="35" y="124"/>
                      <a:pt x="37" y="125"/>
                      <a:pt x="38" y="123"/>
                    </a:cubicBezTo>
                    <a:cubicBezTo>
                      <a:pt x="39" y="121"/>
                      <a:pt x="41" y="123"/>
                      <a:pt x="42" y="124"/>
                    </a:cubicBezTo>
                    <a:cubicBezTo>
                      <a:pt x="43" y="125"/>
                      <a:pt x="46" y="124"/>
                      <a:pt x="46" y="122"/>
                    </a:cubicBezTo>
                    <a:cubicBezTo>
                      <a:pt x="47" y="120"/>
                      <a:pt x="50" y="119"/>
                      <a:pt x="50" y="121"/>
                    </a:cubicBezTo>
                    <a:cubicBezTo>
                      <a:pt x="50" y="123"/>
                      <a:pt x="51" y="124"/>
                      <a:pt x="53" y="122"/>
                    </a:cubicBezTo>
                    <a:cubicBezTo>
                      <a:pt x="54" y="122"/>
                      <a:pt x="55" y="122"/>
                      <a:pt x="55" y="122"/>
                    </a:cubicBezTo>
                    <a:cubicBezTo>
                      <a:pt x="56" y="119"/>
                      <a:pt x="57" y="117"/>
                      <a:pt x="58" y="116"/>
                    </a:cubicBezTo>
                    <a:cubicBezTo>
                      <a:pt x="58" y="114"/>
                      <a:pt x="56" y="111"/>
                      <a:pt x="57" y="110"/>
                    </a:cubicBezTo>
                    <a:cubicBezTo>
                      <a:pt x="58" y="110"/>
                      <a:pt x="62" y="111"/>
                      <a:pt x="63" y="108"/>
                    </a:cubicBezTo>
                    <a:cubicBezTo>
                      <a:pt x="65" y="104"/>
                      <a:pt x="66" y="103"/>
                      <a:pt x="66" y="103"/>
                    </a:cubicBezTo>
                    <a:cubicBezTo>
                      <a:pt x="66" y="103"/>
                      <a:pt x="67" y="95"/>
                      <a:pt x="69" y="97"/>
                    </a:cubicBezTo>
                    <a:cubicBezTo>
                      <a:pt x="71" y="98"/>
                      <a:pt x="73" y="100"/>
                      <a:pt x="74" y="97"/>
                    </a:cubicBezTo>
                    <a:cubicBezTo>
                      <a:pt x="74" y="94"/>
                      <a:pt x="77" y="96"/>
                      <a:pt x="77" y="93"/>
                    </a:cubicBezTo>
                    <a:cubicBezTo>
                      <a:pt x="78" y="90"/>
                      <a:pt x="79" y="91"/>
                      <a:pt x="81" y="91"/>
                    </a:cubicBezTo>
                    <a:cubicBezTo>
                      <a:pt x="83" y="92"/>
                      <a:pt x="84" y="91"/>
                      <a:pt x="84" y="89"/>
                    </a:cubicBezTo>
                    <a:cubicBezTo>
                      <a:pt x="84" y="88"/>
                      <a:pt x="88" y="89"/>
                      <a:pt x="91" y="87"/>
                    </a:cubicBezTo>
                    <a:cubicBezTo>
                      <a:pt x="94" y="84"/>
                      <a:pt x="96" y="83"/>
                      <a:pt x="97" y="84"/>
                    </a:cubicBezTo>
                    <a:cubicBezTo>
                      <a:pt x="98" y="85"/>
                      <a:pt x="106" y="85"/>
                      <a:pt x="107" y="84"/>
                    </a:cubicBezTo>
                    <a:cubicBezTo>
                      <a:pt x="108" y="84"/>
                      <a:pt x="111" y="82"/>
                      <a:pt x="114" y="82"/>
                    </a:cubicBezTo>
                    <a:cubicBezTo>
                      <a:pt x="117" y="83"/>
                      <a:pt x="123" y="81"/>
                      <a:pt x="126" y="81"/>
                    </a:cubicBezTo>
                    <a:cubicBezTo>
                      <a:pt x="129" y="81"/>
                      <a:pt x="130" y="79"/>
                      <a:pt x="131" y="78"/>
                    </a:cubicBezTo>
                    <a:cubicBezTo>
                      <a:pt x="132" y="77"/>
                      <a:pt x="133" y="72"/>
                      <a:pt x="134" y="72"/>
                    </a:cubicBezTo>
                    <a:cubicBezTo>
                      <a:pt x="135" y="71"/>
                      <a:pt x="134" y="56"/>
                      <a:pt x="134" y="50"/>
                    </a:cubicBezTo>
                    <a:cubicBezTo>
                      <a:pt x="132" y="51"/>
                      <a:pt x="128" y="52"/>
                      <a:pt x="128" y="5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35">
                <a:extLst>
                  <a:ext uri="{FF2B5EF4-FFF2-40B4-BE49-F238E27FC236}">
                    <a16:creationId xmlns:a16="http://schemas.microsoft.com/office/drawing/2014/main" id="{E7E0AF7E-E6BF-46FA-A62B-F9592BB64EE6}"/>
                  </a:ext>
                </a:extLst>
              </p:cNvPr>
              <p:cNvSpPr>
                <a:spLocks/>
              </p:cNvSpPr>
              <p:nvPr/>
            </p:nvSpPr>
            <p:spPr bwMode="auto">
              <a:xfrm>
                <a:off x="4819336" y="3802466"/>
                <a:ext cx="154331" cy="109161"/>
              </a:xfrm>
              <a:custGeom>
                <a:avLst/>
                <a:gdLst>
                  <a:gd name="T0" fmla="*/ 66 w 67"/>
                  <a:gd name="T1" fmla="*/ 26 h 47"/>
                  <a:gd name="T2" fmla="*/ 63 w 67"/>
                  <a:gd name="T3" fmla="*/ 25 h 47"/>
                  <a:gd name="T4" fmla="*/ 62 w 67"/>
                  <a:gd name="T5" fmla="*/ 20 h 47"/>
                  <a:gd name="T6" fmla="*/ 58 w 67"/>
                  <a:gd name="T7" fmla="*/ 21 h 47"/>
                  <a:gd name="T8" fmla="*/ 55 w 67"/>
                  <a:gd name="T9" fmla="*/ 18 h 47"/>
                  <a:gd name="T10" fmla="*/ 54 w 67"/>
                  <a:gd name="T11" fmla="*/ 15 h 47"/>
                  <a:gd name="T12" fmla="*/ 50 w 67"/>
                  <a:gd name="T13" fmla="*/ 11 h 47"/>
                  <a:gd name="T14" fmla="*/ 47 w 67"/>
                  <a:gd name="T15" fmla="*/ 6 h 47"/>
                  <a:gd name="T16" fmla="*/ 47 w 67"/>
                  <a:gd name="T17" fmla="*/ 2 h 47"/>
                  <a:gd name="T18" fmla="*/ 42 w 67"/>
                  <a:gd name="T19" fmla="*/ 1 h 47"/>
                  <a:gd name="T20" fmla="*/ 36 w 67"/>
                  <a:gd name="T21" fmla="*/ 4 h 47"/>
                  <a:gd name="T22" fmla="*/ 29 w 67"/>
                  <a:gd name="T23" fmla="*/ 6 h 47"/>
                  <a:gd name="T24" fmla="*/ 26 w 67"/>
                  <a:gd name="T25" fmla="*/ 8 h 47"/>
                  <a:gd name="T26" fmla="*/ 22 w 67"/>
                  <a:gd name="T27" fmla="*/ 10 h 47"/>
                  <a:gd name="T28" fmla="*/ 19 w 67"/>
                  <a:gd name="T29" fmla="*/ 14 h 47"/>
                  <a:gd name="T30" fmla="*/ 14 w 67"/>
                  <a:gd name="T31" fmla="*/ 14 h 47"/>
                  <a:gd name="T32" fmla="*/ 11 w 67"/>
                  <a:gd name="T33" fmla="*/ 20 h 47"/>
                  <a:gd name="T34" fmla="*/ 8 w 67"/>
                  <a:gd name="T35" fmla="*/ 25 h 47"/>
                  <a:gd name="T36" fmla="*/ 2 w 67"/>
                  <a:gd name="T37" fmla="*/ 27 h 47"/>
                  <a:gd name="T38" fmla="*/ 3 w 67"/>
                  <a:gd name="T39" fmla="*/ 33 h 47"/>
                  <a:gd name="T40" fmla="*/ 0 w 67"/>
                  <a:gd name="T41" fmla="*/ 39 h 47"/>
                  <a:gd name="T42" fmla="*/ 4 w 67"/>
                  <a:gd name="T43" fmla="*/ 41 h 47"/>
                  <a:gd name="T44" fmla="*/ 11 w 67"/>
                  <a:gd name="T45" fmla="*/ 45 h 47"/>
                  <a:gd name="T46" fmla="*/ 21 w 67"/>
                  <a:gd name="T47" fmla="*/ 44 h 47"/>
                  <a:gd name="T48" fmla="*/ 23 w 67"/>
                  <a:gd name="T49" fmla="*/ 43 h 47"/>
                  <a:gd name="T50" fmla="*/ 22 w 67"/>
                  <a:gd name="T51" fmla="*/ 35 h 47"/>
                  <a:gd name="T52" fmla="*/ 42 w 67"/>
                  <a:gd name="T53" fmla="*/ 35 h 47"/>
                  <a:gd name="T54" fmla="*/ 45 w 67"/>
                  <a:gd name="T55" fmla="*/ 33 h 47"/>
                  <a:gd name="T56" fmla="*/ 53 w 67"/>
                  <a:gd name="T57" fmla="*/ 34 h 47"/>
                  <a:gd name="T58" fmla="*/ 57 w 67"/>
                  <a:gd name="T59" fmla="*/ 31 h 47"/>
                  <a:gd name="T60" fmla="*/ 64 w 67"/>
                  <a:gd name="T61" fmla="*/ 30 h 47"/>
                  <a:gd name="T62" fmla="*/ 66 w 67"/>
                  <a:gd name="T63" fmla="*/ 26 h 47"/>
                  <a:gd name="T64" fmla="*/ 66 w 67"/>
                  <a:gd name="T6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47">
                    <a:moveTo>
                      <a:pt x="66" y="26"/>
                    </a:moveTo>
                    <a:cubicBezTo>
                      <a:pt x="65" y="25"/>
                      <a:pt x="63" y="25"/>
                      <a:pt x="63" y="25"/>
                    </a:cubicBezTo>
                    <a:cubicBezTo>
                      <a:pt x="62" y="25"/>
                      <a:pt x="63" y="21"/>
                      <a:pt x="62" y="20"/>
                    </a:cubicBezTo>
                    <a:cubicBezTo>
                      <a:pt x="62" y="20"/>
                      <a:pt x="60" y="22"/>
                      <a:pt x="58" y="21"/>
                    </a:cubicBezTo>
                    <a:cubicBezTo>
                      <a:pt x="57" y="20"/>
                      <a:pt x="56" y="18"/>
                      <a:pt x="55" y="18"/>
                    </a:cubicBezTo>
                    <a:cubicBezTo>
                      <a:pt x="54" y="18"/>
                      <a:pt x="54" y="17"/>
                      <a:pt x="54" y="15"/>
                    </a:cubicBezTo>
                    <a:cubicBezTo>
                      <a:pt x="54" y="13"/>
                      <a:pt x="51" y="12"/>
                      <a:pt x="50" y="11"/>
                    </a:cubicBezTo>
                    <a:cubicBezTo>
                      <a:pt x="48" y="10"/>
                      <a:pt x="48" y="7"/>
                      <a:pt x="47" y="6"/>
                    </a:cubicBezTo>
                    <a:cubicBezTo>
                      <a:pt x="47" y="6"/>
                      <a:pt x="47" y="4"/>
                      <a:pt x="47" y="2"/>
                    </a:cubicBezTo>
                    <a:cubicBezTo>
                      <a:pt x="45" y="2"/>
                      <a:pt x="43" y="2"/>
                      <a:pt x="42" y="1"/>
                    </a:cubicBezTo>
                    <a:cubicBezTo>
                      <a:pt x="41" y="0"/>
                      <a:pt x="39" y="1"/>
                      <a:pt x="36" y="4"/>
                    </a:cubicBezTo>
                    <a:cubicBezTo>
                      <a:pt x="33" y="6"/>
                      <a:pt x="29" y="5"/>
                      <a:pt x="29" y="6"/>
                    </a:cubicBezTo>
                    <a:cubicBezTo>
                      <a:pt x="29" y="8"/>
                      <a:pt x="28" y="9"/>
                      <a:pt x="26" y="8"/>
                    </a:cubicBezTo>
                    <a:cubicBezTo>
                      <a:pt x="24" y="8"/>
                      <a:pt x="23" y="7"/>
                      <a:pt x="22" y="10"/>
                    </a:cubicBezTo>
                    <a:cubicBezTo>
                      <a:pt x="22" y="13"/>
                      <a:pt x="19" y="11"/>
                      <a:pt x="19" y="14"/>
                    </a:cubicBezTo>
                    <a:cubicBezTo>
                      <a:pt x="18" y="17"/>
                      <a:pt x="16" y="15"/>
                      <a:pt x="14" y="14"/>
                    </a:cubicBezTo>
                    <a:cubicBezTo>
                      <a:pt x="12" y="12"/>
                      <a:pt x="11" y="20"/>
                      <a:pt x="11" y="20"/>
                    </a:cubicBezTo>
                    <a:cubicBezTo>
                      <a:pt x="11" y="20"/>
                      <a:pt x="10" y="21"/>
                      <a:pt x="8" y="25"/>
                    </a:cubicBezTo>
                    <a:cubicBezTo>
                      <a:pt x="7" y="28"/>
                      <a:pt x="3" y="27"/>
                      <a:pt x="2" y="27"/>
                    </a:cubicBezTo>
                    <a:cubicBezTo>
                      <a:pt x="1" y="28"/>
                      <a:pt x="3" y="31"/>
                      <a:pt x="3" y="33"/>
                    </a:cubicBezTo>
                    <a:cubicBezTo>
                      <a:pt x="2" y="34"/>
                      <a:pt x="1" y="36"/>
                      <a:pt x="0" y="39"/>
                    </a:cubicBezTo>
                    <a:cubicBezTo>
                      <a:pt x="2" y="39"/>
                      <a:pt x="4" y="41"/>
                      <a:pt x="4" y="41"/>
                    </a:cubicBezTo>
                    <a:cubicBezTo>
                      <a:pt x="5" y="43"/>
                      <a:pt x="9" y="47"/>
                      <a:pt x="11" y="45"/>
                    </a:cubicBezTo>
                    <a:cubicBezTo>
                      <a:pt x="13" y="42"/>
                      <a:pt x="19" y="42"/>
                      <a:pt x="21" y="44"/>
                    </a:cubicBezTo>
                    <a:cubicBezTo>
                      <a:pt x="22" y="45"/>
                      <a:pt x="23" y="44"/>
                      <a:pt x="23" y="43"/>
                    </a:cubicBezTo>
                    <a:cubicBezTo>
                      <a:pt x="24" y="41"/>
                      <a:pt x="21" y="36"/>
                      <a:pt x="22" y="35"/>
                    </a:cubicBezTo>
                    <a:cubicBezTo>
                      <a:pt x="23" y="33"/>
                      <a:pt x="42" y="34"/>
                      <a:pt x="42" y="35"/>
                    </a:cubicBezTo>
                    <a:cubicBezTo>
                      <a:pt x="43" y="36"/>
                      <a:pt x="43" y="33"/>
                      <a:pt x="45" y="33"/>
                    </a:cubicBezTo>
                    <a:cubicBezTo>
                      <a:pt x="48" y="33"/>
                      <a:pt x="51" y="35"/>
                      <a:pt x="53" y="34"/>
                    </a:cubicBezTo>
                    <a:cubicBezTo>
                      <a:pt x="54" y="34"/>
                      <a:pt x="56" y="31"/>
                      <a:pt x="57" y="31"/>
                    </a:cubicBezTo>
                    <a:cubicBezTo>
                      <a:pt x="59" y="31"/>
                      <a:pt x="63" y="31"/>
                      <a:pt x="64" y="30"/>
                    </a:cubicBezTo>
                    <a:cubicBezTo>
                      <a:pt x="65" y="28"/>
                      <a:pt x="67" y="28"/>
                      <a:pt x="66" y="26"/>
                    </a:cubicBezTo>
                    <a:cubicBezTo>
                      <a:pt x="66" y="26"/>
                      <a:pt x="66" y="26"/>
                      <a:pt x="66" y="2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6">
                <a:extLst>
                  <a:ext uri="{FF2B5EF4-FFF2-40B4-BE49-F238E27FC236}">
                    <a16:creationId xmlns:a16="http://schemas.microsoft.com/office/drawing/2014/main" id="{2721F385-8857-409D-B5C0-AE030FA0A673}"/>
                  </a:ext>
                </a:extLst>
              </p:cNvPr>
              <p:cNvSpPr>
                <a:spLocks/>
              </p:cNvSpPr>
              <p:nvPr/>
            </p:nvSpPr>
            <p:spPr bwMode="auto">
              <a:xfrm>
                <a:off x="4927243" y="3641861"/>
                <a:ext cx="288587" cy="223341"/>
              </a:xfrm>
              <a:custGeom>
                <a:avLst/>
                <a:gdLst>
                  <a:gd name="T0" fmla="*/ 119 w 125"/>
                  <a:gd name="T1" fmla="*/ 14 h 97"/>
                  <a:gd name="T2" fmla="*/ 118 w 125"/>
                  <a:gd name="T3" fmla="*/ 4 h 97"/>
                  <a:gd name="T4" fmla="*/ 112 w 125"/>
                  <a:gd name="T5" fmla="*/ 7 h 97"/>
                  <a:gd name="T6" fmla="*/ 107 w 125"/>
                  <a:gd name="T7" fmla="*/ 2 h 97"/>
                  <a:gd name="T8" fmla="*/ 95 w 125"/>
                  <a:gd name="T9" fmla="*/ 0 h 97"/>
                  <a:gd name="T10" fmla="*/ 61 w 125"/>
                  <a:gd name="T11" fmla="*/ 21 h 97"/>
                  <a:gd name="T12" fmla="*/ 46 w 125"/>
                  <a:gd name="T13" fmla="*/ 33 h 97"/>
                  <a:gd name="T14" fmla="*/ 33 w 125"/>
                  <a:gd name="T15" fmla="*/ 37 h 97"/>
                  <a:gd name="T16" fmla="*/ 32 w 125"/>
                  <a:gd name="T17" fmla="*/ 37 h 97"/>
                  <a:gd name="T18" fmla="*/ 32 w 125"/>
                  <a:gd name="T19" fmla="*/ 59 h 97"/>
                  <a:gd name="T20" fmla="*/ 29 w 125"/>
                  <a:gd name="T21" fmla="*/ 65 h 97"/>
                  <a:gd name="T22" fmla="*/ 24 w 125"/>
                  <a:gd name="T23" fmla="*/ 68 h 97"/>
                  <a:gd name="T24" fmla="*/ 12 w 125"/>
                  <a:gd name="T25" fmla="*/ 69 h 97"/>
                  <a:gd name="T26" fmla="*/ 5 w 125"/>
                  <a:gd name="T27" fmla="*/ 71 h 97"/>
                  <a:gd name="T28" fmla="*/ 0 w 125"/>
                  <a:gd name="T29" fmla="*/ 72 h 97"/>
                  <a:gd name="T30" fmla="*/ 0 w 125"/>
                  <a:gd name="T31" fmla="*/ 76 h 97"/>
                  <a:gd name="T32" fmla="*/ 3 w 125"/>
                  <a:gd name="T33" fmla="*/ 81 h 97"/>
                  <a:gd name="T34" fmla="*/ 7 w 125"/>
                  <a:gd name="T35" fmla="*/ 85 h 97"/>
                  <a:gd name="T36" fmla="*/ 8 w 125"/>
                  <a:gd name="T37" fmla="*/ 88 h 97"/>
                  <a:gd name="T38" fmla="*/ 11 w 125"/>
                  <a:gd name="T39" fmla="*/ 91 h 97"/>
                  <a:gd name="T40" fmla="*/ 15 w 125"/>
                  <a:gd name="T41" fmla="*/ 90 h 97"/>
                  <a:gd name="T42" fmla="*/ 16 w 125"/>
                  <a:gd name="T43" fmla="*/ 95 h 97"/>
                  <a:gd name="T44" fmla="*/ 19 w 125"/>
                  <a:gd name="T45" fmla="*/ 96 h 97"/>
                  <a:gd name="T46" fmla="*/ 22 w 125"/>
                  <a:gd name="T47" fmla="*/ 93 h 97"/>
                  <a:gd name="T48" fmla="*/ 25 w 125"/>
                  <a:gd name="T49" fmla="*/ 96 h 97"/>
                  <a:gd name="T50" fmla="*/ 28 w 125"/>
                  <a:gd name="T51" fmla="*/ 95 h 97"/>
                  <a:gd name="T52" fmla="*/ 31 w 125"/>
                  <a:gd name="T53" fmla="*/ 89 h 97"/>
                  <a:gd name="T54" fmla="*/ 33 w 125"/>
                  <a:gd name="T55" fmla="*/ 83 h 97"/>
                  <a:gd name="T56" fmla="*/ 41 w 125"/>
                  <a:gd name="T57" fmla="*/ 83 h 97"/>
                  <a:gd name="T58" fmla="*/ 45 w 125"/>
                  <a:gd name="T59" fmla="*/ 81 h 97"/>
                  <a:gd name="T60" fmla="*/ 52 w 125"/>
                  <a:gd name="T61" fmla="*/ 83 h 97"/>
                  <a:gd name="T62" fmla="*/ 56 w 125"/>
                  <a:gd name="T63" fmla="*/ 87 h 97"/>
                  <a:gd name="T64" fmla="*/ 63 w 125"/>
                  <a:gd name="T65" fmla="*/ 86 h 97"/>
                  <a:gd name="T66" fmla="*/ 69 w 125"/>
                  <a:gd name="T67" fmla="*/ 89 h 97"/>
                  <a:gd name="T68" fmla="*/ 77 w 125"/>
                  <a:gd name="T69" fmla="*/ 89 h 97"/>
                  <a:gd name="T70" fmla="*/ 83 w 125"/>
                  <a:gd name="T71" fmla="*/ 85 h 97"/>
                  <a:gd name="T72" fmla="*/ 93 w 125"/>
                  <a:gd name="T73" fmla="*/ 85 h 97"/>
                  <a:gd name="T74" fmla="*/ 100 w 125"/>
                  <a:gd name="T75" fmla="*/ 87 h 97"/>
                  <a:gd name="T76" fmla="*/ 106 w 125"/>
                  <a:gd name="T77" fmla="*/ 82 h 97"/>
                  <a:gd name="T78" fmla="*/ 107 w 125"/>
                  <a:gd name="T79" fmla="*/ 82 h 97"/>
                  <a:gd name="T80" fmla="*/ 107 w 125"/>
                  <a:gd name="T81" fmla="*/ 79 h 97"/>
                  <a:gd name="T82" fmla="*/ 108 w 125"/>
                  <a:gd name="T83" fmla="*/ 72 h 97"/>
                  <a:gd name="T84" fmla="*/ 121 w 125"/>
                  <a:gd name="T85" fmla="*/ 56 h 97"/>
                  <a:gd name="T86" fmla="*/ 122 w 125"/>
                  <a:gd name="T87" fmla="*/ 36 h 97"/>
                  <a:gd name="T88" fmla="*/ 124 w 125"/>
                  <a:gd name="T89" fmla="*/ 27 h 97"/>
                  <a:gd name="T90" fmla="*/ 122 w 125"/>
                  <a:gd name="T91" fmla="*/ 21 h 97"/>
                  <a:gd name="T92" fmla="*/ 119 w 125"/>
                  <a:gd name="T93" fmla="*/ 1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 h="97">
                    <a:moveTo>
                      <a:pt x="119" y="14"/>
                    </a:moveTo>
                    <a:cubicBezTo>
                      <a:pt x="119" y="13"/>
                      <a:pt x="119" y="8"/>
                      <a:pt x="118" y="4"/>
                    </a:cubicBezTo>
                    <a:cubicBezTo>
                      <a:pt x="112" y="7"/>
                      <a:pt x="112" y="7"/>
                      <a:pt x="112" y="7"/>
                    </a:cubicBezTo>
                    <a:cubicBezTo>
                      <a:pt x="112" y="7"/>
                      <a:pt x="110" y="4"/>
                      <a:pt x="107" y="2"/>
                    </a:cubicBezTo>
                    <a:cubicBezTo>
                      <a:pt x="104" y="0"/>
                      <a:pt x="95" y="0"/>
                      <a:pt x="95" y="0"/>
                    </a:cubicBezTo>
                    <a:cubicBezTo>
                      <a:pt x="61" y="21"/>
                      <a:pt x="61" y="21"/>
                      <a:pt x="61" y="21"/>
                    </a:cubicBezTo>
                    <a:cubicBezTo>
                      <a:pt x="46" y="33"/>
                      <a:pt x="46" y="33"/>
                      <a:pt x="46" y="33"/>
                    </a:cubicBezTo>
                    <a:cubicBezTo>
                      <a:pt x="46" y="33"/>
                      <a:pt x="36" y="36"/>
                      <a:pt x="33" y="37"/>
                    </a:cubicBezTo>
                    <a:cubicBezTo>
                      <a:pt x="33" y="37"/>
                      <a:pt x="33" y="37"/>
                      <a:pt x="32" y="37"/>
                    </a:cubicBezTo>
                    <a:cubicBezTo>
                      <a:pt x="32" y="43"/>
                      <a:pt x="33" y="58"/>
                      <a:pt x="32" y="59"/>
                    </a:cubicBezTo>
                    <a:cubicBezTo>
                      <a:pt x="31" y="59"/>
                      <a:pt x="30" y="64"/>
                      <a:pt x="29" y="65"/>
                    </a:cubicBezTo>
                    <a:cubicBezTo>
                      <a:pt x="28" y="66"/>
                      <a:pt x="27" y="68"/>
                      <a:pt x="24" y="68"/>
                    </a:cubicBezTo>
                    <a:cubicBezTo>
                      <a:pt x="21" y="68"/>
                      <a:pt x="15" y="70"/>
                      <a:pt x="12" y="69"/>
                    </a:cubicBezTo>
                    <a:cubicBezTo>
                      <a:pt x="9" y="69"/>
                      <a:pt x="6" y="71"/>
                      <a:pt x="5" y="71"/>
                    </a:cubicBezTo>
                    <a:cubicBezTo>
                      <a:pt x="5" y="72"/>
                      <a:pt x="2" y="72"/>
                      <a:pt x="0" y="72"/>
                    </a:cubicBezTo>
                    <a:cubicBezTo>
                      <a:pt x="0" y="74"/>
                      <a:pt x="0" y="76"/>
                      <a:pt x="0" y="76"/>
                    </a:cubicBezTo>
                    <a:cubicBezTo>
                      <a:pt x="1" y="77"/>
                      <a:pt x="1" y="80"/>
                      <a:pt x="3" y="81"/>
                    </a:cubicBezTo>
                    <a:cubicBezTo>
                      <a:pt x="4" y="82"/>
                      <a:pt x="7" y="83"/>
                      <a:pt x="7" y="85"/>
                    </a:cubicBezTo>
                    <a:cubicBezTo>
                      <a:pt x="7" y="87"/>
                      <a:pt x="7" y="88"/>
                      <a:pt x="8" y="88"/>
                    </a:cubicBezTo>
                    <a:cubicBezTo>
                      <a:pt x="9" y="88"/>
                      <a:pt x="10" y="90"/>
                      <a:pt x="11" y="91"/>
                    </a:cubicBezTo>
                    <a:cubicBezTo>
                      <a:pt x="13" y="92"/>
                      <a:pt x="15" y="90"/>
                      <a:pt x="15" y="90"/>
                    </a:cubicBezTo>
                    <a:cubicBezTo>
                      <a:pt x="16" y="91"/>
                      <a:pt x="15" y="95"/>
                      <a:pt x="16" y="95"/>
                    </a:cubicBezTo>
                    <a:cubicBezTo>
                      <a:pt x="16" y="95"/>
                      <a:pt x="18" y="95"/>
                      <a:pt x="19" y="96"/>
                    </a:cubicBezTo>
                    <a:cubicBezTo>
                      <a:pt x="19" y="94"/>
                      <a:pt x="20" y="92"/>
                      <a:pt x="22" y="93"/>
                    </a:cubicBezTo>
                    <a:cubicBezTo>
                      <a:pt x="24" y="93"/>
                      <a:pt x="22" y="96"/>
                      <a:pt x="25" y="96"/>
                    </a:cubicBezTo>
                    <a:cubicBezTo>
                      <a:pt x="27" y="97"/>
                      <a:pt x="28" y="97"/>
                      <a:pt x="28" y="95"/>
                    </a:cubicBezTo>
                    <a:cubicBezTo>
                      <a:pt x="28" y="93"/>
                      <a:pt x="31" y="90"/>
                      <a:pt x="31" y="89"/>
                    </a:cubicBezTo>
                    <a:cubicBezTo>
                      <a:pt x="32" y="89"/>
                      <a:pt x="32" y="84"/>
                      <a:pt x="33" y="83"/>
                    </a:cubicBezTo>
                    <a:cubicBezTo>
                      <a:pt x="35" y="82"/>
                      <a:pt x="39" y="83"/>
                      <a:pt x="41" y="83"/>
                    </a:cubicBezTo>
                    <a:cubicBezTo>
                      <a:pt x="42" y="83"/>
                      <a:pt x="44" y="80"/>
                      <a:pt x="45" y="81"/>
                    </a:cubicBezTo>
                    <a:cubicBezTo>
                      <a:pt x="47" y="83"/>
                      <a:pt x="50" y="81"/>
                      <a:pt x="52" y="83"/>
                    </a:cubicBezTo>
                    <a:cubicBezTo>
                      <a:pt x="53" y="85"/>
                      <a:pt x="54" y="89"/>
                      <a:pt x="56" y="87"/>
                    </a:cubicBezTo>
                    <a:cubicBezTo>
                      <a:pt x="59" y="86"/>
                      <a:pt x="62" y="86"/>
                      <a:pt x="63" y="86"/>
                    </a:cubicBezTo>
                    <a:cubicBezTo>
                      <a:pt x="64" y="86"/>
                      <a:pt x="68" y="88"/>
                      <a:pt x="69" y="89"/>
                    </a:cubicBezTo>
                    <a:cubicBezTo>
                      <a:pt x="71" y="89"/>
                      <a:pt x="75" y="90"/>
                      <a:pt x="77" y="89"/>
                    </a:cubicBezTo>
                    <a:cubicBezTo>
                      <a:pt x="79" y="88"/>
                      <a:pt x="81" y="85"/>
                      <a:pt x="83" y="85"/>
                    </a:cubicBezTo>
                    <a:cubicBezTo>
                      <a:pt x="85" y="85"/>
                      <a:pt x="92" y="85"/>
                      <a:pt x="93" y="85"/>
                    </a:cubicBezTo>
                    <a:cubicBezTo>
                      <a:pt x="95" y="86"/>
                      <a:pt x="98" y="88"/>
                      <a:pt x="100" y="87"/>
                    </a:cubicBezTo>
                    <a:cubicBezTo>
                      <a:pt x="102" y="86"/>
                      <a:pt x="104" y="82"/>
                      <a:pt x="106" y="82"/>
                    </a:cubicBezTo>
                    <a:cubicBezTo>
                      <a:pt x="106" y="82"/>
                      <a:pt x="106" y="82"/>
                      <a:pt x="107" y="82"/>
                    </a:cubicBezTo>
                    <a:cubicBezTo>
                      <a:pt x="107" y="81"/>
                      <a:pt x="107" y="80"/>
                      <a:pt x="107" y="79"/>
                    </a:cubicBezTo>
                    <a:cubicBezTo>
                      <a:pt x="107" y="75"/>
                      <a:pt x="108" y="76"/>
                      <a:pt x="108" y="72"/>
                    </a:cubicBezTo>
                    <a:cubicBezTo>
                      <a:pt x="109" y="68"/>
                      <a:pt x="120" y="57"/>
                      <a:pt x="121" y="56"/>
                    </a:cubicBezTo>
                    <a:cubicBezTo>
                      <a:pt x="122" y="55"/>
                      <a:pt x="122" y="38"/>
                      <a:pt x="122" y="36"/>
                    </a:cubicBezTo>
                    <a:cubicBezTo>
                      <a:pt x="122" y="34"/>
                      <a:pt x="123" y="31"/>
                      <a:pt x="124" y="27"/>
                    </a:cubicBezTo>
                    <a:cubicBezTo>
                      <a:pt x="125" y="24"/>
                      <a:pt x="122" y="24"/>
                      <a:pt x="122" y="21"/>
                    </a:cubicBezTo>
                    <a:cubicBezTo>
                      <a:pt x="122" y="18"/>
                      <a:pt x="119" y="16"/>
                      <a:pt x="119"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37">
                <a:extLst>
                  <a:ext uri="{FF2B5EF4-FFF2-40B4-BE49-F238E27FC236}">
                    <a16:creationId xmlns:a16="http://schemas.microsoft.com/office/drawing/2014/main" id="{0434AE43-F512-4DD1-87B7-25D6CC757183}"/>
                  </a:ext>
                </a:extLst>
              </p:cNvPr>
              <p:cNvSpPr>
                <a:spLocks/>
              </p:cNvSpPr>
              <p:nvPr/>
            </p:nvSpPr>
            <p:spPr bwMode="auto">
              <a:xfrm>
                <a:off x="5174424" y="3641861"/>
                <a:ext cx="186954" cy="308662"/>
              </a:xfrm>
              <a:custGeom>
                <a:avLst/>
                <a:gdLst>
                  <a:gd name="T0" fmla="*/ 80 w 81"/>
                  <a:gd name="T1" fmla="*/ 33 h 134"/>
                  <a:gd name="T2" fmla="*/ 19 w 81"/>
                  <a:gd name="T3" fmla="*/ 0 h 134"/>
                  <a:gd name="T4" fmla="*/ 11 w 81"/>
                  <a:gd name="T5" fmla="*/ 4 h 134"/>
                  <a:gd name="T6" fmla="*/ 12 w 81"/>
                  <a:gd name="T7" fmla="*/ 14 h 134"/>
                  <a:gd name="T8" fmla="*/ 15 w 81"/>
                  <a:gd name="T9" fmla="*/ 21 h 134"/>
                  <a:gd name="T10" fmla="*/ 17 w 81"/>
                  <a:gd name="T11" fmla="*/ 27 h 134"/>
                  <a:gd name="T12" fmla="*/ 15 w 81"/>
                  <a:gd name="T13" fmla="*/ 36 h 134"/>
                  <a:gd name="T14" fmla="*/ 14 w 81"/>
                  <a:gd name="T15" fmla="*/ 56 h 134"/>
                  <a:gd name="T16" fmla="*/ 1 w 81"/>
                  <a:gd name="T17" fmla="*/ 72 h 134"/>
                  <a:gd name="T18" fmla="*/ 0 w 81"/>
                  <a:gd name="T19" fmla="*/ 79 h 134"/>
                  <a:gd name="T20" fmla="*/ 0 w 81"/>
                  <a:gd name="T21" fmla="*/ 82 h 134"/>
                  <a:gd name="T22" fmla="*/ 1 w 81"/>
                  <a:gd name="T23" fmla="*/ 83 h 134"/>
                  <a:gd name="T24" fmla="*/ 5 w 81"/>
                  <a:gd name="T25" fmla="*/ 87 h 134"/>
                  <a:gd name="T26" fmla="*/ 10 w 81"/>
                  <a:gd name="T27" fmla="*/ 94 h 134"/>
                  <a:gd name="T28" fmla="*/ 11 w 81"/>
                  <a:gd name="T29" fmla="*/ 101 h 134"/>
                  <a:gd name="T30" fmla="*/ 14 w 81"/>
                  <a:gd name="T31" fmla="*/ 111 h 134"/>
                  <a:gd name="T32" fmla="*/ 11 w 81"/>
                  <a:gd name="T33" fmla="*/ 113 h 134"/>
                  <a:gd name="T34" fmla="*/ 4 w 81"/>
                  <a:gd name="T35" fmla="*/ 114 h 134"/>
                  <a:gd name="T36" fmla="*/ 6 w 81"/>
                  <a:gd name="T37" fmla="*/ 119 h 134"/>
                  <a:gd name="T38" fmla="*/ 13 w 81"/>
                  <a:gd name="T39" fmla="*/ 126 h 134"/>
                  <a:gd name="T40" fmla="*/ 16 w 81"/>
                  <a:gd name="T41" fmla="*/ 133 h 134"/>
                  <a:gd name="T42" fmla="*/ 20 w 81"/>
                  <a:gd name="T43" fmla="*/ 131 h 134"/>
                  <a:gd name="T44" fmla="*/ 25 w 81"/>
                  <a:gd name="T45" fmla="*/ 131 h 134"/>
                  <a:gd name="T46" fmla="*/ 34 w 81"/>
                  <a:gd name="T47" fmla="*/ 128 h 134"/>
                  <a:gd name="T48" fmla="*/ 41 w 81"/>
                  <a:gd name="T49" fmla="*/ 125 h 134"/>
                  <a:gd name="T50" fmla="*/ 42 w 81"/>
                  <a:gd name="T51" fmla="*/ 120 h 134"/>
                  <a:gd name="T52" fmla="*/ 53 w 81"/>
                  <a:gd name="T53" fmla="*/ 118 h 134"/>
                  <a:gd name="T54" fmla="*/ 61 w 81"/>
                  <a:gd name="T55" fmla="*/ 110 h 134"/>
                  <a:gd name="T56" fmla="*/ 63 w 81"/>
                  <a:gd name="T57" fmla="*/ 106 h 134"/>
                  <a:gd name="T58" fmla="*/ 69 w 81"/>
                  <a:gd name="T59" fmla="*/ 103 h 134"/>
                  <a:gd name="T60" fmla="*/ 71 w 81"/>
                  <a:gd name="T61" fmla="*/ 104 h 134"/>
                  <a:gd name="T62" fmla="*/ 71 w 81"/>
                  <a:gd name="T63" fmla="*/ 103 h 134"/>
                  <a:gd name="T64" fmla="*/ 72 w 81"/>
                  <a:gd name="T65" fmla="*/ 100 h 134"/>
                  <a:gd name="T66" fmla="*/ 68 w 81"/>
                  <a:gd name="T67" fmla="*/ 95 h 134"/>
                  <a:gd name="T68" fmla="*/ 66 w 81"/>
                  <a:gd name="T69" fmla="*/ 89 h 134"/>
                  <a:gd name="T70" fmla="*/ 65 w 81"/>
                  <a:gd name="T71" fmla="*/ 85 h 134"/>
                  <a:gd name="T72" fmla="*/ 66 w 81"/>
                  <a:gd name="T73" fmla="*/ 79 h 134"/>
                  <a:gd name="T74" fmla="*/ 69 w 81"/>
                  <a:gd name="T75" fmla="*/ 73 h 134"/>
                  <a:gd name="T76" fmla="*/ 72 w 81"/>
                  <a:gd name="T77" fmla="*/ 68 h 134"/>
                  <a:gd name="T78" fmla="*/ 79 w 81"/>
                  <a:gd name="T79" fmla="*/ 63 h 134"/>
                  <a:gd name="T80" fmla="*/ 80 w 81"/>
                  <a:gd name="T81" fmla="*/ 55 h 134"/>
                  <a:gd name="T82" fmla="*/ 80 w 81"/>
                  <a:gd name="T83" fmla="*/ 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34">
                    <a:moveTo>
                      <a:pt x="80" y="33"/>
                    </a:moveTo>
                    <a:cubicBezTo>
                      <a:pt x="19" y="0"/>
                      <a:pt x="19" y="0"/>
                      <a:pt x="19" y="0"/>
                    </a:cubicBezTo>
                    <a:cubicBezTo>
                      <a:pt x="11" y="4"/>
                      <a:pt x="11" y="4"/>
                      <a:pt x="11" y="4"/>
                    </a:cubicBezTo>
                    <a:cubicBezTo>
                      <a:pt x="12" y="8"/>
                      <a:pt x="12" y="13"/>
                      <a:pt x="12" y="14"/>
                    </a:cubicBezTo>
                    <a:cubicBezTo>
                      <a:pt x="12" y="16"/>
                      <a:pt x="15" y="18"/>
                      <a:pt x="15" y="21"/>
                    </a:cubicBezTo>
                    <a:cubicBezTo>
                      <a:pt x="15" y="24"/>
                      <a:pt x="18" y="24"/>
                      <a:pt x="17" y="27"/>
                    </a:cubicBezTo>
                    <a:cubicBezTo>
                      <a:pt x="16" y="31"/>
                      <a:pt x="15" y="34"/>
                      <a:pt x="15" y="36"/>
                    </a:cubicBezTo>
                    <a:cubicBezTo>
                      <a:pt x="15" y="38"/>
                      <a:pt x="15" y="55"/>
                      <a:pt x="14" y="56"/>
                    </a:cubicBezTo>
                    <a:cubicBezTo>
                      <a:pt x="13" y="57"/>
                      <a:pt x="2" y="68"/>
                      <a:pt x="1" y="72"/>
                    </a:cubicBezTo>
                    <a:cubicBezTo>
                      <a:pt x="1" y="76"/>
                      <a:pt x="0" y="75"/>
                      <a:pt x="0" y="79"/>
                    </a:cubicBezTo>
                    <a:cubicBezTo>
                      <a:pt x="0" y="80"/>
                      <a:pt x="0" y="81"/>
                      <a:pt x="0" y="82"/>
                    </a:cubicBezTo>
                    <a:cubicBezTo>
                      <a:pt x="0" y="82"/>
                      <a:pt x="1" y="83"/>
                      <a:pt x="1" y="83"/>
                    </a:cubicBezTo>
                    <a:cubicBezTo>
                      <a:pt x="3" y="85"/>
                      <a:pt x="3" y="87"/>
                      <a:pt x="5" y="87"/>
                    </a:cubicBezTo>
                    <a:cubicBezTo>
                      <a:pt x="7" y="87"/>
                      <a:pt x="10" y="92"/>
                      <a:pt x="10" y="94"/>
                    </a:cubicBezTo>
                    <a:cubicBezTo>
                      <a:pt x="10" y="96"/>
                      <a:pt x="11" y="98"/>
                      <a:pt x="11" y="101"/>
                    </a:cubicBezTo>
                    <a:cubicBezTo>
                      <a:pt x="11" y="105"/>
                      <a:pt x="13" y="111"/>
                      <a:pt x="14" y="111"/>
                    </a:cubicBezTo>
                    <a:cubicBezTo>
                      <a:pt x="15" y="112"/>
                      <a:pt x="14" y="113"/>
                      <a:pt x="11" y="113"/>
                    </a:cubicBezTo>
                    <a:cubicBezTo>
                      <a:pt x="8" y="112"/>
                      <a:pt x="4" y="112"/>
                      <a:pt x="4" y="114"/>
                    </a:cubicBezTo>
                    <a:cubicBezTo>
                      <a:pt x="4" y="115"/>
                      <a:pt x="3" y="116"/>
                      <a:pt x="6" y="119"/>
                    </a:cubicBezTo>
                    <a:cubicBezTo>
                      <a:pt x="9" y="122"/>
                      <a:pt x="12" y="123"/>
                      <a:pt x="13" y="126"/>
                    </a:cubicBezTo>
                    <a:cubicBezTo>
                      <a:pt x="14" y="129"/>
                      <a:pt x="15" y="132"/>
                      <a:pt x="16" y="133"/>
                    </a:cubicBezTo>
                    <a:cubicBezTo>
                      <a:pt x="17" y="134"/>
                      <a:pt x="19" y="133"/>
                      <a:pt x="20" y="131"/>
                    </a:cubicBezTo>
                    <a:cubicBezTo>
                      <a:pt x="22" y="129"/>
                      <a:pt x="24" y="133"/>
                      <a:pt x="25" y="131"/>
                    </a:cubicBezTo>
                    <a:cubicBezTo>
                      <a:pt x="27" y="129"/>
                      <a:pt x="33" y="129"/>
                      <a:pt x="34" y="128"/>
                    </a:cubicBezTo>
                    <a:cubicBezTo>
                      <a:pt x="36" y="128"/>
                      <a:pt x="40" y="126"/>
                      <a:pt x="41" y="125"/>
                    </a:cubicBezTo>
                    <a:cubicBezTo>
                      <a:pt x="43" y="123"/>
                      <a:pt x="40" y="121"/>
                      <a:pt x="42" y="120"/>
                    </a:cubicBezTo>
                    <a:cubicBezTo>
                      <a:pt x="44" y="119"/>
                      <a:pt x="51" y="121"/>
                      <a:pt x="53" y="118"/>
                    </a:cubicBezTo>
                    <a:cubicBezTo>
                      <a:pt x="56" y="115"/>
                      <a:pt x="60" y="111"/>
                      <a:pt x="61" y="110"/>
                    </a:cubicBezTo>
                    <a:cubicBezTo>
                      <a:pt x="62" y="109"/>
                      <a:pt x="61" y="108"/>
                      <a:pt x="63" y="106"/>
                    </a:cubicBezTo>
                    <a:cubicBezTo>
                      <a:pt x="64" y="104"/>
                      <a:pt x="68" y="102"/>
                      <a:pt x="69" y="103"/>
                    </a:cubicBezTo>
                    <a:cubicBezTo>
                      <a:pt x="70" y="104"/>
                      <a:pt x="70" y="104"/>
                      <a:pt x="71" y="104"/>
                    </a:cubicBezTo>
                    <a:cubicBezTo>
                      <a:pt x="71" y="103"/>
                      <a:pt x="71" y="103"/>
                      <a:pt x="71" y="103"/>
                    </a:cubicBezTo>
                    <a:cubicBezTo>
                      <a:pt x="72" y="100"/>
                      <a:pt x="72" y="100"/>
                      <a:pt x="72" y="100"/>
                    </a:cubicBezTo>
                    <a:cubicBezTo>
                      <a:pt x="72" y="100"/>
                      <a:pt x="68" y="98"/>
                      <a:pt x="68" y="95"/>
                    </a:cubicBezTo>
                    <a:cubicBezTo>
                      <a:pt x="68" y="92"/>
                      <a:pt x="69" y="89"/>
                      <a:pt x="66" y="89"/>
                    </a:cubicBezTo>
                    <a:cubicBezTo>
                      <a:pt x="64" y="89"/>
                      <a:pt x="63" y="86"/>
                      <a:pt x="65" y="85"/>
                    </a:cubicBezTo>
                    <a:cubicBezTo>
                      <a:pt x="67" y="83"/>
                      <a:pt x="62" y="79"/>
                      <a:pt x="66" y="79"/>
                    </a:cubicBezTo>
                    <a:cubicBezTo>
                      <a:pt x="69" y="79"/>
                      <a:pt x="67" y="73"/>
                      <a:pt x="69" y="73"/>
                    </a:cubicBezTo>
                    <a:cubicBezTo>
                      <a:pt x="72" y="72"/>
                      <a:pt x="72" y="70"/>
                      <a:pt x="72" y="68"/>
                    </a:cubicBezTo>
                    <a:cubicBezTo>
                      <a:pt x="72" y="65"/>
                      <a:pt x="78" y="64"/>
                      <a:pt x="79" y="63"/>
                    </a:cubicBezTo>
                    <a:cubicBezTo>
                      <a:pt x="81" y="63"/>
                      <a:pt x="80" y="55"/>
                      <a:pt x="80" y="55"/>
                    </a:cubicBezTo>
                    <a:lnTo>
                      <a:pt x="80" y="33"/>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38">
                <a:extLst>
                  <a:ext uri="{FF2B5EF4-FFF2-40B4-BE49-F238E27FC236}">
                    <a16:creationId xmlns:a16="http://schemas.microsoft.com/office/drawing/2014/main" id="{9ACF8D4B-F074-4E52-80C5-246CA582C1A7}"/>
                  </a:ext>
                </a:extLst>
              </p:cNvPr>
              <p:cNvSpPr>
                <a:spLocks/>
              </p:cNvSpPr>
              <p:nvPr/>
            </p:nvSpPr>
            <p:spPr bwMode="auto">
              <a:xfrm>
                <a:off x="5370161" y="3471218"/>
                <a:ext cx="203266" cy="200756"/>
              </a:xfrm>
              <a:custGeom>
                <a:avLst/>
                <a:gdLst>
                  <a:gd name="T0" fmla="*/ 82 w 88"/>
                  <a:gd name="T1" fmla="*/ 19 h 87"/>
                  <a:gd name="T2" fmla="*/ 76 w 88"/>
                  <a:gd name="T3" fmla="*/ 5 h 87"/>
                  <a:gd name="T4" fmla="*/ 76 w 88"/>
                  <a:gd name="T5" fmla="*/ 6 h 87"/>
                  <a:gd name="T6" fmla="*/ 67 w 88"/>
                  <a:gd name="T7" fmla="*/ 5 h 87"/>
                  <a:gd name="T8" fmla="*/ 57 w 88"/>
                  <a:gd name="T9" fmla="*/ 3 h 87"/>
                  <a:gd name="T10" fmla="*/ 40 w 88"/>
                  <a:gd name="T11" fmla="*/ 6 h 87"/>
                  <a:gd name="T12" fmla="*/ 31 w 88"/>
                  <a:gd name="T13" fmla="*/ 7 h 87"/>
                  <a:gd name="T14" fmla="*/ 16 w 88"/>
                  <a:gd name="T15" fmla="*/ 3 h 87"/>
                  <a:gd name="T16" fmla="*/ 4 w 88"/>
                  <a:gd name="T17" fmla="*/ 0 h 87"/>
                  <a:gd name="T18" fmla="*/ 3 w 88"/>
                  <a:gd name="T19" fmla="*/ 2 h 87"/>
                  <a:gd name="T20" fmla="*/ 2 w 88"/>
                  <a:gd name="T21" fmla="*/ 12 h 87"/>
                  <a:gd name="T22" fmla="*/ 2 w 88"/>
                  <a:gd name="T23" fmla="*/ 24 h 87"/>
                  <a:gd name="T24" fmla="*/ 2 w 88"/>
                  <a:gd name="T25" fmla="*/ 86 h 87"/>
                  <a:gd name="T26" fmla="*/ 52 w 88"/>
                  <a:gd name="T27" fmla="*/ 86 h 87"/>
                  <a:gd name="T28" fmla="*/ 54 w 88"/>
                  <a:gd name="T29" fmla="*/ 84 h 87"/>
                  <a:gd name="T30" fmla="*/ 58 w 88"/>
                  <a:gd name="T31" fmla="*/ 85 h 87"/>
                  <a:gd name="T32" fmla="*/ 69 w 88"/>
                  <a:gd name="T33" fmla="*/ 85 h 87"/>
                  <a:gd name="T34" fmla="*/ 73 w 88"/>
                  <a:gd name="T35" fmla="*/ 87 h 87"/>
                  <a:gd name="T36" fmla="*/ 78 w 88"/>
                  <a:gd name="T37" fmla="*/ 84 h 87"/>
                  <a:gd name="T38" fmla="*/ 83 w 88"/>
                  <a:gd name="T39" fmla="*/ 78 h 87"/>
                  <a:gd name="T40" fmla="*/ 87 w 88"/>
                  <a:gd name="T41" fmla="*/ 75 h 87"/>
                  <a:gd name="T42" fmla="*/ 87 w 88"/>
                  <a:gd name="T43" fmla="*/ 75 h 87"/>
                  <a:gd name="T44" fmla="*/ 87 w 88"/>
                  <a:gd name="T45" fmla="*/ 72 h 87"/>
                  <a:gd name="T46" fmla="*/ 84 w 88"/>
                  <a:gd name="T47" fmla="*/ 63 h 87"/>
                  <a:gd name="T48" fmla="*/ 75 w 88"/>
                  <a:gd name="T49" fmla="*/ 46 h 87"/>
                  <a:gd name="T50" fmla="*/ 71 w 88"/>
                  <a:gd name="T51" fmla="*/ 38 h 87"/>
                  <a:gd name="T52" fmla="*/ 66 w 88"/>
                  <a:gd name="T53" fmla="*/ 29 h 87"/>
                  <a:gd name="T54" fmla="*/ 62 w 88"/>
                  <a:gd name="T55" fmla="*/ 14 h 87"/>
                  <a:gd name="T56" fmla="*/ 68 w 88"/>
                  <a:gd name="T57" fmla="*/ 25 h 87"/>
                  <a:gd name="T58" fmla="*/ 76 w 88"/>
                  <a:gd name="T59" fmla="*/ 35 h 87"/>
                  <a:gd name="T60" fmla="*/ 81 w 88"/>
                  <a:gd name="T61" fmla="*/ 24 h 87"/>
                  <a:gd name="T62" fmla="*/ 81 w 88"/>
                  <a:gd name="T63" fmla="*/ 24 h 87"/>
                  <a:gd name="T64" fmla="*/ 81 w 88"/>
                  <a:gd name="T65" fmla="*/ 22 h 87"/>
                  <a:gd name="T66" fmla="*/ 82 w 88"/>
                  <a:gd name="T67"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7">
                    <a:moveTo>
                      <a:pt x="82" y="19"/>
                    </a:moveTo>
                    <a:cubicBezTo>
                      <a:pt x="76" y="5"/>
                      <a:pt x="76" y="5"/>
                      <a:pt x="76" y="5"/>
                    </a:cubicBezTo>
                    <a:cubicBezTo>
                      <a:pt x="76" y="5"/>
                      <a:pt x="76" y="6"/>
                      <a:pt x="76" y="6"/>
                    </a:cubicBezTo>
                    <a:cubicBezTo>
                      <a:pt x="75" y="7"/>
                      <a:pt x="71" y="4"/>
                      <a:pt x="67" y="5"/>
                    </a:cubicBezTo>
                    <a:cubicBezTo>
                      <a:pt x="63" y="6"/>
                      <a:pt x="60" y="5"/>
                      <a:pt x="57" y="3"/>
                    </a:cubicBezTo>
                    <a:cubicBezTo>
                      <a:pt x="53" y="2"/>
                      <a:pt x="42" y="4"/>
                      <a:pt x="40" y="6"/>
                    </a:cubicBezTo>
                    <a:cubicBezTo>
                      <a:pt x="39" y="8"/>
                      <a:pt x="35" y="8"/>
                      <a:pt x="31" y="7"/>
                    </a:cubicBezTo>
                    <a:cubicBezTo>
                      <a:pt x="28" y="5"/>
                      <a:pt x="23" y="3"/>
                      <a:pt x="16" y="3"/>
                    </a:cubicBezTo>
                    <a:cubicBezTo>
                      <a:pt x="10" y="2"/>
                      <a:pt x="5" y="1"/>
                      <a:pt x="4" y="0"/>
                    </a:cubicBezTo>
                    <a:cubicBezTo>
                      <a:pt x="4" y="0"/>
                      <a:pt x="4" y="1"/>
                      <a:pt x="3" y="2"/>
                    </a:cubicBezTo>
                    <a:cubicBezTo>
                      <a:pt x="1" y="7"/>
                      <a:pt x="5" y="9"/>
                      <a:pt x="2" y="12"/>
                    </a:cubicBezTo>
                    <a:cubicBezTo>
                      <a:pt x="0" y="15"/>
                      <a:pt x="2" y="18"/>
                      <a:pt x="2" y="24"/>
                    </a:cubicBezTo>
                    <a:cubicBezTo>
                      <a:pt x="2" y="27"/>
                      <a:pt x="2" y="64"/>
                      <a:pt x="2" y="86"/>
                    </a:cubicBezTo>
                    <a:cubicBezTo>
                      <a:pt x="52" y="86"/>
                      <a:pt x="52" y="86"/>
                      <a:pt x="52" y="86"/>
                    </a:cubicBezTo>
                    <a:cubicBezTo>
                      <a:pt x="52" y="86"/>
                      <a:pt x="53" y="85"/>
                      <a:pt x="54" y="84"/>
                    </a:cubicBezTo>
                    <a:cubicBezTo>
                      <a:pt x="56" y="83"/>
                      <a:pt x="58" y="85"/>
                      <a:pt x="58" y="85"/>
                    </a:cubicBezTo>
                    <a:cubicBezTo>
                      <a:pt x="69" y="85"/>
                      <a:pt x="69" y="85"/>
                      <a:pt x="69" y="85"/>
                    </a:cubicBezTo>
                    <a:cubicBezTo>
                      <a:pt x="69" y="85"/>
                      <a:pt x="71" y="87"/>
                      <a:pt x="73" y="87"/>
                    </a:cubicBezTo>
                    <a:cubicBezTo>
                      <a:pt x="75" y="87"/>
                      <a:pt x="74" y="84"/>
                      <a:pt x="78" y="84"/>
                    </a:cubicBezTo>
                    <a:cubicBezTo>
                      <a:pt x="81" y="84"/>
                      <a:pt x="81" y="78"/>
                      <a:pt x="83" y="78"/>
                    </a:cubicBezTo>
                    <a:cubicBezTo>
                      <a:pt x="85" y="78"/>
                      <a:pt x="85" y="78"/>
                      <a:pt x="87" y="75"/>
                    </a:cubicBezTo>
                    <a:cubicBezTo>
                      <a:pt x="87" y="75"/>
                      <a:pt x="87" y="75"/>
                      <a:pt x="87" y="75"/>
                    </a:cubicBezTo>
                    <a:cubicBezTo>
                      <a:pt x="87" y="74"/>
                      <a:pt x="87" y="73"/>
                      <a:pt x="87" y="72"/>
                    </a:cubicBezTo>
                    <a:cubicBezTo>
                      <a:pt x="88" y="68"/>
                      <a:pt x="85" y="68"/>
                      <a:pt x="84" y="63"/>
                    </a:cubicBezTo>
                    <a:cubicBezTo>
                      <a:pt x="82" y="57"/>
                      <a:pt x="75" y="49"/>
                      <a:pt x="75" y="46"/>
                    </a:cubicBezTo>
                    <a:cubicBezTo>
                      <a:pt x="75" y="43"/>
                      <a:pt x="71" y="41"/>
                      <a:pt x="71" y="38"/>
                    </a:cubicBezTo>
                    <a:cubicBezTo>
                      <a:pt x="71" y="35"/>
                      <a:pt x="70" y="34"/>
                      <a:pt x="66" y="29"/>
                    </a:cubicBezTo>
                    <a:cubicBezTo>
                      <a:pt x="62" y="24"/>
                      <a:pt x="61" y="15"/>
                      <a:pt x="62" y="14"/>
                    </a:cubicBezTo>
                    <a:cubicBezTo>
                      <a:pt x="63" y="14"/>
                      <a:pt x="66" y="22"/>
                      <a:pt x="68" y="25"/>
                    </a:cubicBezTo>
                    <a:cubicBezTo>
                      <a:pt x="69" y="27"/>
                      <a:pt x="73" y="35"/>
                      <a:pt x="76" y="35"/>
                    </a:cubicBezTo>
                    <a:cubicBezTo>
                      <a:pt x="79" y="35"/>
                      <a:pt x="80" y="23"/>
                      <a:pt x="81" y="24"/>
                    </a:cubicBezTo>
                    <a:cubicBezTo>
                      <a:pt x="81" y="24"/>
                      <a:pt x="81" y="24"/>
                      <a:pt x="81" y="24"/>
                    </a:cubicBezTo>
                    <a:cubicBezTo>
                      <a:pt x="81" y="22"/>
                      <a:pt x="81" y="22"/>
                      <a:pt x="81" y="22"/>
                    </a:cubicBezTo>
                    <a:lnTo>
                      <a:pt x="82" y="19"/>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39">
                <a:extLst>
                  <a:ext uri="{FF2B5EF4-FFF2-40B4-BE49-F238E27FC236}">
                    <a16:creationId xmlns:a16="http://schemas.microsoft.com/office/drawing/2014/main" id="{F46FDDC6-75A2-4D9C-9A69-5137CD0606AF}"/>
                  </a:ext>
                </a:extLst>
              </p:cNvPr>
              <p:cNvSpPr>
                <a:spLocks/>
              </p:cNvSpPr>
              <p:nvPr/>
            </p:nvSpPr>
            <p:spPr bwMode="auto">
              <a:xfrm>
                <a:off x="5086593" y="4044628"/>
                <a:ext cx="104142" cy="115435"/>
              </a:xfrm>
              <a:custGeom>
                <a:avLst/>
                <a:gdLst>
                  <a:gd name="T0" fmla="*/ 22 w 45"/>
                  <a:gd name="T1" fmla="*/ 48 h 50"/>
                  <a:gd name="T2" fmla="*/ 23 w 45"/>
                  <a:gd name="T3" fmla="*/ 41 h 50"/>
                  <a:gd name="T4" fmla="*/ 28 w 45"/>
                  <a:gd name="T5" fmla="*/ 38 h 50"/>
                  <a:gd name="T6" fmla="*/ 32 w 45"/>
                  <a:gd name="T7" fmla="*/ 33 h 50"/>
                  <a:gd name="T8" fmla="*/ 36 w 45"/>
                  <a:gd name="T9" fmla="*/ 38 h 50"/>
                  <a:gd name="T10" fmla="*/ 42 w 45"/>
                  <a:gd name="T11" fmla="*/ 39 h 50"/>
                  <a:gd name="T12" fmla="*/ 45 w 45"/>
                  <a:gd name="T13" fmla="*/ 30 h 50"/>
                  <a:gd name="T14" fmla="*/ 43 w 45"/>
                  <a:gd name="T15" fmla="*/ 21 h 50"/>
                  <a:gd name="T16" fmla="*/ 41 w 45"/>
                  <a:gd name="T17" fmla="*/ 15 h 50"/>
                  <a:gd name="T18" fmla="*/ 42 w 45"/>
                  <a:gd name="T19" fmla="*/ 9 h 50"/>
                  <a:gd name="T20" fmla="*/ 34 w 45"/>
                  <a:gd name="T21" fmla="*/ 9 h 50"/>
                  <a:gd name="T22" fmla="*/ 35 w 45"/>
                  <a:gd name="T23" fmla="*/ 0 h 50"/>
                  <a:gd name="T24" fmla="*/ 23 w 45"/>
                  <a:gd name="T25" fmla="*/ 0 h 50"/>
                  <a:gd name="T26" fmla="*/ 22 w 45"/>
                  <a:gd name="T27" fmla="*/ 0 h 50"/>
                  <a:gd name="T28" fmla="*/ 21 w 45"/>
                  <a:gd name="T29" fmla="*/ 11 h 50"/>
                  <a:gd name="T30" fmla="*/ 11 w 45"/>
                  <a:gd name="T31" fmla="*/ 11 h 50"/>
                  <a:gd name="T32" fmla="*/ 7 w 45"/>
                  <a:gd name="T33" fmla="*/ 12 h 50"/>
                  <a:gd name="T34" fmla="*/ 5 w 45"/>
                  <a:gd name="T35" fmla="*/ 13 h 50"/>
                  <a:gd name="T36" fmla="*/ 9 w 45"/>
                  <a:gd name="T37" fmla="*/ 17 h 50"/>
                  <a:gd name="T38" fmla="*/ 4 w 45"/>
                  <a:gd name="T39" fmla="*/ 21 h 50"/>
                  <a:gd name="T40" fmla="*/ 1 w 45"/>
                  <a:gd name="T41" fmla="*/ 26 h 50"/>
                  <a:gd name="T42" fmla="*/ 5 w 45"/>
                  <a:gd name="T43" fmla="*/ 33 h 50"/>
                  <a:gd name="T44" fmla="*/ 11 w 45"/>
                  <a:gd name="T45" fmla="*/ 40 h 50"/>
                  <a:gd name="T46" fmla="*/ 19 w 45"/>
                  <a:gd name="T47" fmla="*/ 50 h 50"/>
                  <a:gd name="T48" fmla="*/ 22 w 45"/>
                  <a:gd name="T49"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50">
                    <a:moveTo>
                      <a:pt x="22" y="48"/>
                    </a:moveTo>
                    <a:cubicBezTo>
                      <a:pt x="26" y="48"/>
                      <a:pt x="25" y="45"/>
                      <a:pt x="23" y="41"/>
                    </a:cubicBezTo>
                    <a:cubicBezTo>
                      <a:pt x="22" y="37"/>
                      <a:pt x="26" y="38"/>
                      <a:pt x="28" y="38"/>
                    </a:cubicBezTo>
                    <a:cubicBezTo>
                      <a:pt x="31" y="38"/>
                      <a:pt x="30" y="33"/>
                      <a:pt x="32" y="33"/>
                    </a:cubicBezTo>
                    <a:cubicBezTo>
                      <a:pt x="34" y="33"/>
                      <a:pt x="34" y="39"/>
                      <a:pt x="36" y="38"/>
                    </a:cubicBezTo>
                    <a:cubicBezTo>
                      <a:pt x="38" y="38"/>
                      <a:pt x="40" y="40"/>
                      <a:pt x="42" y="39"/>
                    </a:cubicBezTo>
                    <a:cubicBezTo>
                      <a:pt x="45" y="39"/>
                      <a:pt x="45" y="34"/>
                      <a:pt x="45" y="30"/>
                    </a:cubicBezTo>
                    <a:cubicBezTo>
                      <a:pt x="45" y="26"/>
                      <a:pt x="45" y="23"/>
                      <a:pt x="43" y="21"/>
                    </a:cubicBezTo>
                    <a:cubicBezTo>
                      <a:pt x="40" y="20"/>
                      <a:pt x="38" y="17"/>
                      <a:pt x="41" y="15"/>
                    </a:cubicBezTo>
                    <a:cubicBezTo>
                      <a:pt x="44" y="14"/>
                      <a:pt x="45" y="11"/>
                      <a:pt x="42" y="9"/>
                    </a:cubicBezTo>
                    <a:cubicBezTo>
                      <a:pt x="40" y="7"/>
                      <a:pt x="34" y="11"/>
                      <a:pt x="34" y="9"/>
                    </a:cubicBezTo>
                    <a:cubicBezTo>
                      <a:pt x="34" y="7"/>
                      <a:pt x="35" y="4"/>
                      <a:pt x="35" y="0"/>
                    </a:cubicBezTo>
                    <a:cubicBezTo>
                      <a:pt x="29" y="0"/>
                      <a:pt x="23" y="0"/>
                      <a:pt x="23" y="0"/>
                    </a:cubicBezTo>
                    <a:cubicBezTo>
                      <a:pt x="22" y="0"/>
                      <a:pt x="22" y="0"/>
                      <a:pt x="22" y="0"/>
                    </a:cubicBezTo>
                    <a:cubicBezTo>
                      <a:pt x="22" y="6"/>
                      <a:pt x="21" y="11"/>
                      <a:pt x="21" y="11"/>
                    </a:cubicBezTo>
                    <a:cubicBezTo>
                      <a:pt x="21" y="11"/>
                      <a:pt x="13" y="11"/>
                      <a:pt x="11" y="11"/>
                    </a:cubicBezTo>
                    <a:cubicBezTo>
                      <a:pt x="10" y="11"/>
                      <a:pt x="9" y="11"/>
                      <a:pt x="7" y="12"/>
                    </a:cubicBezTo>
                    <a:cubicBezTo>
                      <a:pt x="6" y="12"/>
                      <a:pt x="6" y="13"/>
                      <a:pt x="5" y="13"/>
                    </a:cubicBezTo>
                    <a:cubicBezTo>
                      <a:pt x="4" y="14"/>
                      <a:pt x="8" y="16"/>
                      <a:pt x="9" y="17"/>
                    </a:cubicBezTo>
                    <a:cubicBezTo>
                      <a:pt x="9" y="19"/>
                      <a:pt x="4" y="18"/>
                      <a:pt x="4" y="21"/>
                    </a:cubicBezTo>
                    <a:cubicBezTo>
                      <a:pt x="4" y="23"/>
                      <a:pt x="2" y="25"/>
                      <a:pt x="1" y="26"/>
                    </a:cubicBezTo>
                    <a:cubicBezTo>
                      <a:pt x="0" y="27"/>
                      <a:pt x="5" y="31"/>
                      <a:pt x="5" y="33"/>
                    </a:cubicBezTo>
                    <a:cubicBezTo>
                      <a:pt x="5" y="34"/>
                      <a:pt x="6" y="36"/>
                      <a:pt x="11" y="40"/>
                    </a:cubicBezTo>
                    <a:cubicBezTo>
                      <a:pt x="15" y="44"/>
                      <a:pt x="13" y="46"/>
                      <a:pt x="19" y="50"/>
                    </a:cubicBezTo>
                    <a:cubicBezTo>
                      <a:pt x="19" y="49"/>
                      <a:pt x="21" y="48"/>
                      <a:pt x="22" y="4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40">
                <a:extLst>
                  <a:ext uri="{FF2B5EF4-FFF2-40B4-BE49-F238E27FC236}">
                    <a16:creationId xmlns:a16="http://schemas.microsoft.com/office/drawing/2014/main" id="{1955176A-7F26-48B5-B7E5-BC2FD9812435}"/>
                  </a:ext>
                </a:extLst>
              </p:cNvPr>
              <p:cNvSpPr>
                <a:spLocks/>
              </p:cNvSpPr>
              <p:nvPr/>
            </p:nvSpPr>
            <p:spPr bwMode="auto">
              <a:xfrm>
                <a:off x="5095376" y="4044628"/>
                <a:ext cx="41406" cy="27604"/>
              </a:xfrm>
              <a:custGeom>
                <a:avLst/>
                <a:gdLst>
                  <a:gd name="T0" fmla="*/ 17 w 18"/>
                  <a:gd name="T1" fmla="*/ 11 h 12"/>
                  <a:gd name="T2" fmla="*/ 18 w 18"/>
                  <a:gd name="T3" fmla="*/ 0 h 12"/>
                  <a:gd name="T4" fmla="*/ 16 w 18"/>
                  <a:gd name="T5" fmla="*/ 1 h 12"/>
                  <a:gd name="T6" fmla="*/ 5 w 18"/>
                  <a:gd name="T7" fmla="*/ 1 h 12"/>
                  <a:gd name="T8" fmla="*/ 5 w 18"/>
                  <a:gd name="T9" fmla="*/ 1 h 12"/>
                  <a:gd name="T10" fmla="*/ 3 w 18"/>
                  <a:gd name="T11" fmla="*/ 6 h 12"/>
                  <a:gd name="T12" fmla="*/ 3 w 18"/>
                  <a:gd name="T13" fmla="*/ 9 h 12"/>
                  <a:gd name="T14" fmla="*/ 3 w 18"/>
                  <a:gd name="T15" fmla="*/ 12 h 12"/>
                  <a:gd name="T16" fmla="*/ 7 w 18"/>
                  <a:gd name="T17" fmla="*/ 11 h 12"/>
                  <a:gd name="T18" fmla="*/ 17 w 18"/>
                  <a:gd name="T1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7" y="11"/>
                    </a:moveTo>
                    <a:cubicBezTo>
                      <a:pt x="17" y="11"/>
                      <a:pt x="18" y="6"/>
                      <a:pt x="18" y="0"/>
                    </a:cubicBezTo>
                    <a:cubicBezTo>
                      <a:pt x="16" y="1"/>
                      <a:pt x="16" y="1"/>
                      <a:pt x="16" y="1"/>
                    </a:cubicBezTo>
                    <a:cubicBezTo>
                      <a:pt x="5" y="1"/>
                      <a:pt x="5" y="1"/>
                      <a:pt x="5" y="1"/>
                    </a:cubicBezTo>
                    <a:cubicBezTo>
                      <a:pt x="5" y="1"/>
                      <a:pt x="5" y="1"/>
                      <a:pt x="5" y="1"/>
                    </a:cubicBezTo>
                    <a:cubicBezTo>
                      <a:pt x="6" y="3"/>
                      <a:pt x="5" y="5"/>
                      <a:pt x="3" y="6"/>
                    </a:cubicBezTo>
                    <a:cubicBezTo>
                      <a:pt x="0" y="7"/>
                      <a:pt x="1" y="9"/>
                      <a:pt x="3" y="9"/>
                    </a:cubicBezTo>
                    <a:cubicBezTo>
                      <a:pt x="4" y="10"/>
                      <a:pt x="3" y="11"/>
                      <a:pt x="3" y="12"/>
                    </a:cubicBezTo>
                    <a:cubicBezTo>
                      <a:pt x="5" y="11"/>
                      <a:pt x="6" y="11"/>
                      <a:pt x="7" y="11"/>
                    </a:cubicBezTo>
                    <a:cubicBezTo>
                      <a:pt x="9" y="11"/>
                      <a:pt x="17" y="11"/>
                      <a:pt x="17" y="1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41">
                <a:extLst>
                  <a:ext uri="{FF2B5EF4-FFF2-40B4-BE49-F238E27FC236}">
                    <a16:creationId xmlns:a16="http://schemas.microsoft.com/office/drawing/2014/main" id="{856B1698-E11A-4D80-BD0C-56B4BAA36CF7}"/>
                  </a:ext>
                </a:extLst>
              </p:cNvPr>
              <p:cNvSpPr>
                <a:spLocks/>
              </p:cNvSpPr>
              <p:nvPr/>
            </p:nvSpPr>
            <p:spPr bwMode="auto">
              <a:xfrm>
                <a:off x="5130508" y="4017024"/>
                <a:ext cx="129237" cy="164369"/>
              </a:xfrm>
              <a:custGeom>
                <a:avLst/>
                <a:gdLst>
                  <a:gd name="T0" fmla="*/ 15 w 56"/>
                  <a:gd name="T1" fmla="*/ 67 h 71"/>
                  <a:gd name="T2" fmla="*/ 20 w 56"/>
                  <a:gd name="T3" fmla="*/ 68 h 71"/>
                  <a:gd name="T4" fmla="*/ 27 w 56"/>
                  <a:gd name="T5" fmla="*/ 68 h 71"/>
                  <a:gd name="T6" fmla="*/ 30 w 56"/>
                  <a:gd name="T7" fmla="*/ 68 h 71"/>
                  <a:gd name="T8" fmla="*/ 35 w 56"/>
                  <a:gd name="T9" fmla="*/ 63 h 71"/>
                  <a:gd name="T10" fmla="*/ 38 w 56"/>
                  <a:gd name="T11" fmla="*/ 57 h 71"/>
                  <a:gd name="T12" fmla="*/ 39 w 56"/>
                  <a:gd name="T13" fmla="*/ 44 h 71"/>
                  <a:gd name="T14" fmla="*/ 46 w 56"/>
                  <a:gd name="T15" fmla="*/ 35 h 71"/>
                  <a:gd name="T16" fmla="*/ 52 w 56"/>
                  <a:gd name="T17" fmla="*/ 18 h 71"/>
                  <a:gd name="T18" fmla="*/ 55 w 56"/>
                  <a:gd name="T19" fmla="*/ 10 h 71"/>
                  <a:gd name="T20" fmla="*/ 56 w 56"/>
                  <a:gd name="T21" fmla="*/ 1 h 71"/>
                  <a:gd name="T22" fmla="*/ 56 w 56"/>
                  <a:gd name="T23" fmla="*/ 1 h 71"/>
                  <a:gd name="T24" fmla="*/ 49 w 56"/>
                  <a:gd name="T25" fmla="*/ 0 h 71"/>
                  <a:gd name="T26" fmla="*/ 45 w 56"/>
                  <a:gd name="T27" fmla="*/ 1 h 71"/>
                  <a:gd name="T28" fmla="*/ 41 w 56"/>
                  <a:gd name="T29" fmla="*/ 2 h 71"/>
                  <a:gd name="T30" fmla="*/ 40 w 56"/>
                  <a:gd name="T31" fmla="*/ 8 h 71"/>
                  <a:gd name="T32" fmla="*/ 37 w 56"/>
                  <a:gd name="T33" fmla="*/ 16 h 71"/>
                  <a:gd name="T34" fmla="*/ 26 w 56"/>
                  <a:gd name="T35" fmla="*/ 12 h 71"/>
                  <a:gd name="T36" fmla="*/ 16 w 56"/>
                  <a:gd name="T37" fmla="*/ 12 h 71"/>
                  <a:gd name="T38" fmla="*/ 15 w 56"/>
                  <a:gd name="T39" fmla="*/ 21 h 71"/>
                  <a:gd name="T40" fmla="*/ 23 w 56"/>
                  <a:gd name="T41" fmla="*/ 21 h 71"/>
                  <a:gd name="T42" fmla="*/ 22 w 56"/>
                  <a:gd name="T43" fmla="*/ 27 h 71"/>
                  <a:gd name="T44" fmla="*/ 24 w 56"/>
                  <a:gd name="T45" fmla="*/ 33 h 71"/>
                  <a:gd name="T46" fmla="*/ 26 w 56"/>
                  <a:gd name="T47" fmla="*/ 42 h 71"/>
                  <a:gd name="T48" fmla="*/ 23 w 56"/>
                  <a:gd name="T49" fmla="*/ 51 h 71"/>
                  <a:gd name="T50" fmla="*/ 17 w 56"/>
                  <a:gd name="T51" fmla="*/ 50 h 71"/>
                  <a:gd name="T52" fmla="*/ 13 w 56"/>
                  <a:gd name="T53" fmla="*/ 45 h 71"/>
                  <a:gd name="T54" fmla="*/ 9 w 56"/>
                  <a:gd name="T55" fmla="*/ 50 h 71"/>
                  <a:gd name="T56" fmla="*/ 4 w 56"/>
                  <a:gd name="T57" fmla="*/ 53 h 71"/>
                  <a:gd name="T58" fmla="*/ 3 w 56"/>
                  <a:gd name="T59" fmla="*/ 60 h 71"/>
                  <a:gd name="T60" fmla="*/ 0 w 56"/>
                  <a:gd name="T61" fmla="*/ 62 h 71"/>
                  <a:gd name="T62" fmla="*/ 0 w 56"/>
                  <a:gd name="T63" fmla="*/ 63 h 71"/>
                  <a:gd name="T64" fmla="*/ 7 w 56"/>
                  <a:gd name="T65" fmla="*/ 71 h 71"/>
                  <a:gd name="T66" fmla="*/ 15 w 56"/>
                  <a:gd name="T6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1">
                    <a:moveTo>
                      <a:pt x="15" y="67"/>
                    </a:moveTo>
                    <a:cubicBezTo>
                      <a:pt x="16" y="68"/>
                      <a:pt x="17" y="70"/>
                      <a:pt x="20" y="68"/>
                    </a:cubicBezTo>
                    <a:cubicBezTo>
                      <a:pt x="23" y="65"/>
                      <a:pt x="27" y="66"/>
                      <a:pt x="27" y="68"/>
                    </a:cubicBezTo>
                    <a:cubicBezTo>
                      <a:pt x="27" y="71"/>
                      <a:pt x="28" y="70"/>
                      <a:pt x="30" y="68"/>
                    </a:cubicBezTo>
                    <a:cubicBezTo>
                      <a:pt x="33" y="65"/>
                      <a:pt x="35" y="68"/>
                      <a:pt x="35" y="63"/>
                    </a:cubicBezTo>
                    <a:cubicBezTo>
                      <a:pt x="35" y="58"/>
                      <a:pt x="38" y="63"/>
                      <a:pt x="38" y="57"/>
                    </a:cubicBezTo>
                    <a:cubicBezTo>
                      <a:pt x="38" y="52"/>
                      <a:pt x="39" y="46"/>
                      <a:pt x="39" y="44"/>
                    </a:cubicBezTo>
                    <a:cubicBezTo>
                      <a:pt x="39" y="41"/>
                      <a:pt x="46" y="39"/>
                      <a:pt x="46" y="35"/>
                    </a:cubicBezTo>
                    <a:cubicBezTo>
                      <a:pt x="46" y="31"/>
                      <a:pt x="52" y="23"/>
                      <a:pt x="52" y="18"/>
                    </a:cubicBezTo>
                    <a:cubicBezTo>
                      <a:pt x="52" y="13"/>
                      <a:pt x="53" y="12"/>
                      <a:pt x="55" y="10"/>
                    </a:cubicBezTo>
                    <a:cubicBezTo>
                      <a:pt x="56" y="8"/>
                      <a:pt x="56" y="5"/>
                      <a:pt x="56" y="1"/>
                    </a:cubicBezTo>
                    <a:cubicBezTo>
                      <a:pt x="56" y="1"/>
                      <a:pt x="56" y="1"/>
                      <a:pt x="56" y="1"/>
                    </a:cubicBezTo>
                    <a:cubicBezTo>
                      <a:pt x="49" y="0"/>
                      <a:pt x="49" y="0"/>
                      <a:pt x="49" y="0"/>
                    </a:cubicBezTo>
                    <a:cubicBezTo>
                      <a:pt x="45" y="1"/>
                      <a:pt x="45" y="1"/>
                      <a:pt x="45" y="1"/>
                    </a:cubicBezTo>
                    <a:cubicBezTo>
                      <a:pt x="41" y="2"/>
                      <a:pt x="41" y="2"/>
                      <a:pt x="41" y="2"/>
                    </a:cubicBezTo>
                    <a:cubicBezTo>
                      <a:pt x="41" y="2"/>
                      <a:pt x="41" y="6"/>
                      <a:pt x="40" y="8"/>
                    </a:cubicBezTo>
                    <a:cubicBezTo>
                      <a:pt x="38" y="11"/>
                      <a:pt x="37" y="16"/>
                      <a:pt x="37" y="16"/>
                    </a:cubicBezTo>
                    <a:cubicBezTo>
                      <a:pt x="37" y="16"/>
                      <a:pt x="28" y="12"/>
                      <a:pt x="26" y="12"/>
                    </a:cubicBezTo>
                    <a:cubicBezTo>
                      <a:pt x="25" y="12"/>
                      <a:pt x="21" y="12"/>
                      <a:pt x="16" y="12"/>
                    </a:cubicBezTo>
                    <a:cubicBezTo>
                      <a:pt x="16" y="16"/>
                      <a:pt x="15" y="19"/>
                      <a:pt x="15" y="21"/>
                    </a:cubicBezTo>
                    <a:cubicBezTo>
                      <a:pt x="15" y="23"/>
                      <a:pt x="21" y="19"/>
                      <a:pt x="23" y="21"/>
                    </a:cubicBezTo>
                    <a:cubicBezTo>
                      <a:pt x="26" y="23"/>
                      <a:pt x="25" y="26"/>
                      <a:pt x="22" y="27"/>
                    </a:cubicBezTo>
                    <a:cubicBezTo>
                      <a:pt x="19" y="29"/>
                      <a:pt x="21" y="32"/>
                      <a:pt x="24" y="33"/>
                    </a:cubicBezTo>
                    <a:cubicBezTo>
                      <a:pt x="26" y="35"/>
                      <a:pt x="26" y="38"/>
                      <a:pt x="26" y="42"/>
                    </a:cubicBezTo>
                    <a:cubicBezTo>
                      <a:pt x="26" y="46"/>
                      <a:pt x="26" y="51"/>
                      <a:pt x="23" y="51"/>
                    </a:cubicBezTo>
                    <a:cubicBezTo>
                      <a:pt x="21" y="52"/>
                      <a:pt x="19" y="50"/>
                      <a:pt x="17" y="50"/>
                    </a:cubicBezTo>
                    <a:cubicBezTo>
                      <a:pt x="15" y="51"/>
                      <a:pt x="15" y="45"/>
                      <a:pt x="13" y="45"/>
                    </a:cubicBezTo>
                    <a:cubicBezTo>
                      <a:pt x="11" y="45"/>
                      <a:pt x="12" y="50"/>
                      <a:pt x="9" y="50"/>
                    </a:cubicBezTo>
                    <a:cubicBezTo>
                      <a:pt x="7" y="50"/>
                      <a:pt x="3" y="49"/>
                      <a:pt x="4" y="53"/>
                    </a:cubicBezTo>
                    <a:cubicBezTo>
                      <a:pt x="6" y="57"/>
                      <a:pt x="7" y="60"/>
                      <a:pt x="3" y="60"/>
                    </a:cubicBezTo>
                    <a:cubicBezTo>
                      <a:pt x="2" y="60"/>
                      <a:pt x="0" y="61"/>
                      <a:pt x="0" y="62"/>
                    </a:cubicBezTo>
                    <a:cubicBezTo>
                      <a:pt x="0" y="62"/>
                      <a:pt x="0" y="63"/>
                      <a:pt x="0" y="63"/>
                    </a:cubicBezTo>
                    <a:cubicBezTo>
                      <a:pt x="4" y="65"/>
                      <a:pt x="6" y="68"/>
                      <a:pt x="7" y="71"/>
                    </a:cubicBezTo>
                    <a:cubicBezTo>
                      <a:pt x="11" y="69"/>
                      <a:pt x="14" y="67"/>
                      <a:pt x="15" y="6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42">
                <a:extLst>
                  <a:ext uri="{FF2B5EF4-FFF2-40B4-BE49-F238E27FC236}">
                    <a16:creationId xmlns:a16="http://schemas.microsoft.com/office/drawing/2014/main" id="{97C78FF2-8D77-4E6A-AF5C-6DF946B1765B}"/>
                  </a:ext>
                </a:extLst>
              </p:cNvPr>
              <p:cNvSpPr>
                <a:spLocks/>
              </p:cNvSpPr>
              <p:nvPr/>
            </p:nvSpPr>
            <p:spPr bwMode="auto">
              <a:xfrm>
                <a:off x="5317463" y="3644371"/>
                <a:ext cx="308663" cy="377672"/>
              </a:xfrm>
              <a:custGeom>
                <a:avLst/>
                <a:gdLst>
                  <a:gd name="T0" fmla="*/ 101 w 134"/>
                  <a:gd name="T1" fmla="*/ 9 h 164"/>
                  <a:gd name="T2" fmla="*/ 92 w 134"/>
                  <a:gd name="T3" fmla="*/ 10 h 164"/>
                  <a:gd name="T4" fmla="*/ 77 w 134"/>
                  <a:gd name="T5" fmla="*/ 9 h 164"/>
                  <a:gd name="T6" fmla="*/ 25 w 134"/>
                  <a:gd name="T7" fmla="*/ 11 h 164"/>
                  <a:gd name="T8" fmla="*/ 18 w 134"/>
                  <a:gd name="T9" fmla="*/ 27 h 164"/>
                  <a:gd name="T10" fmla="*/ 17 w 134"/>
                  <a:gd name="T11" fmla="*/ 62 h 164"/>
                  <a:gd name="T12" fmla="*/ 7 w 134"/>
                  <a:gd name="T13" fmla="*/ 72 h 164"/>
                  <a:gd name="T14" fmla="*/ 3 w 134"/>
                  <a:gd name="T15" fmla="*/ 84 h 164"/>
                  <a:gd name="T16" fmla="*/ 6 w 134"/>
                  <a:gd name="T17" fmla="*/ 94 h 164"/>
                  <a:gd name="T18" fmla="*/ 9 w 134"/>
                  <a:gd name="T19" fmla="*/ 102 h 164"/>
                  <a:gd name="T20" fmla="*/ 15 w 134"/>
                  <a:gd name="T21" fmla="*/ 117 h 164"/>
                  <a:gd name="T22" fmla="*/ 18 w 134"/>
                  <a:gd name="T23" fmla="*/ 121 h 164"/>
                  <a:gd name="T24" fmla="*/ 25 w 134"/>
                  <a:gd name="T25" fmla="*/ 126 h 164"/>
                  <a:gd name="T26" fmla="*/ 33 w 134"/>
                  <a:gd name="T27" fmla="*/ 136 h 164"/>
                  <a:gd name="T28" fmla="*/ 42 w 134"/>
                  <a:gd name="T29" fmla="*/ 145 h 164"/>
                  <a:gd name="T30" fmla="*/ 46 w 134"/>
                  <a:gd name="T31" fmla="*/ 152 h 164"/>
                  <a:gd name="T32" fmla="*/ 54 w 134"/>
                  <a:gd name="T33" fmla="*/ 156 h 164"/>
                  <a:gd name="T34" fmla="*/ 63 w 134"/>
                  <a:gd name="T35" fmla="*/ 155 h 164"/>
                  <a:gd name="T36" fmla="*/ 78 w 134"/>
                  <a:gd name="T37" fmla="*/ 161 h 164"/>
                  <a:gd name="T38" fmla="*/ 89 w 134"/>
                  <a:gd name="T39" fmla="*/ 161 h 164"/>
                  <a:gd name="T40" fmla="*/ 97 w 134"/>
                  <a:gd name="T41" fmla="*/ 158 h 164"/>
                  <a:gd name="T42" fmla="*/ 104 w 134"/>
                  <a:gd name="T43" fmla="*/ 153 h 164"/>
                  <a:gd name="T44" fmla="*/ 111 w 134"/>
                  <a:gd name="T45" fmla="*/ 154 h 164"/>
                  <a:gd name="T46" fmla="*/ 103 w 134"/>
                  <a:gd name="T47" fmla="*/ 141 h 164"/>
                  <a:gd name="T48" fmla="*/ 89 w 134"/>
                  <a:gd name="T49" fmla="*/ 128 h 164"/>
                  <a:gd name="T50" fmla="*/ 97 w 134"/>
                  <a:gd name="T51" fmla="*/ 122 h 164"/>
                  <a:gd name="T52" fmla="*/ 100 w 134"/>
                  <a:gd name="T53" fmla="*/ 106 h 164"/>
                  <a:gd name="T54" fmla="*/ 106 w 134"/>
                  <a:gd name="T55" fmla="*/ 95 h 164"/>
                  <a:gd name="T56" fmla="*/ 115 w 134"/>
                  <a:gd name="T57" fmla="*/ 85 h 164"/>
                  <a:gd name="T58" fmla="*/ 118 w 134"/>
                  <a:gd name="T59" fmla="*/ 64 h 164"/>
                  <a:gd name="T60" fmla="*/ 126 w 134"/>
                  <a:gd name="T61" fmla="*/ 52 h 164"/>
                  <a:gd name="T62" fmla="*/ 129 w 134"/>
                  <a:gd name="T63" fmla="*/ 40 h 164"/>
                  <a:gd name="T64" fmla="*/ 122 w 134"/>
                  <a:gd name="T65" fmla="*/ 14 h 164"/>
                  <a:gd name="T66" fmla="*/ 110 w 134"/>
                  <a:gd name="T67" fmla="*/ 0 h 164"/>
                  <a:gd name="T68" fmla="*/ 106 w 134"/>
                  <a:gd name="T69" fmla="*/ 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164">
                    <a:moveTo>
                      <a:pt x="106" y="3"/>
                    </a:moveTo>
                    <a:cubicBezTo>
                      <a:pt x="104" y="3"/>
                      <a:pt x="104" y="9"/>
                      <a:pt x="101" y="9"/>
                    </a:cubicBezTo>
                    <a:cubicBezTo>
                      <a:pt x="97" y="9"/>
                      <a:pt x="98" y="12"/>
                      <a:pt x="96" y="12"/>
                    </a:cubicBezTo>
                    <a:cubicBezTo>
                      <a:pt x="94" y="12"/>
                      <a:pt x="92" y="10"/>
                      <a:pt x="92" y="10"/>
                    </a:cubicBezTo>
                    <a:cubicBezTo>
                      <a:pt x="81" y="10"/>
                      <a:pt x="81" y="10"/>
                      <a:pt x="81" y="10"/>
                    </a:cubicBezTo>
                    <a:cubicBezTo>
                      <a:pt x="81" y="10"/>
                      <a:pt x="79" y="8"/>
                      <a:pt x="77" y="9"/>
                    </a:cubicBezTo>
                    <a:cubicBezTo>
                      <a:pt x="76" y="10"/>
                      <a:pt x="75" y="11"/>
                      <a:pt x="75" y="11"/>
                    </a:cubicBezTo>
                    <a:cubicBezTo>
                      <a:pt x="25" y="11"/>
                      <a:pt x="25" y="11"/>
                      <a:pt x="25" y="11"/>
                    </a:cubicBezTo>
                    <a:cubicBezTo>
                      <a:pt x="25" y="20"/>
                      <a:pt x="25" y="27"/>
                      <a:pt x="25" y="27"/>
                    </a:cubicBezTo>
                    <a:cubicBezTo>
                      <a:pt x="18" y="27"/>
                      <a:pt x="18" y="27"/>
                      <a:pt x="18" y="27"/>
                    </a:cubicBezTo>
                    <a:cubicBezTo>
                      <a:pt x="18" y="54"/>
                      <a:pt x="18" y="54"/>
                      <a:pt x="18" y="54"/>
                    </a:cubicBezTo>
                    <a:cubicBezTo>
                      <a:pt x="18" y="54"/>
                      <a:pt x="19" y="62"/>
                      <a:pt x="17" y="62"/>
                    </a:cubicBezTo>
                    <a:cubicBezTo>
                      <a:pt x="16" y="63"/>
                      <a:pt x="10" y="64"/>
                      <a:pt x="10" y="67"/>
                    </a:cubicBezTo>
                    <a:cubicBezTo>
                      <a:pt x="10" y="69"/>
                      <a:pt x="10" y="71"/>
                      <a:pt x="7" y="72"/>
                    </a:cubicBezTo>
                    <a:cubicBezTo>
                      <a:pt x="5" y="72"/>
                      <a:pt x="7" y="78"/>
                      <a:pt x="4" y="78"/>
                    </a:cubicBezTo>
                    <a:cubicBezTo>
                      <a:pt x="0" y="78"/>
                      <a:pt x="5" y="82"/>
                      <a:pt x="3" y="84"/>
                    </a:cubicBezTo>
                    <a:cubicBezTo>
                      <a:pt x="1" y="85"/>
                      <a:pt x="2" y="88"/>
                      <a:pt x="4" y="88"/>
                    </a:cubicBezTo>
                    <a:cubicBezTo>
                      <a:pt x="7" y="88"/>
                      <a:pt x="6" y="91"/>
                      <a:pt x="6" y="94"/>
                    </a:cubicBezTo>
                    <a:cubicBezTo>
                      <a:pt x="6" y="97"/>
                      <a:pt x="10" y="99"/>
                      <a:pt x="10" y="99"/>
                    </a:cubicBezTo>
                    <a:cubicBezTo>
                      <a:pt x="9" y="102"/>
                      <a:pt x="9" y="102"/>
                      <a:pt x="9" y="102"/>
                    </a:cubicBezTo>
                    <a:cubicBezTo>
                      <a:pt x="9" y="102"/>
                      <a:pt x="14" y="109"/>
                      <a:pt x="15" y="110"/>
                    </a:cubicBezTo>
                    <a:cubicBezTo>
                      <a:pt x="15" y="112"/>
                      <a:pt x="18" y="116"/>
                      <a:pt x="15" y="117"/>
                    </a:cubicBezTo>
                    <a:cubicBezTo>
                      <a:pt x="12" y="119"/>
                      <a:pt x="14" y="120"/>
                      <a:pt x="14" y="120"/>
                    </a:cubicBezTo>
                    <a:cubicBezTo>
                      <a:pt x="18" y="121"/>
                      <a:pt x="18" y="121"/>
                      <a:pt x="18" y="121"/>
                    </a:cubicBezTo>
                    <a:cubicBezTo>
                      <a:pt x="19" y="123"/>
                      <a:pt x="19" y="123"/>
                      <a:pt x="19" y="123"/>
                    </a:cubicBezTo>
                    <a:cubicBezTo>
                      <a:pt x="19" y="123"/>
                      <a:pt x="22" y="123"/>
                      <a:pt x="25" y="126"/>
                    </a:cubicBezTo>
                    <a:cubicBezTo>
                      <a:pt x="27" y="129"/>
                      <a:pt x="28" y="130"/>
                      <a:pt x="28" y="131"/>
                    </a:cubicBezTo>
                    <a:cubicBezTo>
                      <a:pt x="28" y="133"/>
                      <a:pt x="30" y="133"/>
                      <a:pt x="33" y="136"/>
                    </a:cubicBezTo>
                    <a:cubicBezTo>
                      <a:pt x="36" y="138"/>
                      <a:pt x="36" y="140"/>
                      <a:pt x="36" y="141"/>
                    </a:cubicBezTo>
                    <a:cubicBezTo>
                      <a:pt x="36" y="143"/>
                      <a:pt x="42" y="145"/>
                      <a:pt x="42" y="145"/>
                    </a:cubicBezTo>
                    <a:cubicBezTo>
                      <a:pt x="44" y="150"/>
                      <a:pt x="44" y="150"/>
                      <a:pt x="44" y="150"/>
                    </a:cubicBezTo>
                    <a:cubicBezTo>
                      <a:pt x="45" y="150"/>
                      <a:pt x="45" y="151"/>
                      <a:pt x="46" y="152"/>
                    </a:cubicBezTo>
                    <a:cubicBezTo>
                      <a:pt x="47" y="154"/>
                      <a:pt x="49" y="156"/>
                      <a:pt x="49" y="156"/>
                    </a:cubicBezTo>
                    <a:cubicBezTo>
                      <a:pt x="49" y="156"/>
                      <a:pt x="52" y="158"/>
                      <a:pt x="54" y="156"/>
                    </a:cubicBezTo>
                    <a:cubicBezTo>
                      <a:pt x="56" y="154"/>
                      <a:pt x="59" y="156"/>
                      <a:pt x="59" y="156"/>
                    </a:cubicBezTo>
                    <a:cubicBezTo>
                      <a:pt x="59" y="156"/>
                      <a:pt x="61" y="154"/>
                      <a:pt x="63" y="155"/>
                    </a:cubicBezTo>
                    <a:cubicBezTo>
                      <a:pt x="64" y="156"/>
                      <a:pt x="68" y="160"/>
                      <a:pt x="72" y="163"/>
                    </a:cubicBezTo>
                    <a:cubicBezTo>
                      <a:pt x="73" y="163"/>
                      <a:pt x="76" y="161"/>
                      <a:pt x="78" y="161"/>
                    </a:cubicBezTo>
                    <a:cubicBezTo>
                      <a:pt x="80" y="161"/>
                      <a:pt x="82" y="164"/>
                      <a:pt x="83" y="163"/>
                    </a:cubicBezTo>
                    <a:cubicBezTo>
                      <a:pt x="84" y="162"/>
                      <a:pt x="87" y="160"/>
                      <a:pt x="89" y="161"/>
                    </a:cubicBezTo>
                    <a:cubicBezTo>
                      <a:pt x="90" y="162"/>
                      <a:pt x="94" y="162"/>
                      <a:pt x="94" y="161"/>
                    </a:cubicBezTo>
                    <a:cubicBezTo>
                      <a:pt x="94" y="160"/>
                      <a:pt x="95" y="159"/>
                      <a:pt x="97" y="158"/>
                    </a:cubicBezTo>
                    <a:cubicBezTo>
                      <a:pt x="97" y="158"/>
                      <a:pt x="97" y="157"/>
                      <a:pt x="98" y="157"/>
                    </a:cubicBezTo>
                    <a:cubicBezTo>
                      <a:pt x="98" y="155"/>
                      <a:pt x="102" y="153"/>
                      <a:pt x="104" y="153"/>
                    </a:cubicBezTo>
                    <a:cubicBezTo>
                      <a:pt x="106" y="152"/>
                      <a:pt x="108" y="152"/>
                      <a:pt x="109" y="153"/>
                    </a:cubicBezTo>
                    <a:cubicBezTo>
                      <a:pt x="109" y="154"/>
                      <a:pt x="110" y="154"/>
                      <a:pt x="111" y="154"/>
                    </a:cubicBezTo>
                    <a:cubicBezTo>
                      <a:pt x="111" y="150"/>
                      <a:pt x="112" y="147"/>
                      <a:pt x="111" y="147"/>
                    </a:cubicBezTo>
                    <a:cubicBezTo>
                      <a:pt x="109" y="147"/>
                      <a:pt x="105" y="145"/>
                      <a:pt x="103" y="141"/>
                    </a:cubicBezTo>
                    <a:cubicBezTo>
                      <a:pt x="102" y="137"/>
                      <a:pt x="97" y="135"/>
                      <a:pt x="96" y="132"/>
                    </a:cubicBezTo>
                    <a:cubicBezTo>
                      <a:pt x="95" y="130"/>
                      <a:pt x="90" y="130"/>
                      <a:pt x="89" y="128"/>
                    </a:cubicBezTo>
                    <a:cubicBezTo>
                      <a:pt x="88" y="126"/>
                      <a:pt x="91" y="126"/>
                      <a:pt x="91" y="124"/>
                    </a:cubicBezTo>
                    <a:cubicBezTo>
                      <a:pt x="91" y="121"/>
                      <a:pt x="96" y="123"/>
                      <a:pt x="97" y="122"/>
                    </a:cubicBezTo>
                    <a:cubicBezTo>
                      <a:pt x="97" y="122"/>
                      <a:pt x="98" y="116"/>
                      <a:pt x="98" y="113"/>
                    </a:cubicBezTo>
                    <a:cubicBezTo>
                      <a:pt x="98" y="110"/>
                      <a:pt x="102" y="108"/>
                      <a:pt x="100" y="106"/>
                    </a:cubicBezTo>
                    <a:cubicBezTo>
                      <a:pt x="99" y="105"/>
                      <a:pt x="102" y="104"/>
                      <a:pt x="104" y="103"/>
                    </a:cubicBezTo>
                    <a:cubicBezTo>
                      <a:pt x="106" y="101"/>
                      <a:pt x="104" y="97"/>
                      <a:pt x="106" y="95"/>
                    </a:cubicBezTo>
                    <a:cubicBezTo>
                      <a:pt x="108" y="93"/>
                      <a:pt x="110" y="89"/>
                      <a:pt x="111" y="89"/>
                    </a:cubicBezTo>
                    <a:cubicBezTo>
                      <a:pt x="113" y="89"/>
                      <a:pt x="115" y="87"/>
                      <a:pt x="115" y="85"/>
                    </a:cubicBezTo>
                    <a:cubicBezTo>
                      <a:pt x="115" y="83"/>
                      <a:pt x="118" y="79"/>
                      <a:pt x="118" y="75"/>
                    </a:cubicBezTo>
                    <a:cubicBezTo>
                      <a:pt x="117" y="72"/>
                      <a:pt x="116" y="67"/>
                      <a:pt x="118" y="64"/>
                    </a:cubicBezTo>
                    <a:cubicBezTo>
                      <a:pt x="121" y="61"/>
                      <a:pt x="122" y="59"/>
                      <a:pt x="121" y="56"/>
                    </a:cubicBezTo>
                    <a:cubicBezTo>
                      <a:pt x="121" y="54"/>
                      <a:pt x="124" y="53"/>
                      <a:pt x="126" y="52"/>
                    </a:cubicBezTo>
                    <a:cubicBezTo>
                      <a:pt x="127" y="51"/>
                      <a:pt x="131" y="49"/>
                      <a:pt x="134" y="45"/>
                    </a:cubicBezTo>
                    <a:cubicBezTo>
                      <a:pt x="132" y="42"/>
                      <a:pt x="130" y="41"/>
                      <a:pt x="129" y="40"/>
                    </a:cubicBezTo>
                    <a:cubicBezTo>
                      <a:pt x="126" y="39"/>
                      <a:pt x="124" y="34"/>
                      <a:pt x="124" y="27"/>
                    </a:cubicBezTo>
                    <a:cubicBezTo>
                      <a:pt x="124" y="21"/>
                      <a:pt x="122" y="16"/>
                      <a:pt x="122" y="14"/>
                    </a:cubicBezTo>
                    <a:cubicBezTo>
                      <a:pt x="122" y="12"/>
                      <a:pt x="119" y="8"/>
                      <a:pt x="115" y="6"/>
                    </a:cubicBezTo>
                    <a:cubicBezTo>
                      <a:pt x="112" y="4"/>
                      <a:pt x="111" y="2"/>
                      <a:pt x="110" y="0"/>
                    </a:cubicBezTo>
                    <a:cubicBezTo>
                      <a:pt x="110" y="0"/>
                      <a:pt x="110" y="0"/>
                      <a:pt x="110" y="0"/>
                    </a:cubicBezTo>
                    <a:cubicBezTo>
                      <a:pt x="108" y="3"/>
                      <a:pt x="108" y="3"/>
                      <a:pt x="106"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43">
                <a:extLst>
                  <a:ext uri="{FF2B5EF4-FFF2-40B4-BE49-F238E27FC236}">
                    <a16:creationId xmlns:a16="http://schemas.microsoft.com/office/drawing/2014/main" id="{8FBCF316-3D55-4314-BDB2-9DCC773CA03E}"/>
                  </a:ext>
                </a:extLst>
              </p:cNvPr>
              <p:cNvSpPr>
                <a:spLocks/>
              </p:cNvSpPr>
              <p:nvPr/>
            </p:nvSpPr>
            <p:spPr bwMode="auto">
              <a:xfrm>
                <a:off x="5683843" y="3848891"/>
                <a:ext cx="33878" cy="35132"/>
              </a:xfrm>
              <a:custGeom>
                <a:avLst/>
                <a:gdLst>
                  <a:gd name="T0" fmla="*/ 5 w 15"/>
                  <a:gd name="T1" fmla="*/ 2 h 15"/>
                  <a:gd name="T2" fmla="*/ 1 w 15"/>
                  <a:gd name="T3" fmla="*/ 7 h 15"/>
                  <a:gd name="T4" fmla="*/ 1 w 15"/>
                  <a:gd name="T5" fmla="*/ 14 h 15"/>
                  <a:gd name="T6" fmla="*/ 6 w 15"/>
                  <a:gd name="T7" fmla="*/ 14 h 15"/>
                  <a:gd name="T8" fmla="*/ 9 w 15"/>
                  <a:gd name="T9" fmla="*/ 15 h 15"/>
                  <a:gd name="T10" fmla="*/ 13 w 15"/>
                  <a:gd name="T11" fmla="*/ 11 h 15"/>
                  <a:gd name="T12" fmla="*/ 9 w 15"/>
                  <a:gd name="T13" fmla="*/ 9 h 15"/>
                  <a:gd name="T14" fmla="*/ 13 w 15"/>
                  <a:gd name="T15" fmla="*/ 6 h 15"/>
                  <a:gd name="T16" fmla="*/ 12 w 15"/>
                  <a:gd name="T17" fmla="*/ 1 h 15"/>
                  <a:gd name="T18" fmla="*/ 11 w 15"/>
                  <a:gd name="T19" fmla="*/ 0 h 15"/>
                  <a:gd name="T20" fmla="*/ 9 w 15"/>
                  <a:gd name="T21" fmla="*/ 1 h 15"/>
                  <a:gd name="T22" fmla="*/ 5 w 15"/>
                  <a:gd name="T2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5" y="2"/>
                    </a:moveTo>
                    <a:cubicBezTo>
                      <a:pt x="5" y="2"/>
                      <a:pt x="3" y="6"/>
                      <a:pt x="1" y="7"/>
                    </a:cubicBezTo>
                    <a:cubicBezTo>
                      <a:pt x="0" y="9"/>
                      <a:pt x="1" y="13"/>
                      <a:pt x="1" y="14"/>
                    </a:cubicBezTo>
                    <a:cubicBezTo>
                      <a:pt x="2" y="15"/>
                      <a:pt x="4" y="15"/>
                      <a:pt x="6" y="14"/>
                    </a:cubicBezTo>
                    <a:cubicBezTo>
                      <a:pt x="7" y="13"/>
                      <a:pt x="8" y="13"/>
                      <a:pt x="9" y="15"/>
                    </a:cubicBezTo>
                    <a:cubicBezTo>
                      <a:pt x="10" y="14"/>
                      <a:pt x="12" y="12"/>
                      <a:pt x="13" y="11"/>
                    </a:cubicBezTo>
                    <a:cubicBezTo>
                      <a:pt x="11" y="10"/>
                      <a:pt x="9" y="10"/>
                      <a:pt x="9" y="9"/>
                    </a:cubicBezTo>
                    <a:cubicBezTo>
                      <a:pt x="8" y="8"/>
                      <a:pt x="11" y="6"/>
                      <a:pt x="13" y="6"/>
                    </a:cubicBezTo>
                    <a:cubicBezTo>
                      <a:pt x="15" y="5"/>
                      <a:pt x="14" y="3"/>
                      <a:pt x="12" y="1"/>
                    </a:cubicBezTo>
                    <a:cubicBezTo>
                      <a:pt x="12" y="1"/>
                      <a:pt x="12" y="0"/>
                      <a:pt x="11" y="0"/>
                    </a:cubicBezTo>
                    <a:cubicBezTo>
                      <a:pt x="10" y="1"/>
                      <a:pt x="9" y="1"/>
                      <a:pt x="9" y="1"/>
                    </a:cubicBezTo>
                    <a:cubicBezTo>
                      <a:pt x="9" y="2"/>
                      <a:pt x="7" y="2"/>
                      <a:pt x="5"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44">
                <a:extLst>
                  <a:ext uri="{FF2B5EF4-FFF2-40B4-BE49-F238E27FC236}">
                    <a16:creationId xmlns:a16="http://schemas.microsoft.com/office/drawing/2014/main" id="{34E87575-1B4C-4D7B-915F-B44CC2E7F71C}"/>
                  </a:ext>
                </a:extLst>
              </p:cNvPr>
              <p:cNvSpPr>
                <a:spLocks/>
              </p:cNvSpPr>
              <p:nvPr/>
            </p:nvSpPr>
            <p:spPr bwMode="auto">
              <a:xfrm>
                <a:off x="5584719" y="3747258"/>
                <a:ext cx="124218" cy="106652"/>
              </a:xfrm>
              <a:custGeom>
                <a:avLst/>
                <a:gdLst>
                  <a:gd name="T0" fmla="*/ 10 w 54"/>
                  <a:gd name="T1" fmla="*/ 7 h 46"/>
                  <a:gd name="T2" fmla="*/ 5 w 54"/>
                  <a:gd name="T3" fmla="*/ 11 h 46"/>
                  <a:gd name="T4" fmla="*/ 2 w 54"/>
                  <a:gd name="T5" fmla="*/ 19 h 46"/>
                  <a:gd name="T6" fmla="*/ 2 w 54"/>
                  <a:gd name="T7" fmla="*/ 30 h 46"/>
                  <a:gd name="T8" fmla="*/ 9 w 54"/>
                  <a:gd name="T9" fmla="*/ 30 h 46"/>
                  <a:gd name="T10" fmla="*/ 11 w 54"/>
                  <a:gd name="T11" fmla="*/ 28 h 46"/>
                  <a:gd name="T12" fmla="*/ 15 w 54"/>
                  <a:gd name="T13" fmla="*/ 27 h 46"/>
                  <a:gd name="T14" fmla="*/ 20 w 54"/>
                  <a:gd name="T15" fmla="*/ 29 h 46"/>
                  <a:gd name="T16" fmla="*/ 23 w 54"/>
                  <a:gd name="T17" fmla="*/ 29 h 46"/>
                  <a:gd name="T18" fmla="*/ 31 w 54"/>
                  <a:gd name="T19" fmla="*/ 29 h 46"/>
                  <a:gd name="T20" fmla="*/ 48 w 54"/>
                  <a:gd name="T21" fmla="*/ 46 h 46"/>
                  <a:gd name="T22" fmla="*/ 48 w 54"/>
                  <a:gd name="T23" fmla="*/ 46 h 46"/>
                  <a:gd name="T24" fmla="*/ 52 w 54"/>
                  <a:gd name="T25" fmla="*/ 45 h 46"/>
                  <a:gd name="T26" fmla="*/ 54 w 54"/>
                  <a:gd name="T27" fmla="*/ 44 h 46"/>
                  <a:gd name="T28" fmla="*/ 46 w 54"/>
                  <a:gd name="T29" fmla="*/ 34 h 46"/>
                  <a:gd name="T30" fmla="*/ 33 w 54"/>
                  <a:gd name="T31" fmla="*/ 25 h 46"/>
                  <a:gd name="T32" fmla="*/ 28 w 54"/>
                  <a:gd name="T33" fmla="*/ 20 h 46"/>
                  <a:gd name="T34" fmla="*/ 22 w 54"/>
                  <a:gd name="T35" fmla="*/ 9 h 46"/>
                  <a:gd name="T36" fmla="*/ 18 w 54"/>
                  <a:gd name="T37" fmla="*/ 0 h 46"/>
                  <a:gd name="T38" fmla="*/ 10 w 54"/>
                  <a:gd name="T39"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46">
                    <a:moveTo>
                      <a:pt x="10" y="7"/>
                    </a:moveTo>
                    <a:cubicBezTo>
                      <a:pt x="8" y="8"/>
                      <a:pt x="5" y="9"/>
                      <a:pt x="5" y="11"/>
                    </a:cubicBezTo>
                    <a:cubicBezTo>
                      <a:pt x="6" y="14"/>
                      <a:pt x="5" y="16"/>
                      <a:pt x="2" y="19"/>
                    </a:cubicBezTo>
                    <a:cubicBezTo>
                      <a:pt x="0" y="22"/>
                      <a:pt x="1" y="27"/>
                      <a:pt x="2" y="30"/>
                    </a:cubicBezTo>
                    <a:cubicBezTo>
                      <a:pt x="5" y="30"/>
                      <a:pt x="8" y="30"/>
                      <a:pt x="9" y="30"/>
                    </a:cubicBezTo>
                    <a:cubicBezTo>
                      <a:pt x="10" y="32"/>
                      <a:pt x="10" y="30"/>
                      <a:pt x="11" y="28"/>
                    </a:cubicBezTo>
                    <a:cubicBezTo>
                      <a:pt x="12" y="25"/>
                      <a:pt x="13" y="26"/>
                      <a:pt x="15" y="27"/>
                    </a:cubicBezTo>
                    <a:cubicBezTo>
                      <a:pt x="16" y="28"/>
                      <a:pt x="17" y="30"/>
                      <a:pt x="20" y="29"/>
                    </a:cubicBezTo>
                    <a:cubicBezTo>
                      <a:pt x="22" y="28"/>
                      <a:pt x="22" y="28"/>
                      <a:pt x="23" y="29"/>
                    </a:cubicBezTo>
                    <a:cubicBezTo>
                      <a:pt x="25" y="29"/>
                      <a:pt x="30" y="29"/>
                      <a:pt x="31" y="29"/>
                    </a:cubicBezTo>
                    <a:cubicBezTo>
                      <a:pt x="33" y="29"/>
                      <a:pt x="48" y="46"/>
                      <a:pt x="48" y="46"/>
                    </a:cubicBezTo>
                    <a:cubicBezTo>
                      <a:pt x="48" y="46"/>
                      <a:pt x="48" y="46"/>
                      <a:pt x="48" y="46"/>
                    </a:cubicBezTo>
                    <a:cubicBezTo>
                      <a:pt x="50" y="46"/>
                      <a:pt x="52" y="46"/>
                      <a:pt x="52" y="45"/>
                    </a:cubicBezTo>
                    <a:cubicBezTo>
                      <a:pt x="52" y="45"/>
                      <a:pt x="53" y="45"/>
                      <a:pt x="54" y="44"/>
                    </a:cubicBezTo>
                    <a:cubicBezTo>
                      <a:pt x="52" y="42"/>
                      <a:pt x="50" y="39"/>
                      <a:pt x="46" y="34"/>
                    </a:cubicBezTo>
                    <a:cubicBezTo>
                      <a:pt x="41" y="29"/>
                      <a:pt x="36" y="25"/>
                      <a:pt x="33" y="25"/>
                    </a:cubicBezTo>
                    <a:cubicBezTo>
                      <a:pt x="30" y="25"/>
                      <a:pt x="30" y="21"/>
                      <a:pt x="28" y="20"/>
                    </a:cubicBezTo>
                    <a:cubicBezTo>
                      <a:pt x="26" y="20"/>
                      <a:pt x="22" y="13"/>
                      <a:pt x="22" y="9"/>
                    </a:cubicBezTo>
                    <a:cubicBezTo>
                      <a:pt x="22" y="6"/>
                      <a:pt x="20" y="3"/>
                      <a:pt x="18" y="0"/>
                    </a:cubicBezTo>
                    <a:cubicBezTo>
                      <a:pt x="15" y="4"/>
                      <a:pt x="11" y="6"/>
                      <a:pt x="10"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5">
                <a:extLst>
                  <a:ext uri="{FF2B5EF4-FFF2-40B4-BE49-F238E27FC236}">
                    <a16:creationId xmlns:a16="http://schemas.microsoft.com/office/drawing/2014/main" id="{AF7AC0FD-AD3F-4CBD-8E67-7DB8755B5A4D}"/>
                  </a:ext>
                </a:extLst>
              </p:cNvPr>
              <p:cNvSpPr>
                <a:spLocks/>
              </p:cNvSpPr>
              <p:nvPr/>
            </p:nvSpPr>
            <p:spPr bwMode="auto">
              <a:xfrm>
                <a:off x="5519473" y="3804975"/>
                <a:ext cx="279804" cy="219577"/>
              </a:xfrm>
              <a:custGeom>
                <a:avLst/>
                <a:gdLst>
                  <a:gd name="T0" fmla="*/ 8 w 121"/>
                  <a:gd name="T1" fmla="*/ 62 h 95"/>
                  <a:gd name="T2" fmla="*/ 15 w 121"/>
                  <a:gd name="T3" fmla="*/ 71 h 95"/>
                  <a:gd name="T4" fmla="*/ 23 w 121"/>
                  <a:gd name="T5" fmla="*/ 77 h 95"/>
                  <a:gd name="T6" fmla="*/ 23 w 121"/>
                  <a:gd name="T7" fmla="*/ 84 h 95"/>
                  <a:gd name="T8" fmla="*/ 25 w 121"/>
                  <a:gd name="T9" fmla="*/ 85 h 95"/>
                  <a:gd name="T10" fmla="*/ 34 w 121"/>
                  <a:gd name="T11" fmla="*/ 87 h 95"/>
                  <a:gd name="T12" fmla="*/ 43 w 121"/>
                  <a:gd name="T13" fmla="*/ 92 h 95"/>
                  <a:gd name="T14" fmla="*/ 52 w 121"/>
                  <a:gd name="T15" fmla="*/ 94 h 95"/>
                  <a:gd name="T16" fmla="*/ 58 w 121"/>
                  <a:gd name="T17" fmla="*/ 90 h 95"/>
                  <a:gd name="T18" fmla="*/ 64 w 121"/>
                  <a:gd name="T19" fmla="*/ 88 h 95"/>
                  <a:gd name="T20" fmla="*/ 68 w 121"/>
                  <a:gd name="T21" fmla="*/ 90 h 95"/>
                  <a:gd name="T22" fmla="*/ 72 w 121"/>
                  <a:gd name="T23" fmla="*/ 89 h 95"/>
                  <a:gd name="T24" fmla="*/ 79 w 121"/>
                  <a:gd name="T25" fmla="*/ 88 h 95"/>
                  <a:gd name="T26" fmla="*/ 89 w 121"/>
                  <a:gd name="T27" fmla="*/ 82 h 95"/>
                  <a:gd name="T28" fmla="*/ 98 w 121"/>
                  <a:gd name="T29" fmla="*/ 81 h 95"/>
                  <a:gd name="T30" fmla="*/ 120 w 121"/>
                  <a:gd name="T31" fmla="*/ 59 h 95"/>
                  <a:gd name="T32" fmla="*/ 117 w 121"/>
                  <a:gd name="T33" fmla="*/ 57 h 95"/>
                  <a:gd name="T34" fmla="*/ 106 w 121"/>
                  <a:gd name="T35" fmla="*/ 55 h 95"/>
                  <a:gd name="T36" fmla="*/ 90 w 121"/>
                  <a:gd name="T37" fmla="*/ 49 h 95"/>
                  <a:gd name="T38" fmla="*/ 84 w 121"/>
                  <a:gd name="T39" fmla="*/ 44 h 95"/>
                  <a:gd name="T40" fmla="*/ 79 w 121"/>
                  <a:gd name="T41" fmla="*/ 37 h 95"/>
                  <a:gd name="T42" fmla="*/ 80 w 121"/>
                  <a:gd name="T43" fmla="*/ 34 h 95"/>
                  <a:gd name="T44" fmla="*/ 77 w 121"/>
                  <a:gd name="T45" fmla="*/ 33 h 95"/>
                  <a:gd name="T46" fmla="*/ 72 w 121"/>
                  <a:gd name="T47" fmla="*/ 33 h 95"/>
                  <a:gd name="T48" fmla="*/ 72 w 121"/>
                  <a:gd name="T49" fmla="*/ 26 h 95"/>
                  <a:gd name="T50" fmla="*/ 76 w 121"/>
                  <a:gd name="T51" fmla="*/ 21 h 95"/>
                  <a:gd name="T52" fmla="*/ 59 w 121"/>
                  <a:gd name="T53" fmla="*/ 4 h 95"/>
                  <a:gd name="T54" fmla="*/ 51 w 121"/>
                  <a:gd name="T55" fmla="*/ 4 h 95"/>
                  <a:gd name="T56" fmla="*/ 48 w 121"/>
                  <a:gd name="T57" fmla="*/ 4 h 95"/>
                  <a:gd name="T58" fmla="*/ 43 w 121"/>
                  <a:gd name="T59" fmla="*/ 2 h 95"/>
                  <a:gd name="T60" fmla="*/ 39 w 121"/>
                  <a:gd name="T61" fmla="*/ 3 h 95"/>
                  <a:gd name="T62" fmla="*/ 37 w 121"/>
                  <a:gd name="T63" fmla="*/ 5 h 95"/>
                  <a:gd name="T64" fmla="*/ 30 w 121"/>
                  <a:gd name="T65" fmla="*/ 5 h 95"/>
                  <a:gd name="T66" fmla="*/ 30 w 121"/>
                  <a:gd name="T67" fmla="*/ 5 h 95"/>
                  <a:gd name="T68" fmla="*/ 27 w 121"/>
                  <a:gd name="T69" fmla="*/ 15 h 95"/>
                  <a:gd name="T70" fmla="*/ 23 w 121"/>
                  <a:gd name="T71" fmla="*/ 19 h 95"/>
                  <a:gd name="T72" fmla="*/ 18 w 121"/>
                  <a:gd name="T73" fmla="*/ 25 h 95"/>
                  <a:gd name="T74" fmla="*/ 16 w 121"/>
                  <a:gd name="T75" fmla="*/ 33 h 95"/>
                  <a:gd name="T76" fmla="*/ 12 w 121"/>
                  <a:gd name="T77" fmla="*/ 36 h 95"/>
                  <a:gd name="T78" fmla="*/ 10 w 121"/>
                  <a:gd name="T79" fmla="*/ 43 h 95"/>
                  <a:gd name="T80" fmla="*/ 9 w 121"/>
                  <a:gd name="T81" fmla="*/ 52 h 95"/>
                  <a:gd name="T82" fmla="*/ 3 w 121"/>
                  <a:gd name="T83" fmla="*/ 54 h 95"/>
                  <a:gd name="T84" fmla="*/ 1 w 121"/>
                  <a:gd name="T85" fmla="*/ 58 h 95"/>
                  <a:gd name="T86" fmla="*/ 8 w 121"/>
                  <a:gd name="T87"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 h="95">
                    <a:moveTo>
                      <a:pt x="8" y="62"/>
                    </a:moveTo>
                    <a:cubicBezTo>
                      <a:pt x="9" y="65"/>
                      <a:pt x="14" y="67"/>
                      <a:pt x="15" y="71"/>
                    </a:cubicBezTo>
                    <a:cubicBezTo>
                      <a:pt x="17" y="75"/>
                      <a:pt x="21" y="77"/>
                      <a:pt x="23" y="77"/>
                    </a:cubicBezTo>
                    <a:cubicBezTo>
                      <a:pt x="24" y="77"/>
                      <a:pt x="23" y="80"/>
                      <a:pt x="23" y="84"/>
                    </a:cubicBezTo>
                    <a:cubicBezTo>
                      <a:pt x="24" y="85"/>
                      <a:pt x="25" y="85"/>
                      <a:pt x="25" y="85"/>
                    </a:cubicBezTo>
                    <a:cubicBezTo>
                      <a:pt x="27" y="86"/>
                      <a:pt x="32" y="85"/>
                      <a:pt x="34" y="87"/>
                    </a:cubicBezTo>
                    <a:cubicBezTo>
                      <a:pt x="35" y="89"/>
                      <a:pt x="41" y="92"/>
                      <a:pt x="43" y="92"/>
                    </a:cubicBezTo>
                    <a:cubicBezTo>
                      <a:pt x="45" y="92"/>
                      <a:pt x="51" y="93"/>
                      <a:pt x="52" y="94"/>
                    </a:cubicBezTo>
                    <a:cubicBezTo>
                      <a:pt x="53" y="95"/>
                      <a:pt x="55" y="91"/>
                      <a:pt x="58" y="90"/>
                    </a:cubicBezTo>
                    <a:cubicBezTo>
                      <a:pt x="60" y="88"/>
                      <a:pt x="64" y="87"/>
                      <a:pt x="64" y="88"/>
                    </a:cubicBezTo>
                    <a:cubicBezTo>
                      <a:pt x="65" y="90"/>
                      <a:pt x="67" y="91"/>
                      <a:pt x="68" y="90"/>
                    </a:cubicBezTo>
                    <a:cubicBezTo>
                      <a:pt x="69" y="90"/>
                      <a:pt x="71" y="89"/>
                      <a:pt x="72" y="89"/>
                    </a:cubicBezTo>
                    <a:cubicBezTo>
                      <a:pt x="75" y="88"/>
                      <a:pt x="78" y="88"/>
                      <a:pt x="79" y="88"/>
                    </a:cubicBezTo>
                    <a:cubicBezTo>
                      <a:pt x="80" y="88"/>
                      <a:pt x="84" y="82"/>
                      <a:pt x="89" y="82"/>
                    </a:cubicBezTo>
                    <a:cubicBezTo>
                      <a:pt x="95" y="82"/>
                      <a:pt x="96" y="83"/>
                      <a:pt x="98" y="81"/>
                    </a:cubicBezTo>
                    <a:cubicBezTo>
                      <a:pt x="101" y="78"/>
                      <a:pt x="118" y="60"/>
                      <a:pt x="120" y="59"/>
                    </a:cubicBezTo>
                    <a:cubicBezTo>
                      <a:pt x="121" y="58"/>
                      <a:pt x="119" y="57"/>
                      <a:pt x="117" y="57"/>
                    </a:cubicBezTo>
                    <a:cubicBezTo>
                      <a:pt x="115" y="57"/>
                      <a:pt x="112" y="57"/>
                      <a:pt x="106" y="55"/>
                    </a:cubicBezTo>
                    <a:cubicBezTo>
                      <a:pt x="100" y="53"/>
                      <a:pt x="91" y="50"/>
                      <a:pt x="90" y="49"/>
                    </a:cubicBezTo>
                    <a:cubicBezTo>
                      <a:pt x="88" y="49"/>
                      <a:pt x="86" y="45"/>
                      <a:pt x="84" y="44"/>
                    </a:cubicBezTo>
                    <a:cubicBezTo>
                      <a:pt x="83" y="44"/>
                      <a:pt x="80" y="39"/>
                      <a:pt x="79" y="37"/>
                    </a:cubicBezTo>
                    <a:cubicBezTo>
                      <a:pt x="79" y="37"/>
                      <a:pt x="80" y="35"/>
                      <a:pt x="80" y="34"/>
                    </a:cubicBezTo>
                    <a:cubicBezTo>
                      <a:pt x="79" y="32"/>
                      <a:pt x="78" y="32"/>
                      <a:pt x="77" y="33"/>
                    </a:cubicBezTo>
                    <a:cubicBezTo>
                      <a:pt x="75" y="34"/>
                      <a:pt x="73" y="34"/>
                      <a:pt x="72" y="33"/>
                    </a:cubicBezTo>
                    <a:cubicBezTo>
                      <a:pt x="72" y="32"/>
                      <a:pt x="71" y="28"/>
                      <a:pt x="72" y="26"/>
                    </a:cubicBezTo>
                    <a:cubicBezTo>
                      <a:pt x="74" y="24"/>
                      <a:pt x="76" y="21"/>
                      <a:pt x="76" y="21"/>
                    </a:cubicBezTo>
                    <a:cubicBezTo>
                      <a:pt x="76" y="21"/>
                      <a:pt x="61" y="4"/>
                      <a:pt x="59" y="4"/>
                    </a:cubicBezTo>
                    <a:cubicBezTo>
                      <a:pt x="58" y="4"/>
                      <a:pt x="53" y="4"/>
                      <a:pt x="51" y="4"/>
                    </a:cubicBezTo>
                    <a:cubicBezTo>
                      <a:pt x="50" y="3"/>
                      <a:pt x="50" y="3"/>
                      <a:pt x="48" y="4"/>
                    </a:cubicBezTo>
                    <a:cubicBezTo>
                      <a:pt x="45" y="5"/>
                      <a:pt x="44" y="3"/>
                      <a:pt x="43" y="2"/>
                    </a:cubicBezTo>
                    <a:cubicBezTo>
                      <a:pt x="41" y="1"/>
                      <a:pt x="40" y="0"/>
                      <a:pt x="39" y="3"/>
                    </a:cubicBezTo>
                    <a:cubicBezTo>
                      <a:pt x="38" y="5"/>
                      <a:pt x="38" y="7"/>
                      <a:pt x="37" y="5"/>
                    </a:cubicBezTo>
                    <a:cubicBezTo>
                      <a:pt x="36" y="5"/>
                      <a:pt x="33" y="5"/>
                      <a:pt x="30" y="5"/>
                    </a:cubicBezTo>
                    <a:cubicBezTo>
                      <a:pt x="30" y="5"/>
                      <a:pt x="30" y="5"/>
                      <a:pt x="30" y="5"/>
                    </a:cubicBezTo>
                    <a:cubicBezTo>
                      <a:pt x="30" y="9"/>
                      <a:pt x="27" y="13"/>
                      <a:pt x="27" y="15"/>
                    </a:cubicBezTo>
                    <a:cubicBezTo>
                      <a:pt x="27" y="17"/>
                      <a:pt x="25" y="19"/>
                      <a:pt x="23" y="19"/>
                    </a:cubicBezTo>
                    <a:cubicBezTo>
                      <a:pt x="22" y="19"/>
                      <a:pt x="20" y="23"/>
                      <a:pt x="18" y="25"/>
                    </a:cubicBezTo>
                    <a:cubicBezTo>
                      <a:pt x="16" y="27"/>
                      <a:pt x="18" y="31"/>
                      <a:pt x="16" y="33"/>
                    </a:cubicBezTo>
                    <a:cubicBezTo>
                      <a:pt x="14" y="34"/>
                      <a:pt x="11" y="35"/>
                      <a:pt x="12" y="36"/>
                    </a:cubicBezTo>
                    <a:cubicBezTo>
                      <a:pt x="14" y="38"/>
                      <a:pt x="10" y="40"/>
                      <a:pt x="10" y="43"/>
                    </a:cubicBezTo>
                    <a:cubicBezTo>
                      <a:pt x="10" y="46"/>
                      <a:pt x="9" y="52"/>
                      <a:pt x="9" y="52"/>
                    </a:cubicBezTo>
                    <a:cubicBezTo>
                      <a:pt x="8" y="53"/>
                      <a:pt x="3" y="51"/>
                      <a:pt x="3" y="54"/>
                    </a:cubicBezTo>
                    <a:cubicBezTo>
                      <a:pt x="3" y="56"/>
                      <a:pt x="0" y="56"/>
                      <a:pt x="1" y="58"/>
                    </a:cubicBezTo>
                    <a:cubicBezTo>
                      <a:pt x="2" y="60"/>
                      <a:pt x="7" y="60"/>
                      <a:pt x="8" y="6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46">
                <a:extLst>
                  <a:ext uri="{FF2B5EF4-FFF2-40B4-BE49-F238E27FC236}">
                    <a16:creationId xmlns:a16="http://schemas.microsoft.com/office/drawing/2014/main" id="{CF829D76-1001-41DF-B20A-7F248EC9DEEA}"/>
                  </a:ext>
                </a:extLst>
              </p:cNvPr>
              <p:cNvSpPr>
                <a:spLocks/>
              </p:cNvSpPr>
              <p:nvPr/>
            </p:nvSpPr>
            <p:spPr bwMode="auto">
              <a:xfrm>
                <a:off x="5563389" y="3408482"/>
                <a:ext cx="27604" cy="35132"/>
              </a:xfrm>
              <a:custGeom>
                <a:avLst/>
                <a:gdLst>
                  <a:gd name="T0" fmla="*/ 10 w 12"/>
                  <a:gd name="T1" fmla="*/ 7 h 15"/>
                  <a:gd name="T2" fmla="*/ 6 w 12"/>
                  <a:gd name="T3" fmla="*/ 0 h 15"/>
                  <a:gd name="T4" fmla="*/ 6 w 12"/>
                  <a:gd name="T5" fmla="*/ 2 h 15"/>
                  <a:gd name="T6" fmla="*/ 0 w 12"/>
                  <a:gd name="T7" fmla="*/ 14 h 15"/>
                  <a:gd name="T8" fmla="*/ 4 w 12"/>
                  <a:gd name="T9" fmla="*/ 15 h 15"/>
                  <a:gd name="T10" fmla="*/ 10 w 12"/>
                  <a:gd name="T11" fmla="*/ 7 h 15"/>
                </a:gdLst>
                <a:ahLst/>
                <a:cxnLst>
                  <a:cxn ang="0">
                    <a:pos x="T0" y="T1"/>
                  </a:cxn>
                  <a:cxn ang="0">
                    <a:pos x="T2" y="T3"/>
                  </a:cxn>
                  <a:cxn ang="0">
                    <a:pos x="T4" y="T5"/>
                  </a:cxn>
                  <a:cxn ang="0">
                    <a:pos x="T6" y="T7"/>
                  </a:cxn>
                  <a:cxn ang="0">
                    <a:pos x="T8" y="T9"/>
                  </a:cxn>
                  <a:cxn ang="0">
                    <a:pos x="T10" y="T11"/>
                  </a:cxn>
                </a:cxnLst>
                <a:rect l="0" t="0" r="r" b="b"/>
                <a:pathLst>
                  <a:path w="12" h="15">
                    <a:moveTo>
                      <a:pt x="10" y="7"/>
                    </a:moveTo>
                    <a:cubicBezTo>
                      <a:pt x="12" y="5"/>
                      <a:pt x="12" y="0"/>
                      <a:pt x="6" y="0"/>
                    </a:cubicBezTo>
                    <a:cubicBezTo>
                      <a:pt x="6" y="1"/>
                      <a:pt x="6" y="1"/>
                      <a:pt x="6" y="2"/>
                    </a:cubicBezTo>
                    <a:cubicBezTo>
                      <a:pt x="6" y="4"/>
                      <a:pt x="2" y="9"/>
                      <a:pt x="0" y="14"/>
                    </a:cubicBezTo>
                    <a:cubicBezTo>
                      <a:pt x="4" y="15"/>
                      <a:pt x="4" y="15"/>
                      <a:pt x="4" y="15"/>
                    </a:cubicBezTo>
                    <a:cubicBezTo>
                      <a:pt x="6" y="12"/>
                      <a:pt x="9" y="8"/>
                      <a:pt x="10"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47">
                <a:extLst>
                  <a:ext uri="{FF2B5EF4-FFF2-40B4-BE49-F238E27FC236}">
                    <a16:creationId xmlns:a16="http://schemas.microsoft.com/office/drawing/2014/main" id="{4C33EFD3-C6B1-4B2F-B3BA-FEDF86486C61}"/>
                  </a:ext>
                </a:extLst>
              </p:cNvPr>
              <p:cNvSpPr>
                <a:spLocks/>
              </p:cNvSpPr>
              <p:nvPr/>
            </p:nvSpPr>
            <p:spPr bwMode="auto">
              <a:xfrm>
                <a:off x="5573427" y="3358293"/>
                <a:ext cx="126727" cy="101633"/>
              </a:xfrm>
              <a:custGeom>
                <a:avLst/>
                <a:gdLst>
                  <a:gd name="T0" fmla="*/ 6 w 55"/>
                  <a:gd name="T1" fmla="*/ 29 h 44"/>
                  <a:gd name="T2" fmla="*/ 0 w 55"/>
                  <a:gd name="T3" fmla="*/ 37 h 44"/>
                  <a:gd name="T4" fmla="*/ 0 w 55"/>
                  <a:gd name="T5" fmla="*/ 37 h 44"/>
                  <a:gd name="T6" fmla="*/ 1 w 55"/>
                  <a:gd name="T7" fmla="*/ 40 h 44"/>
                  <a:gd name="T8" fmla="*/ 8 w 55"/>
                  <a:gd name="T9" fmla="*/ 44 h 44"/>
                  <a:gd name="T10" fmla="*/ 16 w 55"/>
                  <a:gd name="T11" fmla="*/ 40 h 44"/>
                  <a:gd name="T12" fmla="*/ 43 w 55"/>
                  <a:gd name="T13" fmla="*/ 26 h 44"/>
                  <a:gd name="T14" fmla="*/ 45 w 55"/>
                  <a:gd name="T15" fmla="*/ 21 h 44"/>
                  <a:gd name="T16" fmla="*/ 46 w 55"/>
                  <a:gd name="T17" fmla="*/ 15 h 44"/>
                  <a:gd name="T18" fmla="*/ 45 w 55"/>
                  <a:gd name="T19" fmla="*/ 8 h 44"/>
                  <a:gd name="T20" fmla="*/ 50 w 55"/>
                  <a:gd name="T21" fmla="*/ 4 h 44"/>
                  <a:gd name="T22" fmla="*/ 55 w 55"/>
                  <a:gd name="T23" fmla="*/ 1 h 44"/>
                  <a:gd name="T24" fmla="*/ 52 w 55"/>
                  <a:gd name="T25" fmla="*/ 0 h 44"/>
                  <a:gd name="T26" fmla="*/ 43 w 55"/>
                  <a:gd name="T27" fmla="*/ 1 h 44"/>
                  <a:gd name="T28" fmla="*/ 32 w 55"/>
                  <a:gd name="T29" fmla="*/ 4 h 44"/>
                  <a:gd name="T30" fmla="*/ 23 w 55"/>
                  <a:gd name="T31" fmla="*/ 4 h 44"/>
                  <a:gd name="T32" fmla="*/ 18 w 55"/>
                  <a:gd name="T33" fmla="*/ 5 h 44"/>
                  <a:gd name="T34" fmla="*/ 11 w 55"/>
                  <a:gd name="T35" fmla="*/ 5 h 44"/>
                  <a:gd name="T36" fmla="*/ 8 w 55"/>
                  <a:gd name="T37" fmla="*/ 7 h 44"/>
                  <a:gd name="T38" fmla="*/ 3 w 55"/>
                  <a:gd name="T39" fmla="*/ 12 h 44"/>
                  <a:gd name="T40" fmla="*/ 3 w 55"/>
                  <a:gd name="T41" fmla="*/ 16 h 44"/>
                  <a:gd name="T42" fmla="*/ 2 w 55"/>
                  <a:gd name="T43" fmla="*/ 22 h 44"/>
                  <a:gd name="T44" fmla="*/ 6 w 55"/>
                  <a:gd name="T4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44">
                    <a:moveTo>
                      <a:pt x="6" y="29"/>
                    </a:moveTo>
                    <a:cubicBezTo>
                      <a:pt x="5" y="30"/>
                      <a:pt x="2" y="34"/>
                      <a:pt x="0" y="37"/>
                    </a:cubicBezTo>
                    <a:cubicBezTo>
                      <a:pt x="0" y="37"/>
                      <a:pt x="0" y="37"/>
                      <a:pt x="0" y="37"/>
                    </a:cubicBezTo>
                    <a:cubicBezTo>
                      <a:pt x="1" y="40"/>
                      <a:pt x="1" y="40"/>
                      <a:pt x="1" y="40"/>
                    </a:cubicBezTo>
                    <a:cubicBezTo>
                      <a:pt x="8" y="44"/>
                      <a:pt x="8" y="44"/>
                      <a:pt x="8" y="44"/>
                    </a:cubicBezTo>
                    <a:cubicBezTo>
                      <a:pt x="8" y="44"/>
                      <a:pt x="14" y="40"/>
                      <a:pt x="16" y="40"/>
                    </a:cubicBezTo>
                    <a:cubicBezTo>
                      <a:pt x="18" y="40"/>
                      <a:pt x="43" y="26"/>
                      <a:pt x="43" y="26"/>
                    </a:cubicBezTo>
                    <a:cubicBezTo>
                      <a:pt x="43" y="26"/>
                      <a:pt x="46" y="22"/>
                      <a:pt x="45" y="21"/>
                    </a:cubicBezTo>
                    <a:cubicBezTo>
                      <a:pt x="45" y="20"/>
                      <a:pt x="45" y="16"/>
                      <a:pt x="46" y="15"/>
                    </a:cubicBezTo>
                    <a:cubicBezTo>
                      <a:pt x="47" y="13"/>
                      <a:pt x="44" y="11"/>
                      <a:pt x="45" y="8"/>
                    </a:cubicBezTo>
                    <a:cubicBezTo>
                      <a:pt x="46" y="6"/>
                      <a:pt x="50" y="4"/>
                      <a:pt x="50" y="4"/>
                    </a:cubicBezTo>
                    <a:cubicBezTo>
                      <a:pt x="55" y="1"/>
                      <a:pt x="55" y="1"/>
                      <a:pt x="55" y="1"/>
                    </a:cubicBezTo>
                    <a:cubicBezTo>
                      <a:pt x="52" y="0"/>
                      <a:pt x="52" y="0"/>
                      <a:pt x="52" y="0"/>
                    </a:cubicBezTo>
                    <a:cubicBezTo>
                      <a:pt x="52" y="0"/>
                      <a:pt x="48" y="1"/>
                      <a:pt x="43" y="1"/>
                    </a:cubicBezTo>
                    <a:cubicBezTo>
                      <a:pt x="38" y="1"/>
                      <a:pt x="37" y="4"/>
                      <a:pt x="32" y="4"/>
                    </a:cubicBezTo>
                    <a:cubicBezTo>
                      <a:pt x="27" y="4"/>
                      <a:pt x="24" y="6"/>
                      <a:pt x="23" y="4"/>
                    </a:cubicBezTo>
                    <a:cubicBezTo>
                      <a:pt x="22" y="2"/>
                      <a:pt x="22" y="3"/>
                      <a:pt x="18" y="5"/>
                    </a:cubicBezTo>
                    <a:cubicBezTo>
                      <a:pt x="15" y="7"/>
                      <a:pt x="12" y="6"/>
                      <a:pt x="11" y="5"/>
                    </a:cubicBezTo>
                    <a:cubicBezTo>
                      <a:pt x="9" y="4"/>
                      <a:pt x="8" y="5"/>
                      <a:pt x="8" y="7"/>
                    </a:cubicBezTo>
                    <a:cubicBezTo>
                      <a:pt x="7" y="8"/>
                      <a:pt x="8" y="12"/>
                      <a:pt x="3" y="12"/>
                    </a:cubicBezTo>
                    <a:cubicBezTo>
                      <a:pt x="2" y="14"/>
                      <a:pt x="2" y="15"/>
                      <a:pt x="3" y="16"/>
                    </a:cubicBezTo>
                    <a:cubicBezTo>
                      <a:pt x="4" y="18"/>
                      <a:pt x="3" y="20"/>
                      <a:pt x="2" y="22"/>
                    </a:cubicBezTo>
                    <a:cubicBezTo>
                      <a:pt x="8" y="22"/>
                      <a:pt x="8" y="27"/>
                      <a:pt x="6" y="2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48">
                <a:extLst>
                  <a:ext uri="{FF2B5EF4-FFF2-40B4-BE49-F238E27FC236}">
                    <a16:creationId xmlns:a16="http://schemas.microsoft.com/office/drawing/2014/main" id="{7B5333CB-DAB7-4D33-90A6-9D84D2AAD760}"/>
                  </a:ext>
                </a:extLst>
              </p:cNvPr>
              <p:cNvSpPr>
                <a:spLocks/>
              </p:cNvSpPr>
              <p:nvPr/>
            </p:nvSpPr>
            <p:spPr bwMode="auto">
              <a:xfrm>
                <a:off x="7242212" y="3334453"/>
                <a:ext cx="69010" cy="87831"/>
              </a:xfrm>
              <a:custGeom>
                <a:avLst/>
                <a:gdLst>
                  <a:gd name="T0" fmla="*/ 7 w 30"/>
                  <a:gd name="T1" fmla="*/ 3 h 38"/>
                  <a:gd name="T2" fmla="*/ 2 w 30"/>
                  <a:gd name="T3" fmla="*/ 7 h 38"/>
                  <a:gd name="T4" fmla="*/ 5 w 30"/>
                  <a:gd name="T5" fmla="*/ 11 h 38"/>
                  <a:gd name="T6" fmla="*/ 5 w 30"/>
                  <a:gd name="T7" fmla="*/ 14 h 38"/>
                  <a:gd name="T8" fmla="*/ 4 w 30"/>
                  <a:gd name="T9" fmla="*/ 22 h 38"/>
                  <a:gd name="T10" fmla="*/ 2 w 30"/>
                  <a:gd name="T11" fmla="*/ 32 h 38"/>
                  <a:gd name="T12" fmla="*/ 3 w 30"/>
                  <a:gd name="T13" fmla="*/ 37 h 38"/>
                  <a:gd name="T14" fmla="*/ 18 w 30"/>
                  <a:gd name="T15" fmla="*/ 32 h 38"/>
                  <a:gd name="T16" fmla="*/ 26 w 30"/>
                  <a:gd name="T17" fmla="*/ 29 h 38"/>
                  <a:gd name="T18" fmla="*/ 29 w 30"/>
                  <a:gd name="T19" fmla="*/ 25 h 38"/>
                  <a:gd name="T20" fmla="*/ 27 w 30"/>
                  <a:gd name="T21" fmla="*/ 14 h 38"/>
                  <a:gd name="T22" fmla="*/ 19 w 30"/>
                  <a:gd name="T23" fmla="*/ 0 h 38"/>
                  <a:gd name="T24" fmla="*/ 15 w 30"/>
                  <a:gd name="T25" fmla="*/ 2 h 38"/>
                  <a:gd name="T26" fmla="*/ 7 w 30"/>
                  <a:gd name="T2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7" y="3"/>
                    </a:moveTo>
                    <a:cubicBezTo>
                      <a:pt x="6" y="4"/>
                      <a:pt x="4" y="5"/>
                      <a:pt x="2" y="7"/>
                    </a:cubicBezTo>
                    <a:cubicBezTo>
                      <a:pt x="3" y="8"/>
                      <a:pt x="3" y="11"/>
                      <a:pt x="5" y="11"/>
                    </a:cubicBezTo>
                    <a:cubicBezTo>
                      <a:pt x="7" y="11"/>
                      <a:pt x="7" y="15"/>
                      <a:pt x="5" y="14"/>
                    </a:cubicBezTo>
                    <a:cubicBezTo>
                      <a:pt x="2" y="14"/>
                      <a:pt x="2" y="18"/>
                      <a:pt x="4" y="22"/>
                    </a:cubicBezTo>
                    <a:cubicBezTo>
                      <a:pt x="7" y="26"/>
                      <a:pt x="0" y="30"/>
                      <a:pt x="2" y="32"/>
                    </a:cubicBezTo>
                    <a:cubicBezTo>
                      <a:pt x="3" y="34"/>
                      <a:pt x="2" y="36"/>
                      <a:pt x="3" y="37"/>
                    </a:cubicBezTo>
                    <a:cubicBezTo>
                      <a:pt x="4" y="38"/>
                      <a:pt x="14" y="36"/>
                      <a:pt x="18" y="32"/>
                    </a:cubicBezTo>
                    <a:cubicBezTo>
                      <a:pt x="22" y="27"/>
                      <a:pt x="24" y="28"/>
                      <a:pt x="26" y="29"/>
                    </a:cubicBezTo>
                    <a:cubicBezTo>
                      <a:pt x="28" y="29"/>
                      <a:pt x="30" y="27"/>
                      <a:pt x="29" y="25"/>
                    </a:cubicBezTo>
                    <a:cubicBezTo>
                      <a:pt x="28" y="23"/>
                      <a:pt x="27" y="19"/>
                      <a:pt x="27" y="14"/>
                    </a:cubicBezTo>
                    <a:cubicBezTo>
                      <a:pt x="27" y="10"/>
                      <a:pt x="23" y="5"/>
                      <a:pt x="19" y="0"/>
                    </a:cubicBezTo>
                    <a:cubicBezTo>
                      <a:pt x="17" y="1"/>
                      <a:pt x="16" y="2"/>
                      <a:pt x="15" y="2"/>
                    </a:cubicBezTo>
                    <a:cubicBezTo>
                      <a:pt x="12" y="2"/>
                      <a:pt x="8" y="2"/>
                      <a:pt x="7"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49">
                <a:extLst>
                  <a:ext uri="{FF2B5EF4-FFF2-40B4-BE49-F238E27FC236}">
                    <a16:creationId xmlns:a16="http://schemas.microsoft.com/office/drawing/2014/main" id="{764556BC-9537-4588-922C-7A54DDDA9835}"/>
                  </a:ext>
                </a:extLst>
              </p:cNvPr>
              <p:cNvSpPr>
                <a:spLocks/>
              </p:cNvSpPr>
              <p:nvPr/>
            </p:nvSpPr>
            <p:spPr bwMode="auto">
              <a:xfrm>
                <a:off x="6543330" y="3584144"/>
                <a:ext cx="82812" cy="107906"/>
              </a:xfrm>
              <a:custGeom>
                <a:avLst/>
                <a:gdLst>
                  <a:gd name="T0" fmla="*/ 36 w 36"/>
                  <a:gd name="T1" fmla="*/ 39 h 47"/>
                  <a:gd name="T2" fmla="*/ 33 w 36"/>
                  <a:gd name="T3" fmla="*/ 24 h 47"/>
                  <a:gd name="T4" fmla="*/ 27 w 36"/>
                  <a:gd name="T5" fmla="*/ 30 h 47"/>
                  <a:gd name="T6" fmla="*/ 27 w 36"/>
                  <a:gd name="T7" fmla="*/ 21 h 47"/>
                  <a:gd name="T8" fmla="*/ 34 w 36"/>
                  <a:gd name="T9" fmla="*/ 13 h 47"/>
                  <a:gd name="T10" fmla="*/ 28 w 36"/>
                  <a:gd name="T11" fmla="*/ 11 h 47"/>
                  <a:gd name="T12" fmla="*/ 19 w 36"/>
                  <a:gd name="T13" fmla="*/ 12 h 47"/>
                  <a:gd name="T14" fmla="*/ 15 w 36"/>
                  <a:gd name="T15" fmla="*/ 8 h 47"/>
                  <a:gd name="T16" fmla="*/ 10 w 36"/>
                  <a:gd name="T17" fmla="*/ 3 h 47"/>
                  <a:gd name="T18" fmla="*/ 3 w 36"/>
                  <a:gd name="T19" fmla="*/ 3 h 47"/>
                  <a:gd name="T20" fmla="*/ 8 w 36"/>
                  <a:gd name="T21" fmla="*/ 10 h 47"/>
                  <a:gd name="T22" fmla="*/ 4 w 36"/>
                  <a:gd name="T23" fmla="*/ 14 h 47"/>
                  <a:gd name="T24" fmla="*/ 6 w 36"/>
                  <a:gd name="T25" fmla="*/ 26 h 47"/>
                  <a:gd name="T26" fmla="*/ 9 w 36"/>
                  <a:gd name="T27" fmla="*/ 40 h 47"/>
                  <a:gd name="T28" fmla="*/ 14 w 36"/>
                  <a:gd name="T29" fmla="*/ 39 h 47"/>
                  <a:gd name="T30" fmla="*/ 20 w 36"/>
                  <a:gd name="T31" fmla="*/ 36 h 47"/>
                  <a:gd name="T32" fmla="*/ 25 w 36"/>
                  <a:gd name="T33" fmla="*/ 32 h 47"/>
                  <a:gd name="T34" fmla="*/ 30 w 36"/>
                  <a:gd name="T35" fmla="*/ 43 h 47"/>
                  <a:gd name="T36" fmla="*/ 31 w 36"/>
                  <a:gd name="T37" fmla="*/ 47 h 47"/>
                  <a:gd name="T38" fmla="*/ 34 w 36"/>
                  <a:gd name="T39" fmla="*/ 44 h 47"/>
                  <a:gd name="T40" fmla="*/ 36 w 36"/>
                  <a:gd name="T41"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7">
                    <a:moveTo>
                      <a:pt x="36" y="39"/>
                    </a:moveTo>
                    <a:cubicBezTo>
                      <a:pt x="35" y="31"/>
                      <a:pt x="34" y="24"/>
                      <a:pt x="33" y="24"/>
                    </a:cubicBezTo>
                    <a:cubicBezTo>
                      <a:pt x="31" y="24"/>
                      <a:pt x="29" y="30"/>
                      <a:pt x="27" y="30"/>
                    </a:cubicBezTo>
                    <a:cubicBezTo>
                      <a:pt x="25" y="29"/>
                      <a:pt x="25" y="21"/>
                      <a:pt x="27" y="21"/>
                    </a:cubicBezTo>
                    <a:cubicBezTo>
                      <a:pt x="30" y="21"/>
                      <a:pt x="34" y="15"/>
                      <a:pt x="34" y="13"/>
                    </a:cubicBezTo>
                    <a:cubicBezTo>
                      <a:pt x="34" y="11"/>
                      <a:pt x="31" y="11"/>
                      <a:pt x="28" y="11"/>
                    </a:cubicBezTo>
                    <a:cubicBezTo>
                      <a:pt x="25" y="11"/>
                      <a:pt x="19" y="12"/>
                      <a:pt x="19" y="12"/>
                    </a:cubicBezTo>
                    <a:cubicBezTo>
                      <a:pt x="19" y="12"/>
                      <a:pt x="15" y="10"/>
                      <a:pt x="15" y="8"/>
                    </a:cubicBezTo>
                    <a:cubicBezTo>
                      <a:pt x="15" y="5"/>
                      <a:pt x="13" y="3"/>
                      <a:pt x="10" y="3"/>
                    </a:cubicBezTo>
                    <a:cubicBezTo>
                      <a:pt x="6" y="3"/>
                      <a:pt x="6" y="0"/>
                      <a:pt x="3" y="3"/>
                    </a:cubicBezTo>
                    <a:cubicBezTo>
                      <a:pt x="0" y="7"/>
                      <a:pt x="9" y="7"/>
                      <a:pt x="8" y="10"/>
                    </a:cubicBezTo>
                    <a:cubicBezTo>
                      <a:pt x="7" y="13"/>
                      <a:pt x="4" y="11"/>
                      <a:pt x="4" y="14"/>
                    </a:cubicBezTo>
                    <a:cubicBezTo>
                      <a:pt x="3" y="16"/>
                      <a:pt x="4" y="22"/>
                      <a:pt x="6" y="26"/>
                    </a:cubicBezTo>
                    <a:cubicBezTo>
                      <a:pt x="7" y="28"/>
                      <a:pt x="9" y="35"/>
                      <a:pt x="9" y="40"/>
                    </a:cubicBezTo>
                    <a:cubicBezTo>
                      <a:pt x="11" y="40"/>
                      <a:pt x="12" y="39"/>
                      <a:pt x="14" y="39"/>
                    </a:cubicBezTo>
                    <a:cubicBezTo>
                      <a:pt x="17" y="39"/>
                      <a:pt x="20" y="38"/>
                      <a:pt x="20" y="36"/>
                    </a:cubicBezTo>
                    <a:cubicBezTo>
                      <a:pt x="21" y="33"/>
                      <a:pt x="24" y="31"/>
                      <a:pt x="25" y="32"/>
                    </a:cubicBezTo>
                    <a:cubicBezTo>
                      <a:pt x="27" y="33"/>
                      <a:pt x="29" y="39"/>
                      <a:pt x="30" y="43"/>
                    </a:cubicBezTo>
                    <a:cubicBezTo>
                      <a:pt x="30" y="44"/>
                      <a:pt x="30" y="45"/>
                      <a:pt x="31" y="47"/>
                    </a:cubicBezTo>
                    <a:cubicBezTo>
                      <a:pt x="32" y="45"/>
                      <a:pt x="34" y="44"/>
                      <a:pt x="34" y="44"/>
                    </a:cubicBezTo>
                    <a:cubicBezTo>
                      <a:pt x="34" y="44"/>
                      <a:pt x="35" y="41"/>
                      <a:pt x="36" y="3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50">
                <a:extLst>
                  <a:ext uri="{FF2B5EF4-FFF2-40B4-BE49-F238E27FC236}">
                    <a16:creationId xmlns:a16="http://schemas.microsoft.com/office/drawing/2014/main" id="{F67C7D61-E09D-4963-BF5D-0E50F6928867}"/>
                  </a:ext>
                </a:extLst>
              </p:cNvPr>
              <p:cNvSpPr>
                <a:spLocks/>
              </p:cNvSpPr>
              <p:nvPr/>
            </p:nvSpPr>
            <p:spPr bwMode="auto">
              <a:xfrm>
                <a:off x="6188242" y="3397190"/>
                <a:ext cx="516947" cy="545806"/>
              </a:xfrm>
              <a:custGeom>
                <a:avLst/>
                <a:gdLst>
                  <a:gd name="T0" fmla="*/ 158 w 224"/>
                  <a:gd name="T1" fmla="*/ 95 h 237"/>
                  <a:gd name="T2" fmla="*/ 157 w 224"/>
                  <a:gd name="T3" fmla="*/ 84 h 237"/>
                  <a:gd name="T4" fmla="*/ 169 w 224"/>
                  <a:gd name="T5" fmla="*/ 89 h 237"/>
                  <a:gd name="T6" fmla="*/ 182 w 224"/>
                  <a:gd name="T7" fmla="*/ 92 h 237"/>
                  <a:gd name="T8" fmla="*/ 181 w 224"/>
                  <a:gd name="T9" fmla="*/ 102 h 237"/>
                  <a:gd name="T10" fmla="*/ 187 w 224"/>
                  <a:gd name="T11" fmla="*/ 105 h 237"/>
                  <a:gd name="T12" fmla="*/ 191 w 224"/>
                  <a:gd name="T13" fmla="*/ 119 h 237"/>
                  <a:gd name="T14" fmla="*/ 195 w 224"/>
                  <a:gd name="T15" fmla="*/ 103 h 237"/>
                  <a:gd name="T16" fmla="*/ 204 w 224"/>
                  <a:gd name="T17" fmla="*/ 93 h 237"/>
                  <a:gd name="T18" fmla="*/ 212 w 224"/>
                  <a:gd name="T19" fmla="*/ 77 h 237"/>
                  <a:gd name="T20" fmla="*/ 222 w 224"/>
                  <a:gd name="T21" fmla="*/ 74 h 237"/>
                  <a:gd name="T22" fmla="*/ 223 w 224"/>
                  <a:gd name="T23" fmla="*/ 65 h 237"/>
                  <a:gd name="T24" fmla="*/ 215 w 224"/>
                  <a:gd name="T25" fmla="*/ 57 h 237"/>
                  <a:gd name="T26" fmla="*/ 202 w 224"/>
                  <a:gd name="T27" fmla="*/ 58 h 237"/>
                  <a:gd name="T28" fmla="*/ 191 w 224"/>
                  <a:gd name="T29" fmla="*/ 66 h 237"/>
                  <a:gd name="T30" fmla="*/ 184 w 224"/>
                  <a:gd name="T31" fmla="*/ 71 h 237"/>
                  <a:gd name="T32" fmla="*/ 177 w 224"/>
                  <a:gd name="T33" fmla="*/ 79 h 237"/>
                  <a:gd name="T34" fmla="*/ 164 w 224"/>
                  <a:gd name="T35" fmla="*/ 77 h 237"/>
                  <a:gd name="T36" fmla="*/ 158 w 224"/>
                  <a:gd name="T37" fmla="*/ 67 h 237"/>
                  <a:gd name="T38" fmla="*/ 155 w 224"/>
                  <a:gd name="T39" fmla="*/ 79 h 237"/>
                  <a:gd name="T40" fmla="*/ 131 w 224"/>
                  <a:gd name="T41" fmla="*/ 77 h 237"/>
                  <a:gd name="T42" fmla="*/ 118 w 224"/>
                  <a:gd name="T43" fmla="*/ 73 h 237"/>
                  <a:gd name="T44" fmla="*/ 106 w 224"/>
                  <a:gd name="T45" fmla="*/ 66 h 237"/>
                  <a:gd name="T46" fmla="*/ 95 w 224"/>
                  <a:gd name="T47" fmla="*/ 60 h 237"/>
                  <a:gd name="T48" fmla="*/ 100 w 224"/>
                  <a:gd name="T49" fmla="*/ 49 h 237"/>
                  <a:gd name="T50" fmla="*/ 92 w 224"/>
                  <a:gd name="T51" fmla="*/ 41 h 237"/>
                  <a:gd name="T52" fmla="*/ 83 w 224"/>
                  <a:gd name="T53" fmla="*/ 30 h 237"/>
                  <a:gd name="T54" fmla="*/ 89 w 224"/>
                  <a:gd name="T55" fmla="*/ 24 h 237"/>
                  <a:gd name="T56" fmla="*/ 84 w 224"/>
                  <a:gd name="T57" fmla="*/ 9 h 237"/>
                  <a:gd name="T58" fmla="*/ 77 w 224"/>
                  <a:gd name="T59" fmla="*/ 0 h 237"/>
                  <a:gd name="T60" fmla="*/ 70 w 224"/>
                  <a:gd name="T61" fmla="*/ 6 h 237"/>
                  <a:gd name="T62" fmla="*/ 50 w 224"/>
                  <a:gd name="T63" fmla="*/ 7 h 237"/>
                  <a:gd name="T64" fmla="*/ 47 w 224"/>
                  <a:gd name="T65" fmla="*/ 19 h 237"/>
                  <a:gd name="T66" fmla="*/ 56 w 224"/>
                  <a:gd name="T67" fmla="*/ 30 h 237"/>
                  <a:gd name="T68" fmla="*/ 50 w 224"/>
                  <a:gd name="T69" fmla="*/ 42 h 237"/>
                  <a:gd name="T70" fmla="*/ 42 w 224"/>
                  <a:gd name="T71" fmla="*/ 51 h 237"/>
                  <a:gd name="T72" fmla="*/ 32 w 224"/>
                  <a:gd name="T73" fmla="*/ 63 h 237"/>
                  <a:gd name="T74" fmla="*/ 22 w 224"/>
                  <a:gd name="T75" fmla="*/ 70 h 237"/>
                  <a:gd name="T76" fmla="*/ 10 w 224"/>
                  <a:gd name="T77" fmla="*/ 77 h 237"/>
                  <a:gd name="T78" fmla="*/ 18 w 224"/>
                  <a:gd name="T79" fmla="*/ 91 h 237"/>
                  <a:gd name="T80" fmla="*/ 15 w 224"/>
                  <a:gd name="T81" fmla="*/ 99 h 237"/>
                  <a:gd name="T82" fmla="*/ 0 w 224"/>
                  <a:gd name="T83" fmla="*/ 105 h 237"/>
                  <a:gd name="T84" fmla="*/ 7 w 224"/>
                  <a:gd name="T85" fmla="*/ 112 h 237"/>
                  <a:gd name="T86" fmla="*/ 5 w 224"/>
                  <a:gd name="T87" fmla="*/ 116 h 237"/>
                  <a:gd name="T88" fmla="*/ 30 w 224"/>
                  <a:gd name="T89" fmla="*/ 122 h 237"/>
                  <a:gd name="T90" fmla="*/ 35 w 224"/>
                  <a:gd name="T91" fmla="*/ 126 h 237"/>
                  <a:gd name="T92" fmla="*/ 36 w 224"/>
                  <a:gd name="T93" fmla="*/ 147 h 237"/>
                  <a:gd name="T94" fmla="*/ 48 w 224"/>
                  <a:gd name="T95" fmla="*/ 183 h 237"/>
                  <a:gd name="T96" fmla="*/ 63 w 224"/>
                  <a:gd name="T97" fmla="*/ 221 h 237"/>
                  <a:gd name="T98" fmla="*/ 78 w 224"/>
                  <a:gd name="T99" fmla="*/ 230 h 237"/>
                  <a:gd name="T100" fmla="*/ 89 w 224"/>
                  <a:gd name="T101" fmla="*/ 217 h 237"/>
                  <a:gd name="T102" fmla="*/ 94 w 224"/>
                  <a:gd name="T103" fmla="*/ 201 h 237"/>
                  <a:gd name="T104" fmla="*/ 95 w 224"/>
                  <a:gd name="T105" fmla="*/ 178 h 237"/>
                  <a:gd name="T106" fmla="*/ 106 w 224"/>
                  <a:gd name="T107" fmla="*/ 166 h 237"/>
                  <a:gd name="T108" fmla="*/ 131 w 224"/>
                  <a:gd name="T109" fmla="*/ 143 h 237"/>
                  <a:gd name="T110" fmla="*/ 146 w 224"/>
                  <a:gd name="T111" fmla="*/ 126 h 237"/>
                  <a:gd name="T112" fmla="*/ 163 w 224"/>
                  <a:gd name="T113" fmla="*/ 12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237">
                    <a:moveTo>
                      <a:pt x="160" y="107"/>
                    </a:moveTo>
                    <a:cubicBezTo>
                      <a:pt x="158" y="103"/>
                      <a:pt x="157" y="97"/>
                      <a:pt x="158" y="95"/>
                    </a:cubicBezTo>
                    <a:cubicBezTo>
                      <a:pt x="158" y="92"/>
                      <a:pt x="161" y="94"/>
                      <a:pt x="162" y="91"/>
                    </a:cubicBezTo>
                    <a:cubicBezTo>
                      <a:pt x="163" y="88"/>
                      <a:pt x="154" y="88"/>
                      <a:pt x="157" y="84"/>
                    </a:cubicBezTo>
                    <a:cubicBezTo>
                      <a:pt x="160" y="81"/>
                      <a:pt x="160" y="84"/>
                      <a:pt x="164" y="84"/>
                    </a:cubicBezTo>
                    <a:cubicBezTo>
                      <a:pt x="167" y="84"/>
                      <a:pt x="169" y="86"/>
                      <a:pt x="169" y="89"/>
                    </a:cubicBezTo>
                    <a:cubicBezTo>
                      <a:pt x="169" y="91"/>
                      <a:pt x="173" y="93"/>
                      <a:pt x="173" y="93"/>
                    </a:cubicBezTo>
                    <a:cubicBezTo>
                      <a:pt x="173" y="93"/>
                      <a:pt x="179" y="92"/>
                      <a:pt x="182" y="92"/>
                    </a:cubicBezTo>
                    <a:cubicBezTo>
                      <a:pt x="185" y="92"/>
                      <a:pt x="188" y="92"/>
                      <a:pt x="188" y="94"/>
                    </a:cubicBezTo>
                    <a:cubicBezTo>
                      <a:pt x="188" y="96"/>
                      <a:pt x="184" y="102"/>
                      <a:pt x="181" y="102"/>
                    </a:cubicBezTo>
                    <a:cubicBezTo>
                      <a:pt x="179" y="102"/>
                      <a:pt x="179" y="110"/>
                      <a:pt x="181" y="111"/>
                    </a:cubicBezTo>
                    <a:cubicBezTo>
                      <a:pt x="183" y="111"/>
                      <a:pt x="185" y="105"/>
                      <a:pt x="187" y="105"/>
                    </a:cubicBezTo>
                    <a:cubicBezTo>
                      <a:pt x="188" y="105"/>
                      <a:pt x="189" y="112"/>
                      <a:pt x="190" y="120"/>
                    </a:cubicBezTo>
                    <a:cubicBezTo>
                      <a:pt x="190" y="120"/>
                      <a:pt x="191" y="119"/>
                      <a:pt x="191" y="119"/>
                    </a:cubicBezTo>
                    <a:cubicBezTo>
                      <a:pt x="193" y="119"/>
                      <a:pt x="192" y="113"/>
                      <a:pt x="193" y="111"/>
                    </a:cubicBezTo>
                    <a:cubicBezTo>
                      <a:pt x="195" y="109"/>
                      <a:pt x="194" y="103"/>
                      <a:pt x="195" y="103"/>
                    </a:cubicBezTo>
                    <a:cubicBezTo>
                      <a:pt x="196" y="103"/>
                      <a:pt x="202" y="105"/>
                      <a:pt x="201" y="103"/>
                    </a:cubicBezTo>
                    <a:cubicBezTo>
                      <a:pt x="201" y="102"/>
                      <a:pt x="205" y="96"/>
                      <a:pt x="204" y="93"/>
                    </a:cubicBezTo>
                    <a:cubicBezTo>
                      <a:pt x="204" y="91"/>
                      <a:pt x="206" y="87"/>
                      <a:pt x="206" y="84"/>
                    </a:cubicBezTo>
                    <a:cubicBezTo>
                      <a:pt x="206" y="80"/>
                      <a:pt x="210" y="79"/>
                      <a:pt x="212" y="77"/>
                    </a:cubicBezTo>
                    <a:cubicBezTo>
                      <a:pt x="214" y="75"/>
                      <a:pt x="218" y="73"/>
                      <a:pt x="218" y="74"/>
                    </a:cubicBezTo>
                    <a:cubicBezTo>
                      <a:pt x="219" y="76"/>
                      <a:pt x="224" y="77"/>
                      <a:pt x="222" y="74"/>
                    </a:cubicBezTo>
                    <a:cubicBezTo>
                      <a:pt x="220" y="71"/>
                      <a:pt x="220" y="70"/>
                      <a:pt x="221" y="69"/>
                    </a:cubicBezTo>
                    <a:cubicBezTo>
                      <a:pt x="223" y="68"/>
                      <a:pt x="223" y="65"/>
                      <a:pt x="223" y="65"/>
                    </a:cubicBezTo>
                    <a:cubicBezTo>
                      <a:pt x="223" y="65"/>
                      <a:pt x="219" y="64"/>
                      <a:pt x="218" y="63"/>
                    </a:cubicBezTo>
                    <a:cubicBezTo>
                      <a:pt x="218" y="61"/>
                      <a:pt x="215" y="59"/>
                      <a:pt x="215" y="57"/>
                    </a:cubicBezTo>
                    <a:cubicBezTo>
                      <a:pt x="215" y="56"/>
                      <a:pt x="213" y="56"/>
                      <a:pt x="211" y="58"/>
                    </a:cubicBezTo>
                    <a:cubicBezTo>
                      <a:pt x="209" y="59"/>
                      <a:pt x="206" y="56"/>
                      <a:pt x="202" y="58"/>
                    </a:cubicBezTo>
                    <a:cubicBezTo>
                      <a:pt x="198" y="60"/>
                      <a:pt x="197" y="63"/>
                      <a:pt x="195" y="63"/>
                    </a:cubicBezTo>
                    <a:cubicBezTo>
                      <a:pt x="193" y="62"/>
                      <a:pt x="193" y="64"/>
                      <a:pt x="191" y="66"/>
                    </a:cubicBezTo>
                    <a:cubicBezTo>
                      <a:pt x="190" y="67"/>
                      <a:pt x="189" y="69"/>
                      <a:pt x="188" y="69"/>
                    </a:cubicBezTo>
                    <a:cubicBezTo>
                      <a:pt x="187" y="69"/>
                      <a:pt x="184" y="71"/>
                      <a:pt x="184" y="71"/>
                    </a:cubicBezTo>
                    <a:cubicBezTo>
                      <a:pt x="184" y="71"/>
                      <a:pt x="186" y="76"/>
                      <a:pt x="184" y="78"/>
                    </a:cubicBezTo>
                    <a:cubicBezTo>
                      <a:pt x="183" y="80"/>
                      <a:pt x="180" y="78"/>
                      <a:pt x="177" y="79"/>
                    </a:cubicBezTo>
                    <a:cubicBezTo>
                      <a:pt x="173" y="80"/>
                      <a:pt x="171" y="78"/>
                      <a:pt x="169" y="78"/>
                    </a:cubicBezTo>
                    <a:cubicBezTo>
                      <a:pt x="166" y="79"/>
                      <a:pt x="165" y="77"/>
                      <a:pt x="164" y="77"/>
                    </a:cubicBezTo>
                    <a:cubicBezTo>
                      <a:pt x="162" y="77"/>
                      <a:pt x="160" y="74"/>
                      <a:pt x="161" y="71"/>
                    </a:cubicBezTo>
                    <a:cubicBezTo>
                      <a:pt x="162" y="69"/>
                      <a:pt x="160" y="65"/>
                      <a:pt x="158" y="67"/>
                    </a:cubicBezTo>
                    <a:cubicBezTo>
                      <a:pt x="157" y="69"/>
                      <a:pt x="155" y="68"/>
                      <a:pt x="155" y="71"/>
                    </a:cubicBezTo>
                    <a:cubicBezTo>
                      <a:pt x="155" y="74"/>
                      <a:pt x="157" y="78"/>
                      <a:pt x="155" y="79"/>
                    </a:cubicBezTo>
                    <a:cubicBezTo>
                      <a:pt x="153" y="81"/>
                      <a:pt x="143" y="82"/>
                      <a:pt x="141" y="81"/>
                    </a:cubicBezTo>
                    <a:cubicBezTo>
                      <a:pt x="139" y="79"/>
                      <a:pt x="131" y="78"/>
                      <a:pt x="131" y="77"/>
                    </a:cubicBezTo>
                    <a:cubicBezTo>
                      <a:pt x="130" y="75"/>
                      <a:pt x="128" y="72"/>
                      <a:pt x="126" y="72"/>
                    </a:cubicBezTo>
                    <a:cubicBezTo>
                      <a:pt x="124" y="72"/>
                      <a:pt x="120" y="74"/>
                      <a:pt x="118" y="73"/>
                    </a:cubicBezTo>
                    <a:cubicBezTo>
                      <a:pt x="117" y="72"/>
                      <a:pt x="114" y="70"/>
                      <a:pt x="112" y="70"/>
                    </a:cubicBezTo>
                    <a:cubicBezTo>
                      <a:pt x="110" y="69"/>
                      <a:pt x="106" y="68"/>
                      <a:pt x="106" y="66"/>
                    </a:cubicBezTo>
                    <a:cubicBezTo>
                      <a:pt x="105" y="65"/>
                      <a:pt x="100" y="64"/>
                      <a:pt x="99" y="63"/>
                    </a:cubicBezTo>
                    <a:cubicBezTo>
                      <a:pt x="98" y="62"/>
                      <a:pt x="95" y="62"/>
                      <a:pt x="95" y="60"/>
                    </a:cubicBezTo>
                    <a:cubicBezTo>
                      <a:pt x="95" y="58"/>
                      <a:pt x="97" y="56"/>
                      <a:pt x="97" y="54"/>
                    </a:cubicBezTo>
                    <a:cubicBezTo>
                      <a:pt x="97" y="52"/>
                      <a:pt x="100" y="50"/>
                      <a:pt x="100" y="49"/>
                    </a:cubicBezTo>
                    <a:cubicBezTo>
                      <a:pt x="100" y="48"/>
                      <a:pt x="97" y="45"/>
                      <a:pt x="97" y="45"/>
                    </a:cubicBezTo>
                    <a:cubicBezTo>
                      <a:pt x="97" y="45"/>
                      <a:pt x="95" y="41"/>
                      <a:pt x="92" y="41"/>
                    </a:cubicBezTo>
                    <a:cubicBezTo>
                      <a:pt x="90" y="41"/>
                      <a:pt x="88" y="37"/>
                      <a:pt x="85" y="37"/>
                    </a:cubicBezTo>
                    <a:cubicBezTo>
                      <a:pt x="83" y="36"/>
                      <a:pt x="84" y="32"/>
                      <a:pt x="83" y="30"/>
                    </a:cubicBezTo>
                    <a:cubicBezTo>
                      <a:pt x="81" y="29"/>
                      <a:pt x="82" y="25"/>
                      <a:pt x="84" y="27"/>
                    </a:cubicBezTo>
                    <a:cubicBezTo>
                      <a:pt x="87" y="29"/>
                      <a:pt x="91" y="27"/>
                      <a:pt x="89" y="24"/>
                    </a:cubicBezTo>
                    <a:cubicBezTo>
                      <a:pt x="88" y="21"/>
                      <a:pt x="85" y="18"/>
                      <a:pt x="85" y="17"/>
                    </a:cubicBezTo>
                    <a:cubicBezTo>
                      <a:pt x="85" y="15"/>
                      <a:pt x="87" y="11"/>
                      <a:pt x="84" y="9"/>
                    </a:cubicBezTo>
                    <a:cubicBezTo>
                      <a:pt x="82" y="8"/>
                      <a:pt x="80" y="6"/>
                      <a:pt x="80" y="4"/>
                    </a:cubicBezTo>
                    <a:cubicBezTo>
                      <a:pt x="79" y="2"/>
                      <a:pt x="77" y="0"/>
                      <a:pt x="77" y="0"/>
                    </a:cubicBezTo>
                    <a:cubicBezTo>
                      <a:pt x="73" y="0"/>
                      <a:pt x="73" y="0"/>
                      <a:pt x="73" y="0"/>
                    </a:cubicBezTo>
                    <a:cubicBezTo>
                      <a:pt x="73" y="0"/>
                      <a:pt x="71" y="5"/>
                      <a:pt x="70" y="6"/>
                    </a:cubicBezTo>
                    <a:cubicBezTo>
                      <a:pt x="69" y="7"/>
                      <a:pt x="64" y="8"/>
                      <a:pt x="62" y="9"/>
                    </a:cubicBezTo>
                    <a:cubicBezTo>
                      <a:pt x="60" y="11"/>
                      <a:pt x="54" y="7"/>
                      <a:pt x="50" y="7"/>
                    </a:cubicBezTo>
                    <a:cubicBezTo>
                      <a:pt x="47" y="7"/>
                      <a:pt x="44" y="11"/>
                      <a:pt x="46" y="11"/>
                    </a:cubicBezTo>
                    <a:cubicBezTo>
                      <a:pt x="48" y="12"/>
                      <a:pt x="47" y="19"/>
                      <a:pt x="47" y="19"/>
                    </a:cubicBezTo>
                    <a:cubicBezTo>
                      <a:pt x="47" y="19"/>
                      <a:pt x="49" y="27"/>
                      <a:pt x="52" y="27"/>
                    </a:cubicBezTo>
                    <a:cubicBezTo>
                      <a:pt x="55" y="26"/>
                      <a:pt x="58" y="30"/>
                      <a:pt x="56" y="30"/>
                    </a:cubicBezTo>
                    <a:cubicBezTo>
                      <a:pt x="53" y="31"/>
                      <a:pt x="52" y="34"/>
                      <a:pt x="52" y="36"/>
                    </a:cubicBezTo>
                    <a:cubicBezTo>
                      <a:pt x="51" y="39"/>
                      <a:pt x="52" y="42"/>
                      <a:pt x="50" y="42"/>
                    </a:cubicBezTo>
                    <a:cubicBezTo>
                      <a:pt x="48" y="43"/>
                      <a:pt x="46" y="43"/>
                      <a:pt x="46" y="47"/>
                    </a:cubicBezTo>
                    <a:cubicBezTo>
                      <a:pt x="46" y="50"/>
                      <a:pt x="42" y="49"/>
                      <a:pt x="42" y="51"/>
                    </a:cubicBezTo>
                    <a:cubicBezTo>
                      <a:pt x="41" y="52"/>
                      <a:pt x="39" y="58"/>
                      <a:pt x="38" y="59"/>
                    </a:cubicBezTo>
                    <a:cubicBezTo>
                      <a:pt x="37" y="60"/>
                      <a:pt x="32" y="60"/>
                      <a:pt x="32" y="63"/>
                    </a:cubicBezTo>
                    <a:cubicBezTo>
                      <a:pt x="31" y="66"/>
                      <a:pt x="29" y="70"/>
                      <a:pt x="27" y="69"/>
                    </a:cubicBezTo>
                    <a:cubicBezTo>
                      <a:pt x="26" y="69"/>
                      <a:pt x="23" y="68"/>
                      <a:pt x="22" y="70"/>
                    </a:cubicBezTo>
                    <a:cubicBezTo>
                      <a:pt x="21" y="71"/>
                      <a:pt x="17" y="68"/>
                      <a:pt x="16" y="69"/>
                    </a:cubicBezTo>
                    <a:cubicBezTo>
                      <a:pt x="15" y="70"/>
                      <a:pt x="10" y="74"/>
                      <a:pt x="10" y="77"/>
                    </a:cubicBezTo>
                    <a:cubicBezTo>
                      <a:pt x="10" y="79"/>
                      <a:pt x="15" y="79"/>
                      <a:pt x="15" y="82"/>
                    </a:cubicBezTo>
                    <a:cubicBezTo>
                      <a:pt x="15" y="85"/>
                      <a:pt x="17" y="89"/>
                      <a:pt x="18" y="91"/>
                    </a:cubicBezTo>
                    <a:cubicBezTo>
                      <a:pt x="20" y="92"/>
                      <a:pt x="23" y="96"/>
                      <a:pt x="21" y="98"/>
                    </a:cubicBezTo>
                    <a:cubicBezTo>
                      <a:pt x="20" y="100"/>
                      <a:pt x="18" y="100"/>
                      <a:pt x="15" y="99"/>
                    </a:cubicBezTo>
                    <a:cubicBezTo>
                      <a:pt x="12" y="99"/>
                      <a:pt x="13" y="101"/>
                      <a:pt x="8" y="100"/>
                    </a:cubicBezTo>
                    <a:cubicBezTo>
                      <a:pt x="3" y="99"/>
                      <a:pt x="2" y="103"/>
                      <a:pt x="0" y="105"/>
                    </a:cubicBezTo>
                    <a:cubicBezTo>
                      <a:pt x="0" y="105"/>
                      <a:pt x="0" y="105"/>
                      <a:pt x="0" y="105"/>
                    </a:cubicBezTo>
                    <a:cubicBezTo>
                      <a:pt x="2" y="107"/>
                      <a:pt x="3" y="111"/>
                      <a:pt x="7" y="112"/>
                    </a:cubicBezTo>
                    <a:cubicBezTo>
                      <a:pt x="12" y="114"/>
                      <a:pt x="16" y="109"/>
                      <a:pt x="16" y="113"/>
                    </a:cubicBezTo>
                    <a:cubicBezTo>
                      <a:pt x="16" y="116"/>
                      <a:pt x="5" y="115"/>
                      <a:pt x="5" y="116"/>
                    </a:cubicBezTo>
                    <a:cubicBezTo>
                      <a:pt x="5" y="118"/>
                      <a:pt x="16" y="131"/>
                      <a:pt x="22" y="130"/>
                    </a:cubicBezTo>
                    <a:cubicBezTo>
                      <a:pt x="28" y="129"/>
                      <a:pt x="32" y="123"/>
                      <a:pt x="30" y="122"/>
                    </a:cubicBezTo>
                    <a:cubicBezTo>
                      <a:pt x="29" y="121"/>
                      <a:pt x="31" y="117"/>
                      <a:pt x="33" y="118"/>
                    </a:cubicBezTo>
                    <a:cubicBezTo>
                      <a:pt x="34" y="119"/>
                      <a:pt x="33" y="125"/>
                      <a:pt x="35" y="126"/>
                    </a:cubicBezTo>
                    <a:cubicBezTo>
                      <a:pt x="37" y="128"/>
                      <a:pt x="36" y="130"/>
                      <a:pt x="35" y="134"/>
                    </a:cubicBezTo>
                    <a:cubicBezTo>
                      <a:pt x="34" y="137"/>
                      <a:pt x="36" y="143"/>
                      <a:pt x="36" y="147"/>
                    </a:cubicBezTo>
                    <a:cubicBezTo>
                      <a:pt x="37" y="151"/>
                      <a:pt x="39" y="156"/>
                      <a:pt x="40" y="162"/>
                    </a:cubicBezTo>
                    <a:cubicBezTo>
                      <a:pt x="41" y="167"/>
                      <a:pt x="44" y="177"/>
                      <a:pt x="48" y="183"/>
                    </a:cubicBezTo>
                    <a:cubicBezTo>
                      <a:pt x="51" y="189"/>
                      <a:pt x="53" y="201"/>
                      <a:pt x="55" y="204"/>
                    </a:cubicBezTo>
                    <a:cubicBezTo>
                      <a:pt x="58" y="207"/>
                      <a:pt x="63" y="216"/>
                      <a:pt x="63" y="221"/>
                    </a:cubicBezTo>
                    <a:cubicBezTo>
                      <a:pt x="63" y="226"/>
                      <a:pt x="69" y="234"/>
                      <a:pt x="71" y="235"/>
                    </a:cubicBezTo>
                    <a:cubicBezTo>
                      <a:pt x="73" y="237"/>
                      <a:pt x="77" y="233"/>
                      <a:pt x="78" y="230"/>
                    </a:cubicBezTo>
                    <a:cubicBezTo>
                      <a:pt x="79" y="227"/>
                      <a:pt x="86" y="226"/>
                      <a:pt x="86" y="223"/>
                    </a:cubicBezTo>
                    <a:cubicBezTo>
                      <a:pt x="86" y="220"/>
                      <a:pt x="87" y="218"/>
                      <a:pt x="89" y="217"/>
                    </a:cubicBezTo>
                    <a:cubicBezTo>
                      <a:pt x="91" y="217"/>
                      <a:pt x="91" y="215"/>
                      <a:pt x="91" y="211"/>
                    </a:cubicBezTo>
                    <a:cubicBezTo>
                      <a:pt x="91" y="208"/>
                      <a:pt x="91" y="204"/>
                      <a:pt x="94" y="201"/>
                    </a:cubicBezTo>
                    <a:cubicBezTo>
                      <a:pt x="96" y="199"/>
                      <a:pt x="96" y="191"/>
                      <a:pt x="95" y="188"/>
                    </a:cubicBezTo>
                    <a:cubicBezTo>
                      <a:pt x="93" y="185"/>
                      <a:pt x="94" y="181"/>
                      <a:pt x="95" y="178"/>
                    </a:cubicBezTo>
                    <a:cubicBezTo>
                      <a:pt x="96" y="175"/>
                      <a:pt x="96" y="172"/>
                      <a:pt x="98" y="171"/>
                    </a:cubicBezTo>
                    <a:cubicBezTo>
                      <a:pt x="101" y="171"/>
                      <a:pt x="104" y="169"/>
                      <a:pt x="106" y="166"/>
                    </a:cubicBezTo>
                    <a:cubicBezTo>
                      <a:pt x="109" y="163"/>
                      <a:pt x="116" y="158"/>
                      <a:pt x="118" y="156"/>
                    </a:cubicBezTo>
                    <a:cubicBezTo>
                      <a:pt x="121" y="154"/>
                      <a:pt x="129" y="147"/>
                      <a:pt x="131" y="143"/>
                    </a:cubicBezTo>
                    <a:cubicBezTo>
                      <a:pt x="134" y="139"/>
                      <a:pt x="141" y="138"/>
                      <a:pt x="144" y="135"/>
                    </a:cubicBezTo>
                    <a:cubicBezTo>
                      <a:pt x="147" y="131"/>
                      <a:pt x="146" y="130"/>
                      <a:pt x="146" y="126"/>
                    </a:cubicBezTo>
                    <a:cubicBezTo>
                      <a:pt x="147" y="123"/>
                      <a:pt x="157" y="121"/>
                      <a:pt x="161" y="121"/>
                    </a:cubicBezTo>
                    <a:cubicBezTo>
                      <a:pt x="161" y="121"/>
                      <a:pt x="162" y="121"/>
                      <a:pt x="163" y="121"/>
                    </a:cubicBezTo>
                    <a:cubicBezTo>
                      <a:pt x="163" y="116"/>
                      <a:pt x="161" y="109"/>
                      <a:pt x="160" y="10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51">
                <a:extLst>
                  <a:ext uri="{FF2B5EF4-FFF2-40B4-BE49-F238E27FC236}">
                    <a16:creationId xmlns:a16="http://schemas.microsoft.com/office/drawing/2014/main" id="{195CCA15-DF9E-41D3-93D7-218FD5EADA55}"/>
                  </a:ext>
                </a:extLst>
              </p:cNvPr>
              <p:cNvSpPr>
                <a:spLocks/>
              </p:cNvSpPr>
              <p:nvPr/>
            </p:nvSpPr>
            <p:spPr bwMode="auto">
              <a:xfrm>
                <a:off x="6543330" y="3017008"/>
                <a:ext cx="583448" cy="250945"/>
              </a:xfrm>
              <a:custGeom>
                <a:avLst/>
                <a:gdLst>
                  <a:gd name="T0" fmla="*/ 235 w 253"/>
                  <a:gd name="T1" fmla="*/ 47 h 109"/>
                  <a:gd name="T2" fmla="*/ 219 w 253"/>
                  <a:gd name="T3" fmla="*/ 45 h 109"/>
                  <a:gd name="T4" fmla="*/ 220 w 253"/>
                  <a:gd name="T5" fmla="*/ 37 h 109"/>
                  <a:gd name="T6" fmla="*/ 221 w 253"/>
                  <a:gd name="T7" fmla="*/ 23 h 109"/>
                  <a:gd name="T8" fmla="*/ 204 w 253"/>
                  <a:gd name="T9" fmla="*/ 21 h 109"/>
                  <a:gd name="T10" fmla="*/ 191 w 253"/>
                  <a:gd name="T11" fmla="*/ 28 h 109"/>
                  <a:gd name="T12" fmla="*/ 170 w 253"/>
                  <a:gd name="T13" fmla="*/ 31 h 109"/>
                  <a:gd name="T14" fmla="*/ 156 w 253"/>
                  <a:gd name="T15" fmla="*/ 24 h 109"/>
                  <a:gd name="T16" fmla="*/ 143 w 253"/>
                  <a:gd name="T17" fmla="*/ 20 h 109"/>
                  <a:gd name="T18" fmla="*/ 128 w 253"/>
                  <a:gd name="T19" fmla="*/ 19 h 109"/>
                  <a:gd name="T20" fmla="*/ 115 w 253"/>
                  <a:gd name="T21" fmla="*/ 20 h 109"/>
                  <a:gd name="T22" fmla="*/ 109 w 253"/>
                  <a:gd name="T23" fmla="*/ 9 h 109"/>
                  <a:gd name="T24" fmla="*/ 95 w 253"/>
                  <a:gd name="T25" fmla="*/ 4 h 109"/>
                  <a:gd name="T26" fmla="*/ 84 w 253"/>
                  <a:gd name="T27" fmla="*/ 1 h 109"/>
                  <a:gd name="T28" fmla="*/ 77 w 253"/>
                  <a:gd name="T29" fmla="*/ 6 h 109"/>
                  <a:gd name="T30" fmla="*/ 77 w 253"/>
                  <a:gd name="T31" fmla="*/ 17 h 109"/>
                  <a:gd name="T32" fmla="*/ 70 w 253"/>
                  <a:gd name="T33" fmla="*/ 25 h 109"/>
                  <a:gd name="T34" fmla="*/ 58 w 253"/>
                  <a:gd name="T35" fmla="*/ 24 h 109"/>
                  <a:gd name="T36" fmla="*/ 49 w 253"/>
                  <a:gd name="T37" fmla="*/ 16 h 109"/>
                  <a:gd name="T38" fmla="*/ 32 w 253"/>
                  <a:gd name="T39" fmla="*/ 16 h 109"/>
                  <a:gd name="T40" fmla="*/ 21 w 253"/>
                  <a:gd name="T41" fmla="*/ 21 h 109"/>
                  <a:gd name="T42" fmla="*/ 7 w 253"/>
                  <a:gd name="T43" fmla="*/ 28 h 109"/>
                  <a:gd name="T44" fmla="*/ 0 w 253"/>
                  <a:gd name="T45" fmla="*/ 31 h 109"/>
                  <a:gd name="T46" fmla="*/ 7 w 253"/>
                  <a:gd name="T47" fmla="*/ 39 h 109"/>
                  <a:gd name="T48" fmla="*/ 21 w 253"/>
                  <a:gd name="T49" fmla="*/ 49 h 109"/>
                  <a:gd name="T50" fmla="*/ 24 w 253"/>
                  <a:gd name="T51" fmla="*/ 63 h 109"/>
                  <a:gd name="T52" fmla="*/ 41 w 253"/>
                  <a:gd name="T53" fmla="*/ 74 h 109"/>
                  <a:gd name="T54" fmla="*/ 52 w 253"/>
                  <a:gd name="T55" fmla="*/ 81 h 109"/>
                  <a:gd name="T56" fmla="*/ 63 w 253"/>
                  <a:gd name="T57" fmla="*/ 96 h 109"/>
                  <a:gd name="T58" fmla="*/ 92 w 253"/>
                  <a:gd name="T59" fmla="*/ 98 h 109"/>
                  <a:gd name="T60" fmla="*/ 116 w 253"/>
                  <a:gd name="T61" fmla="*/ 103 h 109"/>
                  <a:gd name="T62" fmla="*/ 130 w 253"/>
                  <a:gd name="T63" fmla="*/ 108 h 109"/>
                  <a:gd name="T64" fmla="*/ 162 w 253"/>
                  <a:gd name="T65" fmla="*/ 101 h 109"/>
                  <a:gd name="T66" fmla="*/ 187 w 253"/>
                  <a:gd name="T67" fmla="*/ 87 h 109"/>
                  <a:gd name="T68" fmla="*/ 192 w 253"/>
                  <a:gd name="T69" fmla="*/ 75 h 109"/>
                  <a:gd name="T70" fmla="*/ 217 w 253"/>
                  <a:gd name="T71" fmla="*/ 70 h 109"/>
                  <a:gd name="T72" fmla="*/ 234 w 253"/>
                  <a:gd name="T73" fmla="*/ 60 h 109"/>
                  <a:gd name="T74" fmla="*/ 253 w 253"/>
                  <a:gd name="T7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3" h="109">
                    <a:moveTo>
                      <a:pt x="243" y="46"/>
                    </a:moveTo>
                    <a:cubicBezTo>
                      <a:pt x="240" y="42"/>
                      <a:pt x="236" y="44"/>
                      <a:pt x="235" y="47"/>
                    </a:cubicBezTo>
                    <a:cubicBezTo>
                      <a:pt x="234" y="49"/>
                      <a:pt x="232" y="46"/>
                      <a:pt x="227" y="46"/>
                    </a:cubicBezTo>
                    <a:cubicBezTo>
                      <a:pt x="222" y="46"/>
                      <a:pt x="222" y="48"/>
                      <a:pt x="219" y="45"/>
                    </a:cubicBezTo>
                    <a:cubicBezTo>
                      <a:pt x="216" y="42"/>
                      <a:pt x="220" y="41"/>
                      <a:pt x="220" y="41"/>
                    </a:cubicBezTo>
                    <a:cubicBezTo>
                      <a:pt x="220" y="37"/>
                      <a:pt x="220" y="37"/>
                      <a:pt x="220" y="37"/>
                    </a:cubicBezTo>
                    <a:cubicBezTo>
                      <a:pt x="227" y="24"/>
                      <a:pt x="227" y="24"/>
                      <a:pt x="227" y="24"/>
                    </a:cubicBezTo>
                    <a:cubicBezTo>
                      <a:pt x="225" y="23"/>
                      <a:pt x="222" y="23"/>
                      <a:pt x="221" y="23"/>
                    </a:cubicBezTo>
                    <a:cubicBezTo>
                      <a:pt x="219" y="24"/>
                      <a:pt x="215" y="24"/>
                      <a:pt x="214" y="22"/>
                    </a:cubicBezTo>
                    <a:cubicBezTo>
                      <a:pt x="214" y="20"/>
                      <a:pt x="206" y="20"/>
                      <a:pt x="204" y="21"/>
                    </a:cubicBezTo>
                    <a:cubicBezTo>
                      <a:pt x="202" y="23"/>
                      <a:pt x="198" y="24"/>
                      <a:pt x="198" y="26"/>
                    </a:cubicBezTo>
                    <a:cubicBezTo>
                      <a:pt x="197" y="27"/>
                      <a:pt x="193" y="27"/>
                      <a:pt x="191" y="28"/>
                    </a:cubicBezTo>
                    <a:cubicBezTo>
                      <a:pt x="190" y="29"/>
                      <a:pt x="181" y="30"/>
                      <a:pt x="181" y="31"/>
                    </a:cubicBezTo>
                    <a:cubicBezTo>
                      <a:pt x="181" y="32"/>
                      <a:pt x="171" y="32"/>
                      <a:pt x="170" y="31"/>
                    </a:cubicBezTo>
                    <a:cubicBezTo>
                      <a:pt x="169" y="30"/>
                      <a:pt x="161" y="31"/>
                      <a:pt x="160" y="29"/>
                    </a:cubicBezTo>
                    <a:cubicBezTo>
                      <a:pt x="159" y="27"/>
                      <a:pt x="156" y="26"/>
                      <a:pt x="156" y="24"/>
                    </a:cubicBezTo>
                    <a:cubicBezTo>
                      <a:pt x="156" y="23"/>
                      <a:pt x="150" y="23"/>
                      <a:pt x="149" y="21"/>
                    </a:cubicBezTo>
                    <a:cubicBezTo>
                      <a:pt x="148" y="20"/>
                      <a:pt x="143" y="19"/>
                      <a:pt x="143" y="20"/>
                    </a:cubicBezTo>
                    <a:cubicBezTo>
                      <a:pt x="142" y="20"/>
                      <a:pt x="137" y="18"/>
                      <a:pt x="135" y="18"/>
                    </a:cubicBezTo>
                    <a:cubicBezTo>
                      <a:pt x="134" y="18"/>
                      <a:pt x="129" y="19"/>
                      <a:pt x="128" y="19"/>
                    </a:cubicBezTo>
                    <a:cubicBezTo>
                      <a:pt x="127" y="19"/>
                      <a:pt x="124" y="21"/>
                      <a:pt x="122" y="22"/>
                    </a:cubicBezTo>
                    <a:cubicBezTo>
                      <a:pt x="121" y="22"/>
                      <a:pt x="116" y="19"/>
                      <a:pt x="115" y="20"/>
                    </a:cubicBezTo>
                    <a:cubicBezTo>
                      <a:pt x="114" y="20"/>
                      <a:pt x="111" y="17"/>
                      <a:pt x="110" y="16"/>
                    </a:cubicBezTo>
                    <a:cubicBezTo>
                      <a:pt x="109" y="14"/>
                      <a:pt x="110" y="10"/>
                      <a:pt x="109" y="9"/>
                    </a:cubicBezTo>
                    <a:cubicBezTo>
                      <a:pt x="108" y="7"/>
                      <a:pt x="103" y="7"/>
                      <a:pt x="101" y="6"/>
                    </a:cubicBezTo>
                    <a:cubicBezTo>
                      <a:pt x="100" y="6"/>
                      <a:pt x="97" y="4"/>
                      <a:pt x="95" y="4"/>
                    </a:cubicBezTo>
                    <a:cubicBezTo>
                      <a:pt x="94" y="4"/>
                      <a:pt x="91" y="4"/>
                      <a:pt x="90" y="3"/>
                    </a:cubicBezTo>
                    <a:cubicBezTo>
                      <a:pt x="90" y="2"/>
                      <a:pt x="86" y="1"/>
                      <a:pt x="84" y="1"/>
                    </a:cubicBezTo>
                    <a:cubicBezTo>
                      <a:pt x="83" y="0"/>
                      <a:pt x="83" y="2"/>
                      <a:pt x="82" y="3"/>
                    </a:cubicBezTo>
                    <a:cubicBezTo>
                      <a:pt x="81" y="4"/>
                      <a:pt x="78" y="4"/>
                      <a:pt x="77" y="6"/>
                    </a:cubicBezTo>
                    <a:cubicBezTo>
                      <a:pt x="77" y="8"/>
                      <a:pt x="74" y="8"/>
                      <a:pt x="74" y="10"/>
                    </a:cubicBezTo>
                    <a:cubicBezTo>
                      <a:pt x="74" y="12"/>
                      <a:pt x="76" y="16"/>
                      <a:pt x="77" y="17"/>
                    </a:cubicBezTo>
                    <a:cubicBezTo>
                      <a:pt x="78" y="18"/>
                      <a:pt x="77" y="21"/>
                      <a:pt x="77" y="21"/>
                    </a:cubicBezTo>
                    <a:cubicBezTo>
                      <a:pt x="76" y="22"/>
                      <a:pt x="71" y="23"/>
                      <a:pt x="70" y="25"/>
                    </a:cubicBezTo>
                    <a:cubicBezTo>
                      <a:pt x="69" y="26"/>
                      <a:pt x="67" y="25"/>
                      <a:pt x="64" y="23"/>
                    </a:cubicBezTo>
                    <a:cubicBezTo>
                      <a:pt x="62" y="22"/>
                      <a:pt x="59" y="23"/>
                      <a:pt x="58" y="24"/>
                    </a:cubicBezTo>
                    <a:cubicBezTo>
                      <a:pt x="57" y="25"/>
                      <a:pt x="52" y="21"/>
                      <a:pt x="51" y="21"/>
                    </a:cubicBezTo>
                    <a:cubicBezTo>
                      <a:pt x="50" y="21"/>
                      <a:pt x="50" y="16"/>
                      <a:pt x="49" y="16"/>
                    </a:cubicBezTo>
                    <a:cubicBezTo>
                      <a:pt x="47" y="17"/>
                      <a:pt x="39" y="15"/>
                      <a:pt x="37" y="15"/>
                    </a:cubicBezTo>
                    <a:cubicBezTo>
                      <a:pt x="36" y="14"/>
                      <a:pt x="32" y="14"/>
                      <a:pt x="32" y="16"/>
                    </a:cubicBezTo>
                    <a:cubicBezTo>
                      <a:pt x="31" y="17"/>
                      <a:pt x="27" y="16"/>
                      <a:pt x="26" y="18"/>
                    </a:cubicBezTo>
                    <a:cubicBezTo>
                      <a:pt x="25" y="19"/>
                      <a:pt x="22" y="20"/>
                      <a:pt x="21" y="21"/>
                    </a:cubicBezTo>
                    <a:cubicBezTo>
                      <a:pt x="20" y="23"/>
                      <a:pt x="16" y="23"/>
                      <a:pt x="15" y="25"/>
                    </a:cubicBezTo>
                    <a:cubicBezTo>
                      <a:pt x="14" y="27"/>
                      <a:pt x="9" y="28"/>
                      <a:pt x="7" y="28"/>
                    </a:cubicBezTo>
                    <a:cubicBezTo>
                      <a:pt x="6" y="29"/>
                      <a:pt x="2" y="29"/>
                      <a:pt x="2" y="30"/>
                    </a:cubicBezTo>
                    <a:cubicBezTo>
                      <a:pt x="2" y="31"/>
                      <a:pt x="1" y="31"/>
                      <a:pt x="0" y="31"/>
                    </a:cubicBezTo>
                    <a:cubicBezTo>
                      <a:pt x="1" y="31"/>
                      <a:pt x="1" y="32"/>
                      <a:pt x="1" y="32"/>
                    </a:cubicBezTo>
                    <a:cubicBezTo>
                      <a:pt x="2" y="37"/>
                      <a:pt x="4" y="37"/>
                      <a:pt x="7" y="39"/>
                    </a:cubicBezTo>
                    <a:cubicBezTo>
                      <a:pt x="9" y="41"/>
                      <a:pt x="11" y="43"/>
                      <a:pt x="14" y="43"/>
                    </a:cubicBezTo>
                    <a:cubicBezTo>
                      <a:pt x="16" y="43"/>
                      <a:pt x="20" y="47"/>
                      <a:pt x="21" y="49"/>
                    </a:cubicBezTo>
                    <a:cubicBezTo>
                      <a:pt x="21" y="51"/>
                      <a:pt x="23" y="54"/>
                      <a:pt x="25" y="55"/>
                    </a:cubicBezTo>
                    <a:cubicBezTo>
                      <a:pt x="26" y="56"/>
                      <a:pt x="24" y="60"/>
                      <a:pt x="24" y="63"/>
                    </a:cubicBezTo>
                    <a:cubicBezTo>
                      <a:pt x="24" y="66"/>
                      <a:pt x="21" y="67"/>
                      <a:pt x="23" y="70"/>
                    </a:cubicBezTo>
                    <a:cubicBezTo>
                      <a:pt x="24" y="73"/>
                      <a:pt x="37" y="74"/>
                      <a:pt x="41" y="74"/>
                    </a:cubicBezTo>
                    <a:cubicBezTo>
                      <a:pt x="44" y="74"/>
                      <a:pt x="46" y="78"/>
                      <a:pt x="47" y="78"/>
                    </a:cubicBezTo>
                    <a:cubicBezTo>
                      <a:pt x="49" y="78"/>
                      <a:pt x="49" y="81"/>
                      <a:pt x="52" y="81"/>
                    </a:cubicBezTo>
                    <a:cubicBezTo>
                      <a:pt x="55" y="82"/>
                      <a:pt x="57" y="83"/>
                      <a:pt x="58" y="88"/>
                    </a:cubicBezTo>
                    <a:cubicBezTo>
                      <a:pt x="59" y="93"/>
                      <a:pt x="62" y="94"/>
                      <a:pt x="63" y="96"/>
                    </a:cubicBezTo>
                    <a:cubicBezTo>
                      <a:pt x="63" y="98"/>
                      <a:pt x="69" y="97"/>
                      <a:pt x="73" y="97"/>
                    </a:cubicBezTo>
                    <a:cubicBezTo>
                      <a:pt x="77" y="98"/>
                      <a:pt x="89" y="97"/>
                      <a:pt x="92" y="98"/>
                    </a:cubicBezTo>
                    <a:cubicBezTo>
                      <a:pt x="95" y="98"/>
                      <a:pt x="103" y="98"/>
                      <a:pt x="107" y="101"/>
                    </a:cubicBezTo>
                    <a:cubicBezTo>
                      <a:pt x="111" y="104"/>
                      <a:pt x="113" y="102"/>
                      <a:pt x="116" y="103"/>
                    </a:cubicBezTo>
                    <a:cubicBezTo>
                      <a:pt x="118" y="105"/>
                      <a:pt x="120" y="106"/>
                      <a:pt x="124" y="105"/>
                    </a:cubicBezTo>
                    <a:cubicBezTo>
                      <a:pt x="128" y="105"/>
                      <a:pt x="128" y="108"/>
                      <a:pt x="130" y="108"/>
                    </a:cubicBezTo>
                    <a:cubicBezTo>
                      <a:pt x="133" y="109"/>
                      <a:pt x="137" y="104"/>
                      <a:pt x="144" y="101"/>
                    </a:cubicBezTo>
                    <a:cubicBezTo>
                      <a:pt x="151" y="98"/>
                      <a:pt x="159" y="100"/>
                      <a:pt x="162" y="101"/>
                    </a:cubicBezTo>
                    <a:cubicBezTo>
                      <a:pt x="166" y="101"/>
                      <a:pt x="173" y="99"/>
                      <a:pt x="177" y="94"/>
                    </a:cubicBezTo>
                    <a:cubicBezTo>
                      <a:pt x="181" y="90"/>
                      <a:pt x="186" y="91"/>
                      <a:pt x="187" y="87"/>
                    </a:cubicBezTo>
                    <a:cubicBezTo>
                      <a:pt x="187" y="82"/>
                      <a:pt x="183" y="81"/>
                      <a:pt x="185" y="77"/>
                    </a:cubicBezTo>
                    <a:cubicBezTo>
                      <a:pt x="187" y="74"/>
                      <a:pt x="190" y="74"/>
                      <a:pt x="192" y="75"/>
                    </a:cubicBezTo>
                    <a:cubicBezTo>
                      <a:pt x="194" y="76"/>
                      <a:pt x="200" y="78"/>
                      <a:pt x="205" y="74"/>
                    </a:cubicBezTo>
                    <a:cubicBezTo>
                      <a:pt x="210" y="70"/>
                      <a:pt x="213" y="71"/>
                      <a:pt x="217" y="70"/>
                    </a:cubicBezTo>
                    <a:cubicBezTo>
                      <a:pt x="222" y="70"/>
                      <a:pt x="221" y="67"/>
                      <a:pt x="224" y="64"/>
                    </a:cubicBezTo>
                    <a:cubicBezTo>
                      <a:pt x="228" y="61"/>
                      <a:pt x="231" y="60"/>
                      <a:pt x="234" y="60"/>
                    </a:cubicBezTo>
                    <a:cubicBezTo>
                      <a:pt x="237" y="60"/>
                      <a:pt x="242" y="56"/>
                      <a:pt x="245" y="58"/>
                    </a:cubicBezTo>
                    <a:cubicBezTo>
                      <a:pt x="248" y="59"/>
                      <a:pt x="252" y="59"/>
                      <a:pt x="253" y="56"/>
                    </a:cubicBezTo>
                    <a:cubicBezTo>
                      <a:pt x="253" y="54"/>
                      <a:pt x="245" y="49"/>
                      <a:pt x="243" y="4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52">
                <a:extLst>
                  <a:ext uri="{FF2B5EF4-FFF2-40B4-BE49-F238E27FC236}">
                    <a16:creationId xmlns:a16="http://schemas.microsoft.com/office/drawing/2014/main" id="{4CEC52A9-FDB0-4692-8380-4A0959355B66}"/>
                  </a:ext>
                </a:extLst>
              </p:cNvPr>
              <p:cNvSpPr>
                <a:spLocks/>
              </p:cNvSpPr>
              <p:nvPr/>
            </p:nvSpPr>
            <p:spPr bwMode="auto">
              <a:xfrm>
                <a:off x="5560879" y="3457416"/>
                <a:ext cx="10038" cy="25095"/>
              </a:xfrm>
              <a:custGeom>
                <a:avLst/>
                <a:gdLst>
                  <a:gd name="T0" fmla="*/ 2 w 4"/>
                  <a:gd name="T1" fmla="*/ 0 h 11"/>
                  <a:gd name="T2" fmla="*/ 0 w 4"/>
                  <a:gd name="T3" fmla="*/ 6 h 11"/>
                  <a:gd name="T4" fmla="*/ 3 w 4"/>
                  <a:gd name="T5" fmla="*/ 11 h 11"/>
                  <a:gd name="T6" fmla="*/ 4 w 4"/>
                  <a:gd name="T7" fmla="*/ 1 h 11"/>
                  <a:gd name="T8" fmla="*/ 4 w 4"/>
                  <a:gd name="T9" fmla="*/ 0 h 11"/>
                  <a:gd name="T10" fmla="*/ 2 w 4"/>
                  <a:gd name="T11" fmla="*/ 0 h 11"/>
                </a:gdLst>
                <a:ahLst/>
                <a:cxnLst>
                  <a:cxn ang="0">
                    <a:pos x="T0" y="T1"/>
                  </a:cxn>
                  <a:cxn ang="0">
                    <a:pos x="T2" y="T3"/>
                  </a:cxn>
                  <a:cxn ang="0">
                    <a:pos x="T4" y="T5"/>
                  </a:cxn>
                  <a:cxn ang="0">
                    <a:pos x="T6" y="T7"/>
                  </a:cxn>
                  <a:cxn ang="0">
                    <a:pos x="T8" y="T9"/>
                  </a:cxn>
                  <a:cxn ang="0">
                    <a:pos x="T10" y="T11"/>
                  </a:cxn>
                </a:cxnLst>
                <a:rect l="0" t="0" r="r" b="b"/>
                <a:pathLst>
                  <a:path w="4" h="11">
                    <a:moveTo>
                      <a:pt x="2" y="0"/>
                    </a:moveTo>
                    <a:cubicBezTo>
                      <a:pt x="1" y="0"/>
                      <a:pt x="0" y="5"/>
                      <a:pt x="0" y="6"/>
                    </a:cubicBezTo>
                    <a:cubicBezTo>
                      <a:pt x="0" y="6"/>
                      <a:pt x="1" y="8"/>
                      <a:pt x="3" y="11"/>
                    </a:cubicBezTo>
                    <a:cubicBezTo>
                      <a:pt x="4" y="7"/>
                      <a:pt x="4" y="2"/>
                      <a:pt x="4" y="1"/>
                    </a:cubicBezTo>
                    <a:cubicBezTo>
                      <a:pt x="4" y="1"/>
                      <a:pt x="4" y="0"/>
                      <a:pt x="4" y="0"/>
                    </a:cubicBezTo>
                    <a:cubicBezTo>
                      <a:pt x="3" y="0"/>
                      <a:pt x="2" y="0"/>
                      <a:pt x="2"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53">
                <a:extLst>
                  <a:ext uri="{FF2B5EF4-FFF2-40B4-BE49-F238E27FC236}">
                    <a16:creationId xmlns:a16="http://schemas.microsoft.com/office/drawing/2014/main" id="{723832CF-69AA-4DCB-8C9D-FCBDEA2EA793}"/>
                  </a:ext>
                </a:extLst>
              </p:cNvPr>
              <p:cNvSpPr>
                <a:spLocks/>
              </p:cNvSpPr>
              <p:nvPr/>
            </p:nvSpPr>
            <p:spPr bwMode="auto">
              <a:xfrm>
                <a:off x="5545823" y="3441105"/>
                <a:ext cx="27604" cy="75284"/>
              </a:xfrm>
              <a:custGeom>
                <a:avLst/>
                <a:gdLst>
                  <a:gd name="T0" fmla="*/ 6 w 12"/>
                  <a:gd name="T1" fmla="*/ 33 h 33"/>
                  <a:gd name="T2" fmla="*/ 7 w 12"/>
                  <a:gd name="T3" fmla="*/ 33 h 33"/>
                  <a:gd name="T4" fmla="*/ 9 w 12"/>
                  <a:gd name="T5" fmla="*/ 22 h 33"/>
                  <a:gd name="T6" fmla="*/ 10 w 12"/>
                  <a:gd name="T7" fmla="*/ 18 h 33"/>
                  <a:gd name="T8" fmla="*/ 7 w 12"/>
                  <a:gd name="T9" fmla="*/ 13 h 33"/>
                  <a:gd name="T10" fmla="*/ 9 w 12"/>
                  <a:gd name="T11" fmla="*/ 7 h 33"/>
                  <a:gd name="T12" fmla="*/ 11 w 12"/>
                  <a:gd name="T13" fmla="*/ 7 h 33"/>
                  <a:gd name="T14" fmla="*/ 12 w 12"/>
                  <a:gd name="T15" fmla="*/ 1 h 33"/>
                  <a:gd name="T16" fmla="*/ 8 w 12"/>
                  <a:gd name="T17" fmla="*/ 0 h 33"/>
                  <a:gd name="T18" fmla="*/ 7 w 12"/>
                  <a:gd name="T19" fmla="*/ 3 h 33"/>
                  <a:gd name="T20" fmla="*/ 0 w 12"/>
                  <a:gd name="T21" fmla="*/ 18 h 33"/>
                  <a:gd name="T22" fmla="*/ 6 w 12"/>
                  <a:gd name="T23" fmla="*/ 32 h 33"/>
                  <a:gd name="T24" fmla="*/ 6 w 12"/>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3">
                    <a:moveTo>
                      <a:pt x="6" y="33"/>
                    </a:moveTo>
                    <a:cubicBezTo>
                      <a:pt x="6" y="33"/>
                      <a:pt x="6" y="33"/>
                      <a:pt x="7" y="33"/>
                    </a:cubicBezTo>
                    <a:cubicBezTo>
                      <a:pt x="7" y="28"/>
                      <a:pt x="8" y="23"/>
                      <a:pt x="9" y="22"/>
                    </a:cubicBezTo>
                    <a:cubicBezTo>
                      <a:pt x="10" y="21"/>
                      <a:pt x="10" y="19"/>
                      <a:pt x="10" y="18"/>
                    </a:cubicBezTo>
                    <a:cubicBezTo>
                      <a:pt x="8" y="15"/>
                      <a:pt x="7" y="13"/>
                      <a:pt x="7" y="13"/>
                    </a:cubicBezTo>
                    <a:cubicBezTo>
                      <a:pt x="7" y="12"/>
                      <a:pt x="8" y="7"/>
                      <a:pt x="9" y="7"/>
                    </a:cubicBezTo>
                    <a:cubicBezTo>
                      <a:pt x="9" y="7"/>
                      <a:pt x="10" y="7"/>
                      <a:pt x="11" y="7"/>
                    </a:cubicBezTo>
                    <a:cubicBezTo>
                      <a:pt x="12" y="5"/>
                      <a:pt x="12" y="3"/>
                      <a:pt x="12" y="1"/>
                    </a:cubicBezTo>
                    <a:cubicBezTo>
                      <a:pt x="8" y="0"/>
                      <a:pt x="8" y="0"/>
                      <a:pt x="8" y="0"/>
                    </a:cubicBezTo>
                    <a:cubicBezTo>
                      <a:pt x="7" y="1"/>
                      <a:pt x="7" y="2"/>
                      <a:pt x="7" y="3"/>
                    </a:cubicBezTo>
                    <a:cubicBezTo>
                      <a:pt x="6" y="8"/>
                      <a:pt x="2" y="15"/>
                      <a:pt x="0" y="18"/>
                    </a:cubicBezTo>
                    <a:cubicBezTo>
                      <a:pt x="6" y="32"/>
                      <a:pt x="6" y="32"/>
                      <a:pt x="6" y="32"/>
                    </a:cubicBezTo>
                    <a:lnTo>
                      <a:pt x="6" y="33"/>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54">
                <a:extLst>
                  <a:ext uri="{FF2B5EF4-FFF2-40B4-BE49-F238E27FC236}">
                    <a16:creationId xmlns:a16="http://schemas.microsoft.com/office/drawing/2014/main" id="{EDB19FD2-C3BE-4FE8-AF08-8B1B03851D5B}"/>
                  </a:ext>
                </a:extLst>
              </p:cNvPr>
              <p:cNvSpPr>
                <a:spLocks/>
              </p:cNvSpPr>
              <p:nvPr/>
            </p:nvSpPr>
            <p:spPr bwMode="auto">
              <a:xfrm>
                <a:off x="5560879" y="3438596"/>
                <a:ext cx="79048" cy="87831"/>
              </a:xfrm>
              <a:custGeom>
                <a:avLst/>
                <a:gdLst>
                  <a:gd name="T0" fmla="*/ 31 w 34"/>
                  <a:gd name="T1" fmla="*/ 0 h 38"/>
                  <a:gd name="T2" fmla="*/ 21 w 34"/>
                  <a:gd name="T3" fmla="*/ 5 h 38"/>
                  <a:gd name="T4" fmla="*/ 13 w 34"/>
                  <a:gd name="T5" fmla="*/ 9 h 38"/>
                  <a:gd name="T6" fmla="*/ 6 w 34"/>
                  <a:gd name="T7" fmla="*/ 5 h 38"/>
                  <a:gd name="T8" fmla="*/ 5 w 34"/>
                  <a:gd name="T9" fmla="*/ 2 h 38"/>
                  <a:gd name="T10" fmla="*/ 5 w 34"/>
                  <a:gd name="T11" fmla="*/ 2 h 38"/>
                  <a:gd name="T12" fmla="*/ 4 w 34"/>
                  <a:gd name="T13" fmla="*/ 9 h 38"/>
                  <a:gd name="T14" fmla="*/ 2 w 34"/>
                  <a:gd name="T15" fmla="*/ 23 h 38"/>
                  <a:gd name="T16" fmla="*/ 0 w 34"/>
                  <a:gd name="T17" fmla="*/ 34 h 38"/>
                  <a:gd name="T18" fmla="*/ 7 w 34"/>
                  <a:gd name="T19" fmla="*/ 37 h 38"/>
                  <a:gd name="T20" fmla="*/ 13 w 34"/>
                  <a:gd name="T21" fmla="*/ 33 h 38"/>
                  <a:gd name="T22" fmla="*/ 18 w 34"/>
                  <a:gd name="T23" fmla="*/ 30 h 38"/>
                  <a:gd name="T24" fmla="*/ 23 w 34"/>
                  <a:gd name="T25" fmla="*/ 26 h 38"/>
                  <a:gd name="T26" fmla="*/ 17 w 34"/>
                  <a:gd name="T27" fmla="*/ 19 h 38"/>
                  <a:gd name="T28" fmla="*/ 25 w 34"/>
                  <a:gd name="T29" fmla="*/ 14 h 38"/>
                  <a:gd name="T30" fmla="*/ 33 w 34"/>
                  <a:gd name="T31" fmla="*/ 12 h 38"/>
                  <a:gd name="T32" fmla="*/ 34 w 34"/>
                  <a:gd name="T33" fmla="*/ 12 h 38"/>
                  <a:gd name="T34" fmla="*/ 32 w 34"/>
                  <a:gd name="T35" fmla="*/ 4 h 38"/>
                  <a:gd name="T36" fmla="*/ 31 w 34"/>
                  <a:gd name="T3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8">
                    <a:moveTo>
                      <a:pt x="31" y="0"/>
                    </a:moveTo>
                    <a:cubicBezTo>
                      <a:pt x="26" y="3"/>
                      <a:pt x="22" y="5"/>
                      <a:pt x="21" y="5"/>
                    </a:cubicBezTo>
                    <a:cubicBezTo>
                      <a:pt x="19" y="5"/>
                      <a:pt x="13" y="9"/>
                      <a:pt x="13" y="9"/>
                    </a:cubicBezTo>
                    <a:cubicBezTo>
                      <a:pt x="6" y="5"/>
                      <a:pt x="6" y="5"/>
                      <a:pt x="6" y="5"/>
                    </a:cubicBezTo>
                    <a:cubicBezTo>
                      <a:pt x="5" y="2"/>
                      <a:pt x="5" y="2"/>
                      <a:pt x="5" y="2"/>
                    </a:cubicBezTo>
                    <a:cubicBezTo>
                      <a:pt x="5" y="2"/>
                      <a:pt x="5" y="2"/>
                      <a:pt x="5" y="2"/>
                    </a:cubicBezTo>
                    <a:cubicBezTo>
                      <a:pt x="5" y="5"/>
                      <a:pt x="4" y="8"/>
                      <a:pt x="4" y="9"/>
                    </a:cubicBezTo>
                    <a:cubicBezTo>
                      <a:pt x="4" y="11"/>
                      <a:pt x="4" y="21"/>
                      <a:pt x="2" y="23"/>
                    </a:cubicBezTo>
                    <a:cubicBezTo>
                      <a:pt x="1" y="24"/>
                      <a:pt x="0" y="29"/>
                      <a:pt x="0" y="34"/>
                    </a:cubicBezTo>
                    <a:cubicBezTo>
                      <a:pt x="2" y="36"/>
                      <a:pt x="5" y="37"/>
                      <a:pt x="7" y="37"/>
                    </a:cubicBezTo>
                    <a:cubicBezTo>
                      <a:pt x="10" y="38"/>
                      <a:pt x="13" y="34"/>
                      <a:pt x="13" y="33"/>
                    </a:cubicBezTo>
                    <a:cubicBezTo>
                      <a:pt x="13" y="31"/>
                      <a:pt x="16" y="30"/>
                      <a:pt x="18" y="30"/>
                    </a:cubicBezTo>
                    <a:cubicBezTo>
                      <a:pt x="21" y="30"/>
                      <a:pt x="21" y="27"/>
                      <a:pt x="23" y="26"/>
                    </a:cubicBezTo>
                    <a:cubicBezTo>
                      <a:pt x="25" y="26"/>
                      <a:pt x="19" y="20"/>
                      <a:pt x="17" y="19"/>
                    </a:cubicBezTo>
                    <a:cubicBezTo>
                      <a:pt x="15" y="19"/>
                      <a:pt x="19" y="15"/>
                      <a:pt x="25" y="14"/>
                    </a:cubicBezTo>
                    <a:cubicBezTo>
                      <a:pt x="31" y="14"/>
                      <a:pt x="30" y="12"/>
                      <a:pt x="33" y="12"/>
                    </a:cubicBezTo>
                    <a:cubicBezTo>
                      <a:pt x="33" y="12"/>
                      <a:pt x="34" y="12"/>
                      <a:pt x="34" y="12"/>
                    </a:cubicBezTo>
                    <a:cubicBezTo>
                      <a:pt x="33" y="9"/>
                      <a:pt x="32" y="6"/>
                      <a:pt x="32" y="4"/>
                    </a:cubicBezTo>
                    <a:cubicBezTo>
                      <a:pt x="31" y="3"/>
                      <a:pt x="31" y="1"/>
                      <a:pt x="31"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55">
                <a:extLst>
                  <a:ext uri="{FF2B5EF4-FFF2-40B4-BE49-F238E27FC236}">
                    <a16:creationId xmlns:a16="http://schemas.microsoft.com/office/drawing/2014/main" id="{2DB59A8E-7840-484D-837E-263C5156BDD1}"/>
                  </a:ext>
                </a:extLst>
              </p:cNvPr>
              <p:cNvSpPr>
                <a:spLocks/>
              </p:cNvSpPr>
              <p:nvPr/>
            </p:nvSpPr>
            <p:spPr bwMode="auto">
              <a:xfrm>
                <a:off x="6209573" y="3226547"/>
                <a:ext cx="202011" cy="87831"/>
              </a:xfrm>
              <a:custGeom>
                <a:avLst/>
                <a:gdLst>
                  <a:gd name="T0" fmla="*/ 81 w 88"/>
                  <a:gd name="T1" fmla="*/ 8 h 38"/>
                  <a:gd name="T2" fmla="*/ 73 w 88"/>
                  <a:gd name="T3" fmla="*/ 5 h 38"/>
                  <a:gd name="T4" fmla="*/ 53 w 88"/>
                  <a:gd name="T5" fmla="*/ 4 h 38"/>
                  <a:gd name="T6" fmla="*/ 42 w 88"/>
                  <a:gd name="T7" fmla="*/ 1 h 38"/>
                  <a:gd name="T8" fmla="*/ 34 w 88"/>
                  <a:gd name="T9" fmla="*/ 4 h 38"/>
                  <a:gd name="T10" fmla="*/ 26 w 88"/>
                  <a:gd name="T11" fmla="*/ 6 h 38"/>
                  <a:gd name="T12" fmla="*/ 15 w 88"/>
                  <a:gd name="T13" fmla="*/ 6 h 38"/>
                  <a:gd name="T14" fmla="*/ 10 w 88"/>
                  <a:gd name="T15" fmla="*/ 11 h 38"/>
                  <a:gd name="T16" fmla="*/ 8 w 88"/>
                  <a:gd name="T17" fmla="*/ 16 h 38"/>
                  <a:gd name="T18" fmla="*/ 11 w 88"/>
                  <a:gd name="T19" fmla="*/ 18 h 38"/>
                  <a:gd name="T20" fmla="*/ 17 w 88"/>
                  <a:gd name="T21" fmla="*/ 18 h 38"/>
                  <a:gd name="T22" fmla="*/ 28 w 88"/>
                  <a:gd name="T23" fmla="*/ 23 h 38"/>
                  <a:gd name="T24" fmla="*/ 25 w 88"/>
                  <a:gd name="T25" fmla="*/ 27 h 38"/>
                  <a:gd name="T26" fmla="*/ 17 w 88"/>
                  <a:gd name="T27" fmla="*/ 29 h 38"/>
                  <a:gd name="T28" fmla="*/ 6 w 88"/>
                  <a:gd name="T29" fmla="*/ 30 h 38"/>
                  <a:gd name="T30" fmla="*/ 0 w 88"/>
                  <a:gd name="T31" fmla="*/ 35 h 38"/>
                  <a:gd name="T32" fmla="*/ 11 w 88"/>
                  <a:gd name="T33" fmla="*/ 36 h 38"/>
                  <a:gd name="T34" fmla="*/ 19 w 88"/>
                  <a:gd name="T35" fmla="*/ 36 h 38"/>
                  <a:gd name="T36" fmla="*/ 25 w 88"/>
                  <a:gd name="T37" fmla="*/ 38 h 38"/>
                  <a:gd name="T38" fmla="*/ 36 w 88"/>
                  <a:gd name="T39" fmla="*/ 37 h 38"/>
                  <a:gd name="T40" fmla="*/ 37 w 88"/>
                  <a:gd name="T41" fmla="*/ 33 h 38"/>
                  <a:gd name="T42" fmla="*/ 41 w 88"/>
                  <a:gd name="T43" fmla="*/ 31 h 38"/>
                  <a:gd name="T44" fmla="*/ 45 w 88"/>
                  <a:gd name="T45" fmla="*/ 28 h 38"/>
                  <a:gd name="T46" fmla="*/ 50 w 88"/>
                  <a:gd name="T47" fmla="*/ 26 h 38"/>
                  <a:gd name="T48" fmla="*/ 55 w 88"/>
                  <a:gd name="T49" fmla="*/ 28 h 38"/>
                  <a:gd name="T50" fmla="*/ 60 w 88"/>
                  <a:gd name="T51" fmla="*/ 25 h 38"/>
                  <a:gd name="T52" fmla="*/ 67 w 88"/>
                  <a:gd name="T53" fmla="*/ 23 h 38"/>
                  <a:gd name="T54" fmla="*/ 73 w 88"/>
                  <a:gd name="T55" fmla="*/ 19 h 38"/>
                  <a:gd name="T56" fmla="*/ 80 w 88"/>
                  <a:gd name="T57" fmla="*/ 15 h 38"/>
                  <a:gd name="T58" fmla="*/ 87 w 88"/>
                  <a:gd name="T59" fmla="*/ 12 h 38"/>
                  <a:gd name="T60" fmla="*/ 88 w 88"/>
                  <a:gd name="T61" fmla="*/ 10 h 38"/>
                  <a:gd name="T62" fmla="*/ 81 w 88"/>
                  <a:gd name="T6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38">
                    <a:moveTo>
                      <a:pt x="81" y="8"/>
                    </a:moveTo>
                    <a:cubicBezTo>
                      <a:pt x="78" y="4"/>
                      <a:pt x="77" y="6"/>
                      <a:pt x="73" y="5"/>
                    </a:cubicBezTo>
                    <a:cubicBezTo>
                      <a:pt x="70" y="4"/>
                      <a:pt x="55" y="3"/>
                      <a:pt x="53" y="4"/>
                    </a:cubicBezTo>
                    <a:cubicBezTo>
                      <a:pt x="50" y="5"/>
                      <a:pt x="44" y="2"/>
                      <a:pt x="42" y="1"/>
                    </a:cubicBezTo>
                    <a:cubicBezTo>
                      <a:pt x="40" y="0"/>
                      <a:pt x="34" y="1"/>
                      <a:pt x="34" y="4"/>
                    </a:cubicBezTo>
                    <a:cubicBezTo>
                      <a:pt x="33" y="8"/>
                      <a:pt x="31" y="8"/>
                      <a:pt x="26" y="6"/>
                    </a:cubicBezTo>
                    <a:cubicBezTo>
                      <a:pt x="22" y="3"/>
                      <a:pt x="16" y="3"/>
                      <a:pt x="15" y="6"/>
                    </a:cubicBezTo>
                    <a:cubicBezTo>
                      <a:pt x="15" y="8"/>
                      <a:pt x="12" y="11"/>
                      <a:pt x="10" y="11"/>
                    </a:cubicBezTo>
                    <a:cubicBezTo>
                      <a:pt x="10" y="12"/>
                      <a:pt x="9" y="14"/>
                      <a:pt x="8" y="16"/>
                    </a:cubicBezTo>
                    <a:cubicBezTo>
                      <a:pt x="9" y="16"/>
                      <a:pt x="10" y="17"/>
                      <a:pt x="11" y="18"/>
                    </a:cubicBezTo>
                    <a:cubicBezTo>
                      <a:pt x="13" y="20"/>
                      <a:pt x="17" y="20"/>
                      <a:pt x="17" y="18"/>
                    </a:cubicBezTo>
                    <a:cubicBezTo>
                      <a:pt x="18" y="16"/>
                      <a:pt x="25" y="20"/>
                      <a:pt x="28" y="23"/>
                    </a:cubicBezTo>
                    <a:cubicBezTo>
                      <a:pt x="32" y="26"/>
                      <a:pt x="27" y="24"/>
                      <a:pt x="25" y="27"/>
                    </a:cubicBezTo>
                    <a:cubicBezTo>
                      <a:pt x="23" y="31"/>
                      <a:pt x="19" y="27"/>
                      <a:pt x="17" y="29"/>
                    </a:cubicBezTo>
                    <a:cubicBezTo>
                      <a:pt x="16" y="30"/>
                      <a:pt x="8" y="31"/>
                      <a:pt x="6" y="30"/>
                    </a:cubicBezTo>
                    <a:cubicBezTo>
                      <a:pt x="3" y="30"/>
                      <a:pt x="0" y="33"/>
                      <a:pt x="0" y="35"/>
                    </a:cubicBezTo>
                    <a:cubicBezTo>
                      <a:pt x="0" y="37"/>
                      <a:pt x="8" y="34"/>
                      <a:pt x="11" y="36"/>
                    </a:cubicBezTo>
                    <a:cubicBezTo>
                      <a:pt x="14" y="38"/>
                      <a:pt x="17" y="34"/>
                      <a:pt x="19" y="36"/>
                    </a:cubicBezTo>
                    <a:cubicBezTo>
                      <a:pt x="20" y="38"/>
                      <a:pt x="24" y="37"/>
                      <a:pt x="25" y="38"/>
                    </a:cubicBezTo>
                    <a:cubicBezTo>
                      <a:pt x="27" y="38"/>
                      <a:pt x="36" y="37"/>
                      <a:pt x="36" y="37"/>
                    </a:cubicBezTo>
                    <a:cubicBezTo>
                      <a:pt x="37" y="36"/>
                      <a:pt x="37" y="34"/>
                      <a:pt x="37" y="33"/>
                    </a:cubicBezTo>
                    <a:cubicBezTo>
                      <a:pt x="37" y="31"/>
                      <a:pt x="39" y="31"/>
                      <a:pt x="41" y="31"/>
                    </a:cubicBezTo>
                    <a:cubicBezTo>
                      <a:pt x="42" y="30"/>
                      <a:pt x="44" y="28"/>
                      <a:pt x="45" y="28"/>
                    </a:cubicBezTo>
                    <a:cubicBezTo>
                      <a:pt x="47" y="28"/>
                      <a:pt x="48" y="26"/>
                      <a:pt x="50" y="26"/>
                    </a:cubicBezTo>
                    <a:cubicBezTo>
                      <a:pt x="51" y="27"/>
                      <a:pt x="53" y="29"/>
                      <a:pt x="55" y="28"/>
                    </a:cubicBezTo>
                    <a:cubicBezTo>
                      <a:pt x="57" y="26"/>
                      <a:pt x="57" y="28"/>
                      <a:pt x="60" y="25"/>
                    </a:cubicBezTo>
                    <a:cubicBezTo>
                      <a:pt x="62" y="22"/>
                      <a:pt x="64" y="22"/>
                      <a:pt x="67" y="23"/>
                    </a:cubicBezTo>
                    <a:cubicBezTo>
                      <a:pt x="71" y="23"/>
                      <a:pt x="72" y="21"/>
                      <a:pt x="73" y="19"/>
                    </a:cubicBezTo>
                    <a:cubicBezTo>
                      <a:pt x="75" y="17"/>
                      <a:pt x="78" y="17"/>
                      <a:pt x="80" y="15"/>
                    </a:cubicBezTo>
                    <a:cubicBezTo>
                      <a:pt x="82" y="14"/>
                      <a:pt x="86" y="12"/>
                      <a:pt x="87" y="12"/>
                    </a:cubicBezTo>
                    <a:cubicBezTo>
                      <a:pt x="87" y="12"/>
                      <a:pt x="88" y="11"/>
                      <a:pt x="88" y="10"/>
                    </a:cubicBezTo>
                    <a:cubicBezTo>
                      <a:pt x="85" y="8"/>
                      <a:pt x="83" y="11"/>
                      <a:pt x="81"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56">
                <a:extLst>
                  <a:ext uri="{FF2B5EF4-FFF2-40B4-BE49-F238E27FC236}">
                    <a16:creationId xmlns:a16="http://schemas.microsoft.com/office/drawing/2014/main" id="{B3D402B5-948A-440E-9D10-C550D7D5C968}"/>
                  </a:ext>
                </a:extLst>
              </p:cNvPr>
              <p:cNvSpPr>
                <a:spLocks/>
              </p:cNvSpPr>
              <p:nvPr/>
            </p:nvSpPr>
            <p:spPr bwMode="auto">
              <a:xfrm>
                <a:off x="5653729" y="3217764"/>
                <a:ext cx="129237" cy="57717"/>
              </a:xfrm>
              <a:custGeom>
                <a:avLst/>
                <a:gdLst>
                  <a:gd name="T0" fmla="*/ 22 w 56"/>
                  <a:gd name="T1" fmla="*/ 19 h 25"/>
                  <a:gd name="T2" fmla="*/ 27 w 56"/>
                  <a:gd name="T3" fmla="*/ 24 h 25"/>
                  <a:gd name="T4" fmla="*/ 28 w 56"/>
                  <a:gd name="T5" fmla="*/ 24 h 25"/>
                  <a:gd name="T6" fmla="*/ 36 w 56"/>
                  <a:gd name="T7" fmla="*/ 23 h 25"/>
                  <a:gd name="T8" fmla="*/ 43 w 56"/>
                  <a:gd name="T9" fmla="*/ 23 h 25"/>
                  <a:gd name="T10" fmla="*/ 43 w 56"/>
                  <a:gd name="T11" fmla="*/ 21 h 25"/>
                  <a:gd name="T12" fmla="*/ 48 w 56"/>
                  <a:gd name="T13" fmla="*/ 23 h 25"/>
                  <a:gd name="T14" fmla="*/ 54 w 56"/>
                  <a:gd name="T15" fmla="*/ 24 h 25"/>
                  <a:gd name="T16" fmla="*/ 52 w 56"/>
                  <a:gd name="T17" fmla="*/ 20 h 25"/>
                  <a:gd name="T18" fmla="*/ 53 w 56"/>
                  <a:gd name="T19" fmla="*/ 17 h 25"/>
                  <a:gd name="T20" fmla="*/ 48 w 56"/>
                  <a:gd name="T21" fmla="*/ 15 h 25"/>
                  <a:gd name="T22" fmla="*/ 46 w 56"/>
                  <a:gd name="T23" fmla="*/ 10 h 25"/>
                  <a:gd name="T24" fmla="*/ 43 w 56"/>
                  <a:gd name="T25" fmla="*/ 9 h 25"/>
                  <a:gd name="T26" fmla="*/ 35 w 56"/>
                  <a:gd name="T27" fmla="*/ 10 h 25"/>
                  <a:gd name="T28" fmla="*/ 30 w 56"/>
                  <a:gd name="T29" fmla="*/ 7 h 25"/>
                  <a:gd name="T30" fmla="*/ 25 w 56"/>
                  <a:gd name="T31" fmla="*/ 4 h 25"/>
                  <a:gd name="T32" fmla="*/ 12 w 56"/>
                  <a:gd name="T33" fmla="*/ 3 h 25"/>
                  <a:gd name="T34" fmla="*/ 3 w 56"/>
                  <a:gd name="T35" fmla="*/ 0 h 25"/>
                  <a:gd name="T36" fmla="*/ 0 w 56"/>
                  <a:gd name="T37" fmla="*/ 1 h 25"/>
                  <a:gd name="T38" fmla="*/ 12 w 56"/>
                  <a:gd name="T39" fmla="*/ 8 h 25"/>
                  <a:gd name="T40" fmla="*/ 15 w 56"/>
                  <a:gd name="T41" fmla="*/ 17 h 25"/>
                  <a:gd name="T42" fmla="*/ 13 w 56"/>
                  <a:gd name="T43" fmla="*/ 19 h 25"/>
                  <a:gd name="T44" fmla="*/ 22 w 56"/>
                  <a:gd name="T45"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25">
                    <a:moveTo>
                      <a:pt x="22" y="19"/>
                    </a:moveTo>
                    <a:cubicBezTo>
                      <a:pt x="24" y="18"/>
                      <a:pt x="25" y="21"/>
                      <a:pt x="27" y="24"/>
                    </a:cubicBezTo>
                    <a:cubicBezTo>
                      <a:pt x="28" y="24"/>
                      <a:pt x="28" y="24"/>
                      <a:pt x="28" y="24"/>
                    </a:cubicBezTo>
                    <a:cubicBezTo>
                      <a:pt x="31" y="24"/>
                      <a:pt x="33" y="23"/>
                      <a:pt x="36" y="23"/>
                    </a:cubicBezTo>
                    <a:cubicBezTo>
                      <a:pt x="38" y="22"/>
                      <a:pt x="41" y="23"/>
                      <a:pt x="43" y="23"/>
                    </a:cubicBezTo>
                    <a:cubicBezTo>
                      <a:pt x="43" y="23"/>
                      <a:pt x="42" y="22"/>
                      <a:pt x="43" y="21"/>
                    </a:cubicBezTo>
                    <a:cubicBezTo>
                      <a:pt x="43" y="20"/>
                      <a:pt x="47" y="22"/>
                      <a:pt x="48" y="23"/>
                    </a:cubicBezTo>
                    <a:cubicBezTo>
                      <a:pt x="49" y="24"/>
                      <a:pt x="53" y="25"/>
                      <a:pt x="54" y="24"/>
                    </a:cubicBezTo>
                    <a:cubicBezTo>
                      <a:pt x="56" y="22"/>
                      <a:pt x="52" y="21"/>
                      <a:pt x="52" y="20"/>
                    </a:cubicBezTo>
                    <a:cubicBezTo>
                      <a:pt x="51" y="19"/>
                      <a:pt x="52" y="18"/>
                      <a:pt x="53" y="17"/>
                    </a:cubicBezTo>
                    <a:cubicBezTo>
                      <a:pt x="51" y="16"/>
                      <a:pt x="49" y="14"/>
                      <a:pt x="48" y="15"/>
                    </a:cubicBezTo>
                    <a:cubicBezTo>
                      <a:pt x="47" y="15"/>
                      <a:pt x="47" y="10"/>
                      <a:pt x="46" y="10"/>
                    </a:cubicBezTo>
                    <a:cubicBezTo>
                      <a:pt x="44" y="10"/>
                      <a:pt x="44" y="9"/>
                      <a:pt x="43" y="9"/>
                    </a:cubicBezTo>
                    <a:cubicBezTo>
                      <a:pt x="42" y="9"/>
                      <a:pt x="36" y="9"/>
                      <a:pt x="35" y="10"/>
                    </a:cubicBezTo>
                    <a:cubicBezTo>
                      <a:pt x="33" y="11"/>
                      <a:pt x="32" y="7"/>
                      <a:pt x="30" y="7"/>
                    </a:cubicBezTo>
                    <a:cubicBezTo>
                      <a:pt x="28" y="7"/>
                      <a:pt x="26" y="5"/>
                      <a:pt x="25" y="4"/>
                    </a:cubicBezTo>
                    <a:cubicBezTo>
                      <a:pt x="24" y="2"/>
                      <a:pt x="15" y="5"/>
                      <a:pt x="12" y="3"/>
                    </a:cubicBezTo>
                    <a:cubicBezTo>
                      <a:pt x="10" y="1"/>
                      <a:pt x="5" y="0"/>
                      <a:pt x="3" y="0"/>
                    </a:cubicBezTo>
                    <a:cubicBezTo>
                      <a:pt x="2" y="0"/>
                      <a:pt x="1" y="1"/>
                      <a:pt x="0" y="1"/>
                    </a:cubicBezTo>
                    <a:cubicBezTo>
                      <a:pt x="4" y="4"/>
                      <a:pt x="11" y="3"/>
                      <a:pt x="12" y="8"/>
                    </a:cubicBezTo>
                    <a:cubicBezTo>
                      <a:pt x="13" y="14"/>
                      <a:pt x="16" y="12"/>
                      <a:pt x="15" y="17"/>
                    </a:cubicBezTo>
                    <a:cubicBezTo>
                      <a:pt x="15" y="18"/>
                      <a:pt x="14" y="19"/>
                      <a:pt x="13" y="19"/>
                    </a:cubicBezTo>
                    <a:cubicBezTo>
                      <a:pt x="17" y="20"/>
                      <a:pt x="21" y="20"/>
                      <a:pt x="22" y="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57">
                <a:extLst>
                  <a:ext uri="{FF2B5EF4-FFF2-40B4-BE49-F238E27FC236}">
                    <a16:creationId xmlns:a16="http://schemas.microsoft.com/office/drawing/2014/main" id="{06C59405-12AF-42B5-9C73-35DAC08C2E8C}"/>
                  </a:ext>
                </a:extLst>
              </p:cNvPr>
              <p:cNvSpPr>
                <a:spLocks noEditPoints="1"/>
              </p:cNvSpPr>
              <p:nvPr/>
            </p:nvSpPr>
            <p:spPr bwMode="auto">
              <a:xfrm>
                <a:off x="5395256" y="3249132"/>
                <a:ext cx="350069" cy="136765"/>
              </a:xfrm>
              <a:custGeom>
                <a:avLst/>
                <a:gdLst>
                  <a:gd name="T0" fmla="*/ 147 w 152"/>
                  <a:gd name="T1" fmla="*/ 41 h 59"/>
                  <a:gd name="T2" fmla="*/ 147 w 152"/>
                  <a:gd name="T3" fmla="*/ 33 h 59"/>
                  <a:gd name="T4" fmla="*/ 147 w 152"/>
                  <a:gd name="T5" fmla="*/ 26 h 59"/>
                  <a:gd name="T6" fmla="*/ 149 w 152"/>
                  <a:gd name="T7" fmla="*/ 22 h 59"/>
                  <a:gd name="T8" fmla="*/ 148 w 152"/>
                  <a:gd name="T9" fmla="*/ 19 h 59"/>
                  <a:gd name="T10" fmla="*/ 142 w 152"/>
                  <a:gd name="T11" fmla="*/ 17 h 59"/>
                  <a:gd name="T12" fmla="*/ 139 w 152"/>
                  <a:gd name="T13" fmla="*/ 10 h 59"/>
                  <a:gd name="T14" fmla="*/ 134 w 152"/>
                  <a:gd name="T15" fmla="*/ 5 h 59"/>
                  <a:gd name="T16" fmla="*/ 125 w 152"/>
                  <a:gd name="T17" fmla="*/ 5 h 59"/>
                  <a:gd name="T18" fmla="*/ 110 w 152"/>
                  <a:gd name="T19" fmla="*/ 10 h 59"/>
                  <a:gd name="T20" fmla="*/ 96 w 152"/>
                  <a:gd name="T21" fmla="*/ 11 h 59"/>
                  <a:gd name="T22" fmla="*/ 87 w 152"/>
                  <a:gd name="T23" fmla="*/ 8 h 59"/>
                  <a:gd name="T24" fmla="*/ 80 w 152"/>
                  <a:gd name="T25" fmla="*/ 4 h 59"/>
                  <a:gd name="T26" fmla="*/ 68 w 152"/>
                  <a:gd name="T27" fmla="*/ 1 h 59"/>
                  <a:gd name="T28" fmla="*/ 43 w 152"/>
                  <a:gd name="T29" fmla="*/ 9 h 59"/>
                  <a:gd name="T30" fmla="*/ 26 w 152"/>
                  <a:gd name="T31" fmla="*/ 10 h 59"/>
                  <a:gd name="T32" fmla="*/ 22 w 152"/>
                  <a:gd name="T33" fmla="*/ 16 h 59"/>
                  <a:gd name="T34" fmla="*/ 5 w 152"/>
                  <a:gd name="T35" fmla="*/ 17 h 59"/>
                  <a:gd name="T36" fmla="*/ 3 w 152"/>
                  <a:gd name="T37" fmla="*/ 23 h 59"/>
                  <a:gd name="T38" fmla="*/ 7 w 152"/>
                  <a:gd name="T39" fmla="*/ 25 h 59"/>
                  <a:gd name="T40" fmla="*/ 7 w 152"/>
                  <a:gd name="T41" fmla="*/ 31 h 59"/>
                  <a:gd name="T42" fmla="*/ 7 w 152"/>
                  <a:gd name="T43" fmla="*/ 37 h 59"/>
                  <a:gd name="T44" fmla="*/ 7 w 152"/>
                  <a:gd name="T45" fmla="*/ 41 h 59"/>
                  <a:gd name="T46" fmla="*/ 12 w 152"/>
                  <a:gd name="T47" fmla="*/ 46 h 59"/>
                  <a:gd name="T48" fmla="*/ 17 w 152"/>
                  <a:gd name="T49" fmla="*/ 49 h 59"/>
                  <a:gd name="T50" fmla="*/ 21 w 152"/>
                  <a:gd name="T51" fmla="*/ 50 h 59"/>
                  <a:gd name="T52" fmla="*/ 26 w 152"/>
                  <a:gd name="T53" fmla="*/ 55 h 59"/>
                  <a:gd name="T54" fmla="*/ 36 w 152"/>
                  <a:gd name="T55" fmla="*/ 53 h 59"/>
                  <a:gd name="T56" fmla="*/ 43 w 152"/>
                  <a:gd name="T57" fmla="*/ 50 h 59"/>
                  <a:gd name="T58" fmla="*/ 54 w 152"/>
                  <a:gd name="T59" fmla="*/ 57 h 59"/>
                  <a:gd name="T60" fmla="*/ 62 w 152"/>
                  <a:gd name="T61" fmla="*/ 55 h 59"/>
                  <a:gd name="T62" fmla="*/ 69 w 152"/>
                  <a:gd name="T63" fmla="*/ 50 h 59"/>
                  <a:gd name="T64" fmla="*/ 76 w 152"/>
                  <a:gd name="T65" fmla="*/ 52 h 59"/>
                  <a:gd name="T66" fmla="*/ 82 w 152"/>
                  <a:gd name="T67" fmla="*/ 50 h 59"/>
                  <a:gd name="T68" fmla="*/ 80 w 152"/>
                  <a:gd name="T69" fmla="*/ 57 h 59"/>
                  <a:gd name="T70" fmla="*/ 80 w 152"/>
                  <a:gd name="T71" fmla="*/ 59 h 59"/>
                  <a:gd name="T72" fmla="*/ 85 w 152"/>
                  <a:gd name="T73" fmla="*/ 54 h 59"/>
                  <a:gd name="T74" fmla="*/ 88 w 152"/>
                  <a:gd name="T75" fmla="*/ 52 h 59"/>
                  <a:gd name="T76" fmla="*/ 95 w 152"/>
                  <a:gd name="T77" fmla="*/ 52 h 59"/>
                  <a:gd name="T78" fmla="*/ 100 w 152"/>
                  <a:gd name="T79" fmla="*/ 51 h 59"/>
                  <a:gd name="T80" fmla="*/ 109 w 152"/>
                  <a:gd name="T81" fmla="*/ 51 h 59"/>
                  <a:gd name="T82" fmla="*/ 120 w 152"/>
                  <a:gd name="T83" fmla="*/ 48 h 59"/>
                  <a:gd name="T84" fmla="*/ 129 w 152"/>
                  <a:gd name="T85" fmla="*/ 47 h 59"/>
                  <a:gd name="T86" fmla="*/ 132 w 152"/>
                  <a:gd name="T87" fmla="*/ 48 h 59"/>
                  <a:gd name="T88" fmla="*/ 136 w 152"/>
                  <a:gd name="T89" fmla="*/ 45 h 59"/>
                  <a:gd name="T90" fmla="*/ 143 w 152"/>
                  <a:gd name="T91" fmla="*/ 46 h 59"/>
                  <a:gd name="T92" fmla="*/ 151 w 152"/>
                  <a:gd name="T93" fmla="*/ 48 h 59"/>
                  <a:gd name="T94" fmla="*/ 147 w 152"/>
                  <a:gd name="T95" fmla="*/ 41 h 59"/>
                  <a:gd name="T96" fmla="*/ 14 w 152"/>
                  <a:gd name="T97" fmla="*/ 11 h 59"/>
                  <a:gd name="T98" fmla="*/ 24 w 152"/>
                  <a:gd name="T99" fmla="*/ 10 h 59"/>
                  <a:gd name="T100" fmla="*/ 18 w 152"/>
                  <a:gd name="T101" fmla="*/ 5 h 59"/>
                  <a:gd name="T102" fmla="*/ 16 w 152"/>
                  <a:gd name="T103" fmla="*/ 1 h 59"/>
                  <a:gd name="T104" fmla="*/ 13 w 152"/>
                  <a:gd name="T105" fmla="*/ 1 h 59"/>
                  <a:gd name="T106" fmla="*/ 5 w 152"/>
                  <a:gd name="T107" fmla="*/ 1 h 59"/>
                  <a:gd name="T108" fmla="*/ 6 w 152"/>
                  <a:gd name="T109" fmla="*/ 7 h 59"/>
                  <a:gd name="T110" fmla="*/ 3 w 152"/>
                  <a:gd name="T111" fmla="*/ 10 h 59"/>
                  <a:gd name="T112" fmla="*/ 1 w 152"/>
                  <a:gd name="T113" fmla="*/ 13 h 59"/>
                  <a:gd name="T114" fmla="*/ 6 w 152"/>
                  <a:gd name="T115" fmla="*/ 15 h 59"/>
                  <a:gd name="T116" fmla="*/ 14 w 152"/>
                  <a:gd name="T117"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59">
                    <a:moveTo>
                      <a:pt x="147" y="41"/>
                    </a:moveTo>
                    <a:cubicBezTo>
                      <a:pt x="146" y="41"/>
                      <a:pt x="148" y="34"/>
                      <a:pt x="147" y="33"/>
                    </a:cubicBezTo>
                    <a:cubicBezTo>
                      <a:pt x="147" y="32"/>
                      <a:pt x="145" y="26"/>
                      <a:pt x="147" y="26"/>
                    </a:cubicBezTo>
                    <a:cubicBezTo>
                      <a:pt x="149" y="26"/>
                      <a:pt x="147" y="22"/>
                      <a:pt x="149" y="22"/>
                    </a:cubicBezTo>
                    <a:cubicBezTo>
                      <a:pt x="149" y="21"/>
                      <a:pt x="148" y="20"/>
                      <a:pt x="148" y="19"/>
                    </a:cubicBezTo>
                    <a:cubicBezTo>
                      <a:pt x="147" y="18"/>
                      <a:pt x="143" y="20"/>
                      <a:pt x="142" y="17"/>
                    </a:cubicBezTo>
                    <a:cubicBezTo>
                      <a:pt x="140" y="13"/>
                      <a:pt x="142" y="12"/>
                      <a:pt x="139" y="10"/>
                    </a:cubicBezTo>
                    <a:cubicBezTo>
                      <a:pt x="137" y="7"/>
                      <a:pt x="136" y="4"/>
                      <a:pt x="134" y="5"/>
                    </a:cubicBezTo>
                    <a:cubicBezTo>
                      <a:pt x="133" y="6"/>
                      <a:pt x="129" y="6"/>
                      <a:pt x="125" y="5"/>
                    </a:cubicBezTo>
                    <a:cubicBezTo>
                      <a:pt x="121" y="9"/>
                      <a:pt x="113" y="11"/>
                      <a:pt x="110" y="10"/>
                    </a:cubicBezTo>
                    <a:cubicBezTo>
                      <a:pt x="107" y="9"/>
                      <a:pt x="101" y="11"/>
                      <a:pt x="96" y="11"/>
                    </a:cubicBezTo>
                    <a:cubicBezTo>
                      <a:pt x="92" y="11"/>
                      <a:pt x="90" y="7"/>
                      <a:pt x="87" y="8"/>
                    </a:cubicBezTo>
                    <a:cubicBezTo>
                      <a:pt x="83" y="8"/>
                      <a:pt x="83" y="4"/>
                      <a:pt x="80" y="4"/>
                    </a:cubicBezTo>
                    <a:cubicBezTo>
                      <a:pt x="76" y="4"/>
                      <a:pt x="79" y="3"/>
                      <a:pt x="68" y="1"/>
                    </a:cubicBezTo>
                    <a:cubicBezTo>
                      <a:pt x="57" y="0"/>
                      <a:pt x="47" y="6"/>
                      <a:pt x="43" y="9"/>
                    </a:cubicBezTo>
                    <a:cubicBezTo>
                      <a:pt x="40" y="12"/>
                      <a:pt x="27" y="9"/>
                      <a:pt x="26" y="10"/>
                    </a:cubicBezTo>
                    <a:cubicBezTo>
                      <a:pt x="25" y="10"/>
                      <a:pt x="26" y="14"/>
                      <a:pt x="22" y="16"/>
                    </a:cubicBezTo>
                    <a:cubicBezTo>
                      <a:pt x="17" y="17"/>
                      <a:pt x="8" y="16"/>
                      <a:pt x="5" y="17"/>
                    </a:cubicBezTo>
                    <a:cubicBezTo>
                      <a:pt x="2" y="19"/>
                      <a:pt x="0" y="23"/>
                      <a:pt x="3" y="23"/>
                    </a:cubicBezTo>
                    <a:cubicBezTo>
                      <a:pt x="6" y="23"/>
                      <a:pt x="7" y="24"/>
                      <a:pt x="7" y="25"/>
                    </a:cubicBezTo>
                    <a:cubicBezTo>
                      <a:pt x="6" y="27"/>
                      <a:pt x="9" y="30"/>
                      <a:pt x="7" y="31"/>
                    </a:cubicBezTo>
                    <a:cubicBezTo>
                      <a:pt x="6" y="33"/>
                      <a:pt x="6" y="36"/>
                      <a:pt x="7" y="37"/>
                    </a:cubicBezTo>
                    <a:cubicBezTo>
                      <a:pt x="9" y="38"/>
                      <a:pt x="10" y="41"/>
                      <a:pt x="7" y="41"/>
                    </a:cubicBezTo>
                    <a:cubicBezTo>
                      <a:pt x="5" y="42"/>
                      <a:pt x="11" y="44"/>
                      <a:pt x="12" y="46"/>
                    </a:cubicBezTo>
                    <a:cubicBezTo>
                      <a:pt x="12" y="47"/>
                      <a:pt x="17" y="47"/>
                      <a:pt x="17" y="49"/>
                    </a:cubicBezTo>
                    <a:cubicBezTo>
                      <a:pt x="17" y="50"/>
                      <a:pt x="18" y="51"/>
                      <a:pt x="21" y="50"/>
                    </a:cubicBezTo>
                    <a:cubicBezTo>
                      <a:pt x="23" y="49"/>
                      <a:pt x="24" y="53"/>
                      <a:pt x="26" y="55"/>
                    </a:cubicBezTo>
                    <a:cubicBezTo>
                      <a:pt x="27" y="57"/>
                      <a:pt x="36" y="56"/>
                      <a:pt x="36" y="53"/>
                    </a:cubicBezTo>
                    <a:cubicBezTo>
                      <a:pt x="36" y="51"/>
                      <a:pt x="39" y="50"/>
                      <a:pt x="43" y="50"/>
                    </a:cubicBezTo>
                    <a:cubicBezTo>
                      <a:pt x="47" y="51"/>
                      <a:pt x="52" y="56"/>
                      <a:pt x="54" y="57"/>
                    </a:cubicBezTo>
                    <a:cubicBezTo>
                      <a:pt x="56" y="57"/>
                      <a:pt x="59" y="55"/>
                      <a:pt x="62" y="55"/>
                    </a:cubicBezTo>
                    <a:cubicBezTo>
                      <a:pt x="64" y="55"/>
                      <a:pt x="68" y="51"/>
                      <a:pt x="69" y="50"/>
                    </a:cubicBezTo>
                    <a:cubicBezTo>
                      <a:pt x="71" y="50"/>
                      <a:pt x="73" y="53"/>
                      <a:pt x="76" y="52"/>
                    </a:cubicBezTo>
                    <a:cubicBezTo>
                      <a:pt x="78" y="51"/>
                      <a:pt x="80" y="49"/>
                      <a:pt x="82" y="50"/>
                    </a:cubicBezTo>
                    <a:cubicBezTo>
                      <a:pt x="83" y="51"/>
                      <a:pt x="78" y="55"/>
                      <a:pt x="80" y="57"/>
                    </a:cubicBezTo>
                    <a:cubicBezTo>
                      <a:pt x="80" y="57"/>
                      <a:pt x="80" y="58"/>
                      <a:pt x="80" y="59"/>
                    </a:cubicBezTo>
                    <a:cubicBezTo>
                      <a:pt x="85" y="59"/>
                      <a:pt x="84" y="55"/>
                      <a:pt x="85" y="54"/>
                    </a:cubicBezTo>
                    <a:cubicBezTo>
                      <a:pt x="85" y="52"/>
                      <a:pt x="86" y="51"/>
                      <a:pt x="88" y="52"/>
                    </a:cubicBezTo>
                    <a:cubicBezTo>
                      <a:pt x="89" y="53"/>
                      <a:pt x="92" y="54"/>
                      <a:pt x="95" y="52"/>
                    </a:cubicBezTo>
                    <a:cubicBezTo>
                      <a:pt x="99" y="50"/>
                      <a:pt x="99" y="49"/>
                      <a:pt x="100" y="51"/>
                    </a:cubicBezTo>
                    <a:cubicBezTo>
                      <a:pt x="101" y="53"/>
                      <a:pt x="104" y="51"/>
                      <a:pt x="109" y="51"/>
                    </a:cubicBezTo>
                    <a:cubicBezTo>
                      <a:pt x="114" y="51"/>
                      <a:pt x="115" y="48"/>
                      <a:pt x="120" y="48"/>
                    </a:cubicBezTo>
                    <a:cubicBezTo>
                      <a:pt x="125" y="48"/>
                      <a:pt x="129" y="47"/>
                      <a:pt x="129" y="47"/>
                    </a:cubicBezTo>
                    <a:cubicBezTo>
                      <a:pt x="132" y="48"/>
                      <a:pt x="132" y="48"/>
                      <a:pt x="132" y="48"/>
                    </a:cubicBezTo>
                    <a:cubicBezTo>
                      <a:pt x="133" y="47"/>
                      <a:pt x="133" y="45"/>
                      <a:pt x="136" y="45"/>
                    </a:cubicBezTo>
                    <a:cubicBezTo>
                      <a:pt x="139" y="45"/>
                      <a:pt x="141" y="47"/>
                      <a:pt x="143" y="46"/>
                    </a:cubicBezTo>
                    <a:cubicBezTo>
                      <a:pt x="145" y="46"/>
                      <a:pt x="151" y="52"/>
                      <a:pt x="151" y="48"/>
                    </a:cubicBezTo>
                    <a:cubicBezTo>
                      <a:pt x="152" y="47"/>
                      <a:pt x="149" y="42"/>
                      <a:pt x="147" y="41"/>
                    </a:cubicBezTo>
                    <a:close/>
                    <a:moveTo>
                      <a:pt x="14" y="11"/>
                    </a:moveTo>
                    <a:cubicBezTo>
                      <a:pt x="16" y="10"/>
                      <a:pt x="23" y="11"/>
                      <a:pt x="24" y="10"/>
                    </a:cubicBezTo>
                    <a:cubicBezTo>
                      <a:pt x="26" y="8"/>
                      <a:pt x="20" y="7"/>
                      <a:pt x="18" y="5"/>
                    </a:cubicBezTo>
                    <a:cubicBezTo>
                      <a:pt x="17" y="4"/>
                      <a:pt x="17" y="2"/>
                      <a:pt x="16" y="1"/>
                    </a:cubicBezTo>
                    <a:cubicBezTo>
                      <a:pt x="15" y="1"/>
                      <a:pt x="14" y="2"/>
                      <a:pt x="13" y="1"/>
                    </a:cubicBezTo>
                    <a:cubicBezTo>
                      <a:pt x="11" y="0"/>
                      <a:pt x="6" y="1"/>
                      <a:pt x="5" y="1"/>
                    </a:cubicBezTo>
                    <a:cubicBezTo>
                      <a:pt x="4" y="2"/>
                      <a:pt x="6" y="5"/>
                      <a:pt x="6" y="7"/>
                    </a:cubicBezTo>
                    <a:cubicBezTo>
                      <a:pt x="6" y="9"/>
                      <a:pt x="3" y="9"/>
                      <a:pt x="3" y="10"/>
                    </a:cubicBezTo>
                    <a:cubicBezTo>
                      <a:pt x="3" y="11"/>
                      <a:pt x="2" y="12"/>
                      <a:pt x="1" y="13"/>
                    </a:cubicBezTo>
                    <a:cubicBezTo>
                      <a:pt x="3" y="14"/>
                      <a:pt x="4" y="15"/>
                      <a:pt x="6" y="15"/>
                    </a:cubicBezTo>
                    <a:cubicBezTo>
                      <a:pt x="9" y="15"/>
                      <a:pt x="11" y="12"/>
                      <a:pt x="14" y="1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58">
                <a:extLst>
                  <a:ext uri="{FF2B5EF4-FFF2-40B4-BE49-F238E27FC236}">
                    <a16:creationId xmlns:a16="http://schemas.microsoft.com/office/drawing/2014/main" id="{E4EA6A7F-4E15-463D-A0B9-4A2B969A2A6F}"/>
                  </a:ext>
                </a:extLst>
              </p:cNvPr>
              <p:cNvSpPr>
                <a:spLocks/>
              </p:cNvSpPr>
              <p:nvPr/>
            </p:nvSpPr>
            <p:spPr bwMode="auto">
              <a:xfrm>
                <a:off x="6367668" y="3388407"/>
                <a:ext cx="43915" cy="41406"/>
              </a:xfrm>
              <a:custGeom>
                <a:avLst/>
                <a:gdLst>
                  <a:gd name="T0" fmla="*/ 9 w 19"/>
                  <a:gd name="T1" fmla="*/ 0 h 18"/>
                  <a:gd name="T2" fmla="*/ 0 w 19"/>
                  <a:gd name="T3" fmla="*/ 6 h 18"/>
                  <a:gd name="T4" fmla="*/ 2 w 19"/>
                  <a:gd name="T5" fmla="*/ 8 h 18"/>
                  <a:gd name="T6" fmla="*/ 6 w 19"/>
                  <a:gd name="T7" fmla="*/ 13 h 18"/>
                  <a:gd name="T8" fmla="*/ 7 w 19"/>
                  <a:gd name="T9" fmla="*/ 18 h 18"/>
                  <a:gd name="T10" fmla="*/ 11 w 19"/>
                  <a:gd name="T11" fmla="*/ 18 h 18"/>
                  <a:gd name="T12" fmla="*/ 19 w 19"/>
                  <a:gd name="T13" fmla="*/ 8 h 18"/>
                  <a:gd name="T14" fmla="*/ 9 w 1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
                    <a:moveTo>
                      <a:pt x="9" y="0"/>
                    </a:moveTo>
                    <a:cubicBezTo>
                      <a:pt x="7" y="0"/>
                      <a:pt x="1" y="3"/>
                      <a:pt x="0" y="6"/>
                    </a:cubicBezTo>
                    <a:cubicBezTo>
                      <a:pt x="1" y="6"/>
                      <a:pt x="1" y="7"/>
                      <a:pt x="2" y="8"/>
                    </a:cubicBezTo>
                    <a:cubicBezTo>
                      <a:pt x="2" y="10"/>
                      <a:pt x="4" y="12"/>
                      <a:pt x="6" y="13"/>
                    </a:cubicBezTo>
                    <a:cubicBezTo>
                      <a:pt x="8" y="14"/>
                      <a:pt x="8" y="16"/>
                      <a:pt x="7" y="18"/>
                    </a:cubicBezTo>
                    <a:cubicBezTo>
                      <a:pt x="9" y="18"/>
                      <a:pt x="10" y="18"/>
                      <a:pt x="11" y="18"/>
                    </a:cubicBezTo>
                    <a:cubicBezTo>
                      <a:pt x="13" y="17"/>
                      <a:pt x="18" y="10"/>
                      <a:pt x="19" y="8"/>
                    </a:cubicBezTo>
                    <a:cubicBezTo>
                      <a:pt x="19" y="6"/>
                      <a:pt x="12" y="1"/>
                      <a:pt x="9"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59">
                <a:extLst>
                  <a:ext uri="{FF2B5EF4-FFF2-40B4-BE49-F238E27FC236}">
                    <a16:creationId xmlns:a16="http://schemas.microsoft.com/office/drawing/2014/main" id="{9D62B7E3-3952-4763-A2B4-2BDEA1C4AF88}"/>
                  </a:ext>
                </a:extLst>
              </p:cNvPr>
              <p:cNvSpPr>
                <a:spLocks/>
              </p:cNvSpPr>
              <p:nvPr/>
            </p:nvSpPr>
            <p:spPr bwMode="auto">
              <a:xfrm>
                <a:off x="7204570" y="3232821"/>
                <a:ext cx="129237" cy="122963"/>
              </a:xfrm>
              <a:custGeom>
                <a:avLst/>
                <a:gdLst>
                  <a:gd name="T0" fmla="*/ 54 w 56"/>
                  <a:gd name="T1" fmla="*/ 3 h 53"/>
                  <a:gd name="T2" fmla="*/ 47 w 56"/>
                  <a:gd name="T3" fmla="*/ 0 h 53"/>
                  <a:gd name="T4" fmla="*/ 42 w 56"/>
                  <a:gd name="T5" fmla="*/ 7 h 53"/>
                  <a:gd name="T6" fmla="*/ 36 w 56"/>
                  <a:gd name="T7" fmla="*/ 11 h 53"/>
                  <a:gd name="T8" fmla="*/ 33 w 56"/>
                  <a:gd name="T9" fmla="*/ 14 h 53"/>
                  <a:gd name="T10" fmla="*/ 28 w 56"/>
                  <a:gd name="T11" fmla="*/ 15 h 53"/>
                  <a:gd name="T12" fmla="*/ 23 w 56"/>
                  <a:gd name="T13" fmla="*/ 13 h 53"/>
                  <a:gd name="T14" fmla="*/ 18 w 56"/>
                  <a:gd name="T15" fmla="*/ 19 h 53"/>
                  <a:gd name="T16" fmla="*/ 3 w 56"/>
                  <a:gd name="T17" fmla="*/ 27 h 53"/>
                  <a:gd name="T18" fmla="*/ 0 w 56"/>
                  <a:gd name="T19" fmla="*/ 31 h 53"/>
                  <a:gd name="T20" fmla="*/ 10 w 56"/>
                  <a:gd name="T21" fmla="*/ 35 h 53"/>
                  <a:gd name="T22" fmla="*/ 5 w 56"/>
                  <a:gd name="T23" fmla="*/ 44 h 53"/>
                  <a:gd name="T24" fmla="*/ 6 w 56"/>
                  <a:gd name="T25" fmla="*/ 49 h 53"/>
                  <a:gd name="T26" fmla="*/ 10 w 56"/>
                  <a:gd name="T27" fmla="*/ 51 h 53"/>
                  <a:gd name="T28" fmla="*/ 17 w 56"/>
                  <a:gd name="T29" fmla="*/ 50 h 53"/>
                  <a:gd name="T30" fmla="*/ 18 w 56"/>
                  <a:gd name="T31" fmla="*/ 51 h 53"/>
                  <a:gd name="T32" fmla="*/ 23 w 56"/>
                  <a:gd name="T33" fmla="*/ 47 h 53"/>
                  <a:gd name="T34" fmla="*/ 31 w 56"/>
                  <a:gd name="T35" fmla="*/ 46 h 53"/>
                  <a:gd name="T36" fmla="*/ 35 w 56"/>
                  <a:gd name="T37" fmla="*/ 44 h 53"/>
                  <a:gd name="T38" fmla="*/ 28 w 56"/>
                  <a:gd name="T39" fmla="*/ 37 h 53"/>
                  <a:gd name="T40" fmla="*/ 30 w 56"/>
                  <a:gd name="T41" fmla="*/ 30 h 53"/>
                  <a:gd name="T42" fmla="*/ 44 w 56"/>
                  <a:gd name="T43" fmla="*/ 22 h 53"/>
                  <a:gd name="T44" fmla="*/ 47 w 56"/>
                  <a:gd name="T45" fmla="*/ 12 h 53"/>
                  <a:gd name="T46" fmla="*/ 56 w 56"/>
                  <a:gd name="T47" fmla="*/ 3 h 53"/>
                  <a:gd name="T48" fmla="*/ 54 w 56"/>
                  <a:gd name="T49"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3">
                    <a:moveTo>
                      <a:pt x="54" y="3"/>
                    </a:moveTo>
                    <a:cubicBezTo>
                      <a:pt x="50" y="4"/>
                      <a:pt x="49" y="0"/>
                      <a:pt x="47" y="0"/>
                    </a:cubicBezTo>
                    <a:cubicBezTo>
                      <a:pt x="44" y="0"/>
                      <a:pt x="45" y="7"/>
                      <a:pt x="42" y="7"/>
                    </a:cubicBezTo>
                    <a:cubicBezTo>
                      <a:pt x="40" y="7"/>
                      <a:pt x="40" y="10"/>
                      <a:pt x="36" y="11"/>
                    </a:cubicBezTo>
                    <a:cubicBezTo>
                      <a:pt x="33" y="11"/>
                      <a:pt x="32" y="11"/>
                      <a:pt x="33" y="14"/>
                    </a:cubicBezTo>
                    <a:cubicBezTo>
                      <a:pt x="35" y="16"/>
                      <a:pt x="31" y="15"/>
                      <a:pt x="28" y="15"/>
                    </a:cubicBezTo>
                    <a:cubicBezTo>
                      <a:pt x="25" y="15"/>
                      <a:pt x="25" y="13"/>
                      <a:pt x="23" y="13"/>
                    </a:cubicBezTo>
                    <a:cubicBezTo>
                      <a:pt x="21" y="13"/>
                      <a:pt x="19" y="17"/>
                      <a:pt x="18" y="19"/>
                    </a:cubicBezTo>
                    <a:cubicBezTo>
                      <a:pt x="16" y="21"/>
                      <a:pt x="6" y="26"/>
                      <a:pt x="3" y="27"/>
                    </a:cubicBezTo>
                    <a:cubicBezTo>
                      <a:pt x="2" y="28"/>
                      <a:pt x="1" y="29"/>
                      <a:pt x="0" y="31"/>
                    </a:cubicBezTo>
                    <a:cubicBezTo>
                      <a:pt x="4" y="31"/>
                      <a:pt x="8" y="33"/>
                      <a:pt x="10" y="35"/>
                    </a:cubicBezTo>
                    <a:cubicBezTo>
                      <a:pt x="12" y="38"/>
                      <a:pt x="7" y="41"/>
                      <a:pt x="5" y="44"/>
                    </a:cubicBezTo>
                    <a:cubicBezTo>
                      <a:pt x="3" y="47"/>
                      <a:pt x="6" y="47"/>
                      <a:pt x="6" y="49"/>
                    </a:cubicBezTo>
                    <a:cubicBezTo>
                      <a:pt x="6" y="51"/>
                      <a:pt x="9" y="53"/>
                      <a:pt x="10" y="51"/>
                    </a:cubicBezTo>
                    <a:cubicBezTo>
                      <a:pt x="11" y="49"/>
                      <a:pt x="13" y="50"/>
                      <a:pt x="17" y="50"/>
                    </a:cubicBezTo>
                    <a:cubicBezTo>
                      <a:pt x="18" y="50"/>
                      <a:pt x="18" y="50"/>
                      <a:pt x="18" y="51"/>
                    </a:cubicBezTo>
                    <a:cubicBezTo>
                      <a:pt x="20" y="49"/>
                      <a:pt x="22" y="48"/>
                      <a:pt x="23" y="47"/>
                    </a:cubicBezTo>
                    <a:cubicBezTo>
                      <a:pt x="24" y="46"/>
                      <a:pt x="28" y="46"/>
                      <a:pt x="31" y="46"/>
                    </a:cubicBezTo>
                    <a:cubicBezTo>
                      <a:pt x="32" y="46"/>
                      <a:pt x="33" y="45"/>
                      <a:pt x="35" y="44"/>
                    </a:cubicBezTo>
                    <a:cubicBezTo>
                      <a:pt x="32" y="41"/>
                      <a:pt x="29" y="38"/>
                      <a:pt x="28" y="37"/>
                    </a:cubicBezTo>
                    <a:cubicBezTo>
                      <a:pt x="25" y="36"/>
                      <a:pt x="27" y="31"/>
                      <a:pt x="30" y="30"/>
                    </a:cubicBezTo>
                    <a:cubicBezTo>
                      <a:pt x="33" y="29"/>
                      <a:pt x="41" y="23"/>
                      <a:pt x="44" y="22"/>
                    </a:cubicBezTo>
                    <a:cubicBezTo>
                      <a:pt x="46" y="20"/>
                      <a:pt x="45" y="16"/>
                      <a:pt x="47" y="12"/>
                    </a:cubicBezTo>
                    <a:cubicBezTo>
                      <a:pt x="48" y="10"/>
                      <a:pt x="52" y="6"/>
                      <a:pt x="56" y="3"/>
                    </a:cubicBezTo>
                    <a:cubicBezTo>
                      <a:pt x="55" y="3"/>
                      <a:pt x="54" y="3"/>
                      <a:pt x="54"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60">
                <a:extLst>
                  <a:ext uri="{FF2B5EF4-FFF2-40B4-BE49-F238E27FC236}">
                    <a16:creationId xmlns:a16="http://schemas.microsoft.com/office/drawing/2014/main" id="{746A3EE0-2CF4-43EF-8105-C7967B46DE38}"/>
                  </a:ext>
                </a:extLst>
              </p:cNvPr>
              <p:cNvSpPr>
                <a:spLocks/>
              </p:cNvSpPr>
              <p:nvPr/>
            </p:nvSpPr>
            <p:spPr bwMode="auto">
              <a:xfrm>
                <a:off x="6407819" y="3505096"/>
                <a:ext cx="143039" cy="81557"/>
              </a:xfrm>
              <a:custGeom>
                <a:avLst/>
                <a:gdLst>
                  <a:gd name="T0" fmla="*/ 61 w 62"/>
                  <a:gd name="T1" fmla="*/ 22 h 35"/>
                  <a:gd name="T2" fmla="*/ 59 w 62"/>
                  <a:gd name="T3" fmla="*/ 22 h 35"/>
                  <a:gd name="T4" fmla="*/ 48 w 62"/>
                  <a:gd name="T5" fmla="*/ 20 h 35"/>
                  <a:gd name="T6" fmla="*/ 33 w 62"/>
                  <a:gd name="T7" fmla="*/ 14 h 35"/>
                  <a:gd name="T8" fmla="*/ 17 w 62"/>
                  <a:gd name="T9" fmla="*/ 2 h 35"/>
                  <a:gd name="T10" fmla="*/ 10 w 62"/>
                  <a:gd name="T11" fmla="*/ 1 h 35"/>
                  <a:gd name="T12" fmla="*/ 5 w 62"/>
                  <a:gd name="T13" fmla="*/ 2 h 35"/>
                  <a:gd name="T14" fmla="*/ 2 w 62"/>
                  <a:gd name="T15" fmla="*/ 7 h 35"/>
                  <a:gd name="T16" fmla="*/ 0 w 62"/>
                  <a:gd name="T17" fmla="*/ 13 h 35"/>
                  <a:gd name="T18" fmla="*/ 4 w 62"/>
                  <a:gd name="T19" fmla="*/ 16 h 35"/>
                  <a:gd name="T20" fmla="*/ 11 w 62"/>
                  <a:gd name="T21" fmla="*/ 19 h 35"/>
                  <a:gd name="T22" fmla="*/ 17 w 62"/>
                  <a:gd name="T23" fmla="*/ 23 h 35"/>
                  <a:gd name="T24" fmla="*/ 23 w 62"/>
                  <a:gd name="T25" fmla="*/ 26 h 35"/>
                  <a:gd name="T26" fmla="*/ 31 w 62"/>
                  <a:gd name="T27" fmla="*/ 25 h 35"/>
                  <a:gd name="T28" fmla="*/ 36 w 62"/>
                  <a:gd name="T29" fmla="*/ 30 h 35"/>
                  <a:gd name="T30" fmla="*/ 46 w 62"/>
                  <a:gd name="T31" fmla="*/ 34 h 35"/>
                  <a:gd name="T32" fmla="*/ 60 w 62"/>
                  <a:gd name="T33" fmla="*/ 32 h 35"/>
                  <a:gd name="T34" fmla="*/ 60 w 62"/>
                  <a:gd name="T35" fmla="*/ 24 h 35"/>
                  <a:gd name="T36" fmla="*/ 61 w 62"/>
                  <a:gd name="T3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35">
                    <a:moveTo>
                      <a:pt x="61" y="22"/>
                    </a:moveTo>
                    <a:cubicBezTo>
                      <a:pt x="60" y="22"/>
                      <a:pt x="60" y="22"/>
                      <a:pt x="59" y="22"/>
                    </a:cubicBezTo>
                    <a:cubicBezTo>
                      <a:pt x="54" y="22"/>
                      <a:pt x="51" y="20"/>
                      <a:pt x="48" y="20"/>
                    </a:cubicBezTo>
                    <a:cubicBezTo>
                      <a:pt x="45" y="21"/>
                      <a:pt x="37" y="17"/>
                      <a:pt x="33" y="14"/>
                    </a:cubicBezTo>
                    <a:cubicBezTo>
                      <a:pt x="29" y="11"/>
                      <a:pt x="19" y="5"/>
                      <a:pt x="17" y="2"/>
                    </a:cubicBezTo>
                    <a:cubicBezTo>
                      <a:pt x="14" y="0"/>
                      <a:pt x="10" y="0"/>
                      <a:pt x="10" y="1"/>
                    </a:cubicBezTo>
                    <a:cubicBezTo>
                      <a:pt x="10" y="2"/>
                      <a:pt x="8" y="2"/>
                      <a:pt x="5" y="2"/>
                    </a:cubicBezTo>
                    <a:cubicBezTo>
                      <a:pt x="4" y="4"/>
                      <a:pt x="2" y="5"/>
                      <a:pt x="2" y="7"/>
                    </a:cubicBezTo>
                    <a:cubicBezTo>
                      <a:pt x="2" y="9"/>
                      <a:pt x="0" y="11"/>
                      <a:pt x="0" y="13"/>
                    </a:cubicBezTo>
                    <a:cubicBezTo>
                      <a:pt x="0" y="15"/>
                      <a:pt x="3" y="15"/>
                      <a:pt x="4" y="16"/>
                    </a:cubicBezTo>
                    <a:cubicBezTo>
                      <a:pt x="5" y="17"/>
                      <a:pt x="10" y="18"/>
                      <a:pt x="11" y="19"/>
                    </a:cubicBezTo>
                    <a:cubicBezTo>
                      <a:pt x="11" y="21"/>
                      <a:pt x="15" y="22"/>
                      <a:pt x="17" y="23"/>
                    </a:cubicBezTo>
                    <a:cubicBezTo>
                      <a:pt x="19" y="23"/>
                      <a:pt x="22" y="25"/>
                      <a:pt x="23" y="26"/>
                    </a:cubicBezTo>
                    <a:cubicBezTo>
                      <a:pt x="25" y="27"/>
                      <a:pt x="29" y="25"/>
                      <a:pt x="31" y="25"/>
                    </a:cubicBezTo>
                    <a:cubicBezTo>
                      <a:pt x="33" y="25"/>
                      <a:pt x="35" y="28"/>
                      <a:pt x="36" y="30"/>
                    </a:cubicBezTo>
                    <a:cubicBezTo>
                      <a:pt x="36" y="31"/>
                      <a:pt x="44" y="32"/>
                      <a:pt x="46" y="34"/>
                    </a:cubicBezTo>
                    <a:cubicBezTo>
                      <a:pt x="48" y="35"/>
                      <a:pt x="58" y="34"/>
                      <a:pt x="60" y="32"/>
                    </a:cubicBezTo>
                    <a:cubicBezTo>
                      <a:pt x="62" y="31"/>
                      <a:pt x="60" y="27"/>
                      <a:pt x="60" y="24"/>
                    </a:cubicBezTo>
                    <a:cubicBezTo>
                      <a:pt x="60" y="23"/>
                      <a:pt x="60" y="23"/>
                      <a:pt x="61" y="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2DF030B8-C761-43F1-98D4-AD554A9EDB39}"/>
                  </a:ext>
                </a:extLst>
              </p:cNvPr>
              <p:cNvSpPr>
                <a:spLocks/>
              </p:cNvSpPr>
              <p:nvPr/>
            </p:nvSpPr>
            <p:spPr bwMode="auto">
              <a:xfrm>
                <a:off x="6614849" y="3542738"/>
                <a:ext cx="159350" cy="350068"/>
              </a:xfrm>
              <a:custGeom>
                <a:avLst/>
                <a:gdLst>
                  <a:gd name="T0" fmla="*/ 55 w 69"/>
                  <a:gd name="T1" fmla="*/ 138 h 152"/>
                  <a:gd name="T2" fmla="*/ 53 w 69"/>
                  <a:gd name="T3" fmla="*/ 132 h 152"/>
                  <a:gd name="T4" fmla="*/ 50 w 69"/>
                  <a:gd name="T5" fmla="*/ 122 h 152"/>
                  <a:gd name="T6" fmla="*/ 47 w 69"/>
                  <a:gd name="T7" fmla="*/ 114 h 152"/>
                  <a:gd name="T8" fmla="*/ 48 w 69"/>
                  <a:gd name="T9" fmla="*/ 108 h 152"/>
                  <a:gd name="T10" fmla="*/ 48 w 69"/>
                  <a:gd name="T11" fmla="*/ 104 h 152"/>
                  <a:gd name="T12" fmla="*/ 47 w 69"/>
                  <a:gd name="T13" fmla="*/ 99 h 152"/>
                  <a:gd name="T14" fmla="*/ 41 w 69"/>
                  <a:gd name="T15" fmla="*/ 91 h 152"/>
                  <a:gd name="T16" fmla="*/ 42 w 69"/>
                  <a:gd name="T17" fmla="*/ 79 h 152"/>
                  <a:gd name="T18" fmla="*/ 47 w 69"/>
                  <a:gd name="T19" fmla="*/ 76 h 152"/>
                  <a:gd name="T20" fmla="*/ 53 w 69"/>
                  <a:gd name="T21" fmla="*/ 74 h 152"/>
                  <a:gd name="T22" fmla="*/ 60 w 69"/>
                  <a:gd name="T23" fmla="*/ 70 h 152"/>
                  <a:gd name="T24" fmla="*/ 64 w 69"/>
                  <a:gd name="T25" fmla="*/ 67 h 152"/>
                  <a:gd name="T26" fmla="*/ 68 w 69"/>
                  <a:gd name="T27" fmla="*/ 60 h 152"/>
                  <a:gd name="T28" fmla="*/ 69 w 69"/>
                  <a:gd name="T29" fmla="*/ 60 h 152"/>
                  <a:gd name="T30" fmla="*/ 65 w 69"/>
                  <a:gd name="T31" fmla="*/ 61 h 152"/>
                  <a:gd name="T32" fmla="*/ 60 w 69"/>
                  <a:gd name="T33" fmla="*/ 58 h 152"/>
                  <a:gd name="T34" fmla="*/ 55 w 69"/>
                  <a:gd name="T35" fmla="*/ 56 h 152"/>
                  <a:gd name="T36" fmla="*/ 55 w 69"/>
                  <a:gd name="T37" fmla="*/ 51 h 152"/>
                  <a:gd name="T38" fmla="*/ 52 w 69"/>
                  <a:gd name="T39" fmla="*/ 47 h 152"/>
                  <a:gd name="T40" fmla="*/ 50 w 69"/>
                  <a:gd name="T41" fmla="*/ 40 h 152"/>
                  <a:gd name="T42" fmla="*/ 43 w 69"/>
                  <a:gd name="T43" fmla="*/ 39 h 152"/>
                  <a:gd name="T44" fmla="*/ 41 w 69"/>
                  <a:gd name="T45" fmla="*/ 35 h 152"/>
                  <a:gd name="T46" fmla="*/ 48 w 69"/>
                  <a:gd name="T47" fmla="*/ 24 h 152"/>
                  <a:gd name="T48" fmla="*/ 50 w 69"/>
                  <a:gd name="T49" fmla="*/ 12 h 152"/>
                  <a:gd name="T50" fmla="*/ 47 w 69"/>
                  <a:gd name="T51" fmla="*/ 8 h 152"/>
                  <a:gd name="T52" fmla="*/ 45 w 69"/>
                  <a:gd name="T53" fmla="*/ 4 h 152"/>
                  <a:gd name="T54" fmla="*/ 39 w 69"/>
                  <a:gd name="T55" fmla="*/ 1 h 152"/>
                  <a:gd name="T56" fmla="*/ 38 w 69"/>
                  <a:gd name="T57" fmla="*/ 2 h 152"/>
                  <a:gd name="T58" fmla="*/ 38 w 69"/>
                  <a:gd name="T59" fmla="*/ 2 h 152"/>
                  <a:gd name="T60" fmla="*/ 36 w 69"/>
                  <a:gd name="T61" fmla="*/ 6 h 152"/>
                  <a:gd name="T62" fmla="*/ 37 w 69"/>
                  <a:gd name="T63" fmla="*/ 11 h 152"/>
                  <a:gd name="T64" fmla="*/ 33 w 69"/>
                  <a:gd name="T65" fmla="*/ 11 h 152"/>
                  <a:gd name="T66" fmla="*/ 27 w 69"/>
                  <a:gd name="T67" fmla="*/ 14 h 152"/>
                  <a:gd name="T68" fmla="*/ 21 w 69"/>
                  <a:gd name="T69" fmla="*/ 21 h 152"/>
                  <a:gd name="T70" fmla="*/ 19 w 69"/>
                  <a:gd name="T71" fmla="*/ 30 h 152"/>
                  <a:gd name="T72" fmla="*/ 16 w 69"/>
                  <a:gd name="T73" fmla="*/ 40 h 152"/>
                  <a:gd name="T74" fmla="*/ 10 w 69"/>
                  <a:gd name="T75" fmla="*/ 40 h 152"/>
                  <a:gd name="T76" fmla="*/ 8 w 69"/>
                  <a:gd name="T77" fmla="*/ 48 h 152"/>
                  <a:gd name="T78" fmla="*/ 6 w 69"/>
                  <a:gd name="T79" fmla="*/ 56 h 152"/>
                  <a:gd name="T80" fmla="*/ 3 w 69"/>
                  <a:gd name="T81" fmla="*/ 62 h 152"/>
                  <a:gd name="T82" fmla="*/ 0 w 69"/>
                  <a:gd name="T83" fmla="*/ 65 h 152"/>
                  <a:gd name="T84" fmla="*/ 7 w 69"/>
                  <a:gd name="T85" fmla="*/ 73 h 152"/>
                  <a:gd name="T86" fmla="*/ 16 w 69"/>
                  <a:gd name="T87" fmla="*/ 89 h 152"/>
                  <a:gd name="T88" fmla="*/ 15 w 69"/>
                  <a:gd name="T89" fmla="*/ 102 h 152"/>
                  <a:gd name="T90" fmla="*/ 19 w 69"/>
                  <a:gd name="T91" fmla="*/ 106 h 152"/>
                  <a:gd name="T92" fmla="*/ 26 w 69"/>
                  <a:gd name="T93" fmla="*/ 105 h 152"/>
                  <a:gd name="T94" fmla="*/ 33 w 69"/>
                  <a:gd name="T95" fmla="*/ 97 h 152"/>
                  <a:gd name="T96" fmla="*/ 37 w 69"/>
                  <a:gd name="T97" fmla="*/ 101 h 152"/>
                  <a:gd name="T98" fmla="*/ 41 w 69"/>
                  <a:gd name="T99" fmla="*/ 109 h 152"/>
                  <a:gd name="T100" fmla="*/ 45 w 69"/>
                  <a:gd name="T101" fmla="*/ 127 h 152"/>
                  <a:gd name="T102" fmla="*/ 48 w 69"/>
                  <a:gd name="T103" fmla="*/ 140 h 152"/>
                  <a:gd name="T104" fmla="*/ 49 w 69"/>
                  <a:gd name="T105" fmla="*/ 149 h 152"/>
                  <a:gd name="T106" fmla="*/ 48 w 69"/>
                  <a:gd name="T107" fmla="*/ 151 h 152"/>
                  <a:gd name="T108" fmla="*/ 55 w 69"/>
                  <a:gd name="T109"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152">
                    <a:moveTo>
                      <a:pt x="55" y="138"/>
                    </a:moveTo>
                    <a:cubicBezTo>
                      <a:pt x="55" y="135"/>
                      <a:pt x="53" y="135"/>
                      <a:pt x="53" y="132"/>
                    </a:cubicBezTo>
                    <a:cubicBezTo>
                      <a:pt x="53" y="129"/>
                      <a:pt x="53" y="125"/>
                      <a:pt x="50" y="122"/>
                    </a:cubicBezTo>
                    <a:cubicBezTo>
                      <a:pt x="46" y="119"/>
                      <a:pt x="45" y="115"/>
                      <a:pt x="47" y="114"/>
                    </a:cubicBezTo>
                    <a:cubicBezTo>
                      <a:pt x="49" y="112"/>
                      <a:pt x="47" y="108"/>
                      <a:pt x="48" y="108"/>
                    </a:cubicBezTo>
                    <a:cubicBezTo>
                      <a:pt x="49" y="108"/>
                      <a:pt x="50" y="105"/>
                      <a:pt x="48" y="104"/>
                    </a:cubicBezTo>
                    <a:cubicBezTo>
                      <a:pt x="46" y="103"/>
                      <a:pt x="48" y="99"/>
                      <a:pt x="47" y="99"/>
                    </a:cubicBezTo>
                    <a:cubicBezTo>
                      <a:pt x="45" y="98"/>
                      <a:pt x="41" y="93"/>
                      <a:pt x="41" y="91"/>
                    </a:cubicBezTo>
                    <a:cubicBezTo>
                      <a:pt x="41" y="90"/>
                      <a:pt x="42" y="81"/>
                      <a:pt x="42" y="79"/>
                    </a:cubicBezTo>
                    <a:cubicBezTo>
                      <a:pt x="43" y="76"/>
                      <a:pt x="46" y="76"/>
                      <a:pt x="47" y="76"/>
                    </a:cubicBezTo>
                    <a:cubicBezTo>
                      <a:pt x="48" y="76"/>
                      <a:pt x="52" y="76"/>
                      <a:pt x="53" y="74"/>
                    </a:cubicBezTo>
                    <a:cubicBezTo>
                      <a:pt x="54" y="72"/>
                      <a:pt x="59" y="72"/>
                      <a:pt x="60" y="70"/>
                    </a:cubicBezTo>
                    <a:cubicBezTo>
                      <a:pt x="61" y="68"/>
                      <a:pt x="64" y="68"/>
                      <a:pt x="64" y="67"/>
                    </a:cubicBezTo>
                    <a:cubicBezTo>
                      <a:pt x="64" y="65"/>
                      <a:pt x="68" y="60"/>
                      <a:pt x="68" y="60"/>
                    </a:cubicBezTo>
                    <a:cubicBezTo>
                      <a:pt x="68" y="60"/>
                      <a:pt x="68" y="60"/>
                      <a:pt x="69" y="60"/>
                    </a:cubicBezTo>
                    <a:cubicBezTo>
                      <a:pt x="68" y="59"/>
                      <a:pt x="67" y="60"/>
                      <a:pt x="65" y="61"/>
                    </a:cubicBezTo>
                    <a:cubicBezTo>
                      <a:pt x="61" y="62"/>
                      <a:pt x="60" y="60"/>
                      <a:pt x="60" y="58"/>
                    </a:cubicBezTo>
                    <a:cubicBezTo>
                      <a:pt x="60" y="56"/>
                      <a:pt x="57" y="56"/>
                      <a:pt x="55" y="56"/>
                    </a:cubicBezTo>
                    <a:cubicBezTo>
                      <a:pt x="54" y="56"/>
                      <a:pt x="55" y="53"/>
                      <a:pt x="55" y="51"/>
                    </a:cubicBezTo>
                    <a:cubicBezTo>
                      <a:pt x="56" y="48"/>
                      <a:pt x="55" y="47"/>
                      <a:pt x="52" y="47"/>
                    </a:cubicBezTo>
                    <a:cubicBezTo>
                      <a:pt x="50" y="47"/>
                      <a:pt x="49" y="42"/>
                      <a:pt x="50" y="40"/>
                    </a:cubicBezTo>
                    <a:cubicBezTo>
                      <a:pt x="51" y="39"/>
                      <a:pt x="45" y="38"/>
                      <a:pt x="43" y="39"/>
                    </a:cubicBezTo>
                    <a:cubicBezTo>
                      <a:pt x="40" y="40"/>
                      <a:pt x="42" y="37"/>
                      <a:pt x="41" y="35"/>
                    </a:cubicBezTo>
                    <a:cubicBezTo>
                      <a:pt x="40" y="33"/>
                      <a:pt x="44" y="27"/>
                      <a:pt x="48" y="24"/>
                    </a:cubicBezTo>
                    <a:cubicBezTo>
                      <a:pt x="51" y="20"/>
                      <a:pt x="50" y="16"/>
                      <a:pt x="50" y="12"/>
                    </a:cubicBezTo>
                    <a:cubicBezTo>
                      <a:pt x="50" y="8"/>
                      <a:pt x="48" y="8"/>
                      <a:pt x="47" y="8"/>
                    </a:cubicBezTo>
                    <a:cubicBezTo>
                      <a:pt x="45" y="8"/>
                      <a:pt x="45" y="6"/>
                      <a:pt x="45" y="4"/>
                    </a:cubicBezTo>
                    <a:cubicBezTo>
                      <a:pt x="45" y="1"/>
                      <a:pt x="41" y="0"/>
                      <a:pt x="39" y="1"/>
                    </a:cubicBezTo>
                    <a:cubicBezTo>
                      <a:pt x="39" y="1"/>
                      <a:pt x="39" y="2"/>
                      <a:pt x="38" y="2"/>
                    </a:cubicBezTo>
                    <a:cubicBezTo>
                      <a:pt x="38" y="2"/>
                      <a:pt x="38" y="2"/>
                      <a:pt x="38" y="2"/>
                    </a:cubicBezTo>
                    <a:cubicBezTo>
                      <a:pt x="38" y="2"/>
                      <a:pt x="38" y="5"/>
                      <a:pt x="36" y="6"/>
                    </a:cubicBezTo>
                    <a:cubicBezTo>
                      <a:pt x="35" y="7"/>
                      <a:pt x="35" y="8"/>
                      <a:pt x="37" y="11"/>
                    </a:cubicBezTo>
                    <a:cubicBezTo>
                      <a:pt x="39" y="14"/>
                      <a:pt x="34" y="13"/>
                      <a:pt x="33" y="11"/>
                    </a:cubicBezTo>
                    <a:cubicBezTo>
                      <a:pt x="33" y="10"/>
                      <a:pt x="29" y="12"/>
                      <a:pt x="27" y="14"/>
                    </a:cubicBezTo>
                    <a:cubicBezTo>
                      <a:pt x="25" y="16"/>
                      <a:pt x="21" y="17"/>
                      <a:pt x="21" y="21"/>
                    </a:cubicBezTo>
                    <a:cubicBezTo>
                      <a:pt x="21" y="24"/>
                      <a:pt x="19" y="28"/>
                      <a:pt x="19" y="30"/>
                    </a:cubicBezTo>
                    <a:cubicBezTo>
                      <a:pt x="20" y="33"/>
                      <a:pt x="16" y="39"/>
                      <a:pt x="16" y="40"/>
                    </a:cubicBezTo>
                    <a:cubicBezTo>
                      <a:pt x="17" y="42"/>
                      <a:pt x="11" y="40"/>
                      <a:pt x="10" y="40"/>
                    </a:cubicBezTo>
                    <a:cubicBezTo>
                      <a:pt x="9" y="40"/>
                      <a:pt x="10" y="46"/>
                      <a:pt x="8" y="48"/>
                    </a:cubicBezTo>
                    <a:cubicBezTo>
                      <a:pt x="7" y="50"/>
                      <a:pt x="8" y="56"/>
                      <a:pt x="6" y="56"/>
                    </a:cubicBezTo>
                    <a:cubicBezTo>
                      <a:pt x="4" y="56"/>
                      <a:pt x="3" y="62"/>
                      <a:pt x="3" y="62"/>
                    </a:cubicBezTo>
                    <a:cubicBezTo>
                      <a:pt x="3" y="62"/>
                      <a:pt x="1" y="63"/>
                      <a:pt x="0" y="65"/>
                    </a:cubicBezTo>
                    <a:cubicBezTo>
                      <a:pt x="1" y="68"/>
                      <a:pt x="4" y="71"/>
                      <a:pt x="7" y="73"/>
                    </a:cubicBezTo>
                    <a:cubicBezTo>
                      <a:pt x="12" y="75"/>
                      <a:pt x="15" y="84"/>
                      <a:pt x="16" y="89"/>
                    </a:cubicBezTo>
                    <a:cubicBezTo>
                      <a:pt x="18" y="94"/>
                      <a:pt x="17" y="99"/>
                      <a:pt x="15" y="102"/>
                    </a:cubicBezTo>
                    <a:cubicBezTo>
                      <a:pt x="14" y="105"/>
                      <a:pt x="16" y="105"/>
                      <a:pt x="19" y="106"/>
                    </a:cubicBezTo>
                    <a:cubicBezTo>
                      <a:pt x="21" y="108"/>
                      <a:pt x="24" y="108"/>
                      <a:pt x="26" y="105"/>
                    </a:cubicBezTo>
                    <a:cubicBezTo>
                      <a:pt x="28" y="103"/>
                      <a:pt x="33" y="101"/>
                      <a:pt x="33" y="97"/>
                    </a:cubicBezTo>
                    <a:cubicBezTo>
                      <a:pt x="34" y="94"/>
                      <a:pt x="36" y="99"/>
                      <a:pt x="37" y="101"/>
                    </a:cubicBezTo>
                    <a:cubicBezTo>
                      <a:pt x="39" y="102"/>
                      <a:pt x="40" y="105"/>
                      <a:pt x="41" y="109"/>
                    </a:cubicBezTo>
                    <a:cubicBezTo>
                      <a:pt x="41" y="114"/>
                      <a:pt x="41" y="124"/>
                      <a:pt x="45" y="127"/>
                    </a:cubicBezTo>
                    <a:cubicBezTo>
                      <a:pt x="48" y="130"/>
                      <a:pt x="49" y="137"/>
                      <a:pt x="48" y="140"/>
                    </a:cubicBezTo>
                    <a:cubicBezTo>
                      <a:pt x="47" y="142"/>
                      <a:pt x="50" y="146"/>
                      <a:pt x="49" y="149"/>
                    </a:cubicBezTo>
                    <a:cubicBezTo>
                      <a:pt x="49" y="150"/>
                      <a:pt x="49" y="150"/>
                      <a:pt x="48" y="151"/>
                    </a:cubicBezTo>
                    <a:cubicBezTo>
                      <a:pt x="52" y="152"/>
                      <a:pt x="55" y="138"/>
                      <a:pt x="55" y="13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62">
                <a:extLst>
                  <a:ext uri="{FF2B5EF4-FFF2-40B4-BE49-F238E27FC236}">
                    <a16:creationId xmlns:a16="http://schemas.microsoft.com/office/drawing/2014/main" id="{1D93C393-16D5-4379-918F-DBD763BAA543}"/>
                  </a:ext>
                </a:extLst>
              </p:cNvPr>
              <p:cNvSpPr>
                <a:spLocks/>
              </p:cNvSpPr>
              <p:nvPr/>
            </p:nvSpPr>
            <p:spPr bwMode="auto">
              <a:xfrm>
                <a:off x="6559641" y="3546502"/>
                <a:ext cx="57717" cy="35132"/>
              </a:xfrm>
              <a:custGeom>
                <a:avLst/>
                <a:gdLst>
                  <a:gd name="T0" fmla="*/ 24 w 25"/>
                  <a:gd name="T1" fmla="*/ 5 h 15"/>
                  <a:gd name="T2" fmla="*/ 15 w 25"/>
                  <a:gd name="T3" fmla="*/ 3 h 15"/>
                  <a:gd name="T4" fmla="*/ 8 w 25"/>
                  <a:gd name="T5" fmla="*/ 2 h 15"/>
                  <a:gd name="T6" fmla="*/ 2 w 25"/>
                  <a:gd name="T7" fmla="*/ 7 h 15"/>
                  <a:gd name="T8" fmla="*/ 0 w 25"/>
                  <a:gd name="T9" fmla="*/ 10 h 15"/>
                  <a:gd name="T10" fmla="*/ 3 w 25"/>
                  <a:gd name="T11" fmla="*/ 12 h 15"/>
                  <a:gd name="T12" fmla="*/ 8 w 25"/>
                  <a:gd name="T13" fmla="*/ 13 h 15"/>
                  <a:gd name="T14" fmla="*/ 16 w 25"/>
                  <a:gd name="T15" fmla="*/ 14 h 15"/>
                  <a:gd name="T16" fmla="*/ 23 w 25"/>
                  <a:gd name="T17" fmla="*/ 13 h 15"/>
                  <a:gd name="T18" fmla="*/ 23 w 25"/>
                  <a:gd name="T19" fmla="*/ 6 h 15"/>
                  <a:gd name="T20" fmla="*/ 24 w 25"/>
                  <a:gd name="T2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5">
                    <a:moveTo>
                      <a:pt x="24" y="5"/>
                    </a:moveTo>
                    <a:cubicBezTo>
                      <a:pt x="19" y="1"/>
                      <a:pt x="18" y="4"/>
                      <a:pt x="15" y="3"/>
                    </a:cubicBezTo>
                    <a:cubicBezTo>
                      <a:pt x="11" y="1"/>
                      <a:pt x="10" y="0"/>
                      <a:pt x="8" y="2"/>
                    </a:cubicBezTo>
                    <a:cubicBezTo>
                      <a:pt x="6" y="3"/>
                      <a:pt x="4" y="3"/>
                      <a:pt x="2" y="7"/>
                    </a:cubicBezTo>
                    <a:cubicBezTo>
                      <a:pt x="2" y="8"/>
                      <a:pt x="1" y="9"/>
                      <a:pt x="0" y="10"/>
                    </a:cubicBezTo>
                    <a:cubicBezTo>
                      <a:pt x="1" y="11"/>
                      <a:pt x="2" y="12"/>
                      <a:pt x="3" y="12"/>
                    </a:cubicBezTo>
                    <a:cubicBezTo>
                      <a:pt x="4" y="12"/>
                      <a:pt x="5" y="14"/>
                      <a:pt x="8" y="13"/>
                    </a:cubicBezTo>
                    <a:cubicBezTo>
                      <a:pt x="10" y="13"/>
                      <a:pt x="12" y="15"/>
                      <a:pt x="16" y="14"/>
                    </a:cubicBezTo>
                    <a:cubicBezTo>
                      <a:pt x="19" y="13"/>
                      <a:pt x="22" y="15"/>
                      <a:pt x="23" y="13"/>
                    </a:cubicBezTo>
                    <a:cubicBezTo>
                      <a:pt x="25" y="11"/>
                      <a:pt x="23" y="6"/>
                      <a:pt x="23" y="6"/>
                    </a:cubicBezTo>
                    <a:cubicBezTo>
                      <a:pt x="23" y="6"/>
                      <a:pt x="23" y="6"/>
                      <a:pt x="24"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63">
                <a:extLst>
                  <a:ext uri="{FF2B5EF4-FFF2-40B4-BE49-F238E27FC236}">
                    <a16:creationId xmlns:a16="http://schemas.microsoft.com/office/drawing/2014/main" id="{7A5BE230-C1DC-45F9-8D57-8F8B5B6F8D06}"/>
                  </a:ext>
                </a:extLst>
              </p:cNvPr>
              <p:cNvSpPr>
                <a:spLocks/>
              </p:cNvSpPr>
              <p:nvPr/>
            </p:nvSpPr>
            <p:spPr bwMode="auto">
              <a:xfrm>
                <a:off x="6791766" y="3645625"/>
                <a:ext cx="139275" cy="283568"/>
              </a:xfrm>
              <a:custGeom>
                <a:avLst/>
                <a:gdLst>
                  <a:gd name="T0" fmla="*/ 44 w 60"/>
                  <a:gd name="T1" fmla="*/ 15 h 123"/>
                  <a:gd name="T2" fmla="*/ 36 w 60"/>
                  <a:gd name="T3" fmla="*/ 9 h 123"/>
                  <a:gd name="T4" fmla="*/ 34 w 60"/>
                  <a:gd name="T5" fmla="*/ 4 h 123"/>
                  <a:gd name="T6" fmla="*/ 27 w 60"/>
                  <a:gd name="T7" fmla="*/ 1 h 123"/>
                  <a:gd name="T8" fmla="*/ 21 w 60"/>
                  <a:gd name="T9" fmla="*/ 5 h 123"/>
                  <a:gd name="T10" fmla="*/ 16 w 60"/>
                  <a:gd name="T11" fmla="*/ 6 h 123"/>
                  <a:gd name="T12" fmla="*/ 9 w 60"/>
                  <a:gd name="T13" fmla="*/ 6 h 123"/>
                  <a:gd name="T14" fmla="*/ 2 w 60"/>
                  <a:gd name="T15" fmla="*/ 6 h 123"/>
                  <a:gd name="T16" fmla="*/ 0 w 60"/>
                  <a:gd name="T17" fmla="*/ 8 h 123"/>
                  <a:gd name="T18" fmla="*/ 3 w 60"/>
                  <a:gd name="T19" fmla="*/ 12 h 123"/>
                  <a:gd name="T20" fmla="*/ 7 w 60"/>
                  <a:gd name="T21" fmla="*/ 18 h 123"/>
                  <a:gd name="T22" fmla="*/ 14 w 60"/>
                  <a:gd name="T23" fmla="*/ 22 h 123"/>
                  <a:gd name="T24" fmla="*/ 20 w 60"/>
                  <a:gd name="T25" fmla="*/ 23 h 123"/>
                  <a:gd name="T26" fmla="*/ 22 w 60"/>
                  <a:gd name="T27" fmla="*/ 30 h 123"/>
                  <a:gd name="T28" fmla="*/ 16 w 60"/>
                  <a:gd name="T29" fmla="*/ 33 h 123"/>
                  <a:gd name="T30" fmla="*/ 25 w 60"/>
                  <a:gd name="T31" fmla="*/ 41 h 123"/>
                  <a:gd name="T32" fmla="*/ 29 w 60"/>
                  <a:gd name="T33" fmla="*/ 48 h 123"/>
                  <a:gd name="T34" fmla="*/ 35 w 60"/>
                  <a:gd name="T35" fmla="*/ 57 h 123"/>
                  <a:gd name="T36" fmla="*/ 42 w 60"/>
                  <a:gd name="T37" fmla="*/ 63 h 123"/>
                  <a:gd name="T38" fmla="*/ 43 w 60"/>
                  <a:gd name="T39" fmla="*/ 71 h 123"/>
                  <a:gd name="T40" fmla="*/ 46 w 60"/>
                  <a:gd name="T41" fmla="*/ 84 h 123"/>
                  <a:gd name="T42" fmla="*/ 40 w 60"/>
                  <a:gd name="T43" fmla="*/ 93 h 123"/>
                  <a:gd name="T44" fmla="*/ 33 w 60"/>
                  <a:gd name="T45" fmla="*/ 98 h 123"/>
                  <a:gd name="T46" fmla="*/ 33 w 60"/>
                  <a:gd name="T47" fmla="*/ 105 h 123"/>
                  <a:gd name="T48" fmla="*/ 24 w 60"/>
                  <a:gd name="T49" fmla="*/ 105 h 123"/>
                  <a:gd name="T50" fmla="*/ 19 w 60"/>
                  <a:gd name="T51" fmla="*/ 109 h 123"/>
                  <a:gd name="T52" fmla="*/ 23 w 60"/>
                  <a:gd name="T53" fmla="*/ 112 h 123"/>
                  <a:gd name="T54" fmla="*/ 20 w 60"/>
                  <a:gd name="T55" fmla="*/ 119 h 123"/>
                  <a:gd name="T56" fmla="*/ 24 w 60"/>
                  <a:gd name="T57" fmla="*/ 122 h 123"/>
                  <a:gd name="T58" fmla="*/ 32 w 60"/>
                  <a:gd name="T59" fmla="*/ 116 h 123"/>
                  <a:gd name="T60" fmla="*/ 34 w 60"/>
                  <a:gd name="T61" fmla="*/ 113 h 123"/>
                  <a:gd name="T62" fmla="*/ 36 w 60"/>
                  <a:gd name="T63" fmla="*/ 109 h 123"/>
                  <a:gd name="T64" fmla="*/ 41 w 60"/>
                  <a:gd name="T65" fmla="*/ 108 h 123"/>
                  <a:gd name="T66" fmla="*/ 52 w 60"/>
                  <a:gd name="T67" fmla="*/ 103 h 123"/>
                  <a:gd name="T68" fmla="*/ 58 w 60"/>
                  <a:gd name="T69" fmla="*/ 92 h 123"/>
                  <a:gd name="T70" fmla="*/ 56 w 60"/>
                  <a:gd name="T71" fmla="*/ 73 h 123"/>
                  <a:gd name="T72" fmla="*/ 49 w 60"/>
                  <a:gd name="T73" fmla="*/ 61 h 123"/>
                  <a:gd name="T74" fmla="*/ 36 w 60"/>
                  <a:gd name="T75" fmla="*/ 50 h 123"/>
                  <a:gd name="T76" fmla="*/ 32 w 60"/>
                  <a:gd name="T77" fmla="*/ 44 h 123"/>
                  <a:gd name="T78" fmla="*/ 30 w 60"/>
                  <a:gd name="T79" fmla="*/ 33 h 123"/>
                  <a:gd name="T80" fmla="*/ 36 w 60"/>
                  <a:gd name="T81" fmla="*/ 26 h 123"/>
                  <a:gd name="T82" fmla="*/ 39 w 60"/>
                  <a:gd name="T83" fmla="*/ 21 h 123"/>
                  <a:gd name="T84" fmla="*/ 45 w 60"/>
                  <a:gd name="T85" fmla="*/ 17 h 123"/>
                  <a:gd name="T86" fmla="*/ 46 w 60"/>
                  <a:gd name="T87" fmla="*/ 16 h 123"/>
                  <a:gd name="T88" fmla="*/ 44 w 60"/>
                  <a:gd name="T89" fmla="*/ 1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123">
                    <a:moveTo>
                      <a:pt x="44" y="15"/>
                    </a:moveTo>
                    <a:cubicBezTo>
                      <a:pt x="42" y="15"/>
                      <a:pt x="36" y="10"/>
                      <a:pt x="36" y="9"/>
                    </a:cubicBezTo>
                    <a:cubicBezTo>
                      <a:pt x="36" y="7"/>
                      <a:pt x="39" y="5"/>
                      <a:pt x="34" y="4"/>
                    </a:cubicBezTo>
                    <a:cubicBezTo>
                      <a:pt x="29" y="3"/>
                      <a:pt x="28" y="2"/>
                      <a:pt x="27" y="1"/>
                    </a:cubicBezTo>
                    <a:cubicBezTo>
                      <a:pt x="26" y="0"/>
                      <a:pt x="22" y="3"/>
                      <a:pt x="21" y="5"/>
                    </a:cubicBezTo>
                    <a:cubicBezTo>
                      <a:pt x="20" y="7"/>
                      <a:pt x="18" y="4"/>
                      <a:pt x="16" y="6"/>
                    </a:cubicBezTo>
                    <a:cubicBezTo>
                      <a:pt x="13" y="7"/>
                      <a:pt x="10" y="3"/>
                      <a:pt x="9" y="6"/>
                    </a:cubicBezTo>
                    <a:cubicBezTo>
                      <a:pt x="7" y="8"/>
                      <a:pt x="4" y="4"/>
                      <a:pt x="2" y="6"/>
                    </a:cubicBezTo>
                    <a:cubicBezTo>
                      <a:pt x="2" y="7"/>
                      <a:pt x="1" y="8"/>
                      <a:pt x="0" y="8"/>
                    </a:cubicBezTo>
                    <a:cubicBezTo>
                      <a:pt x="2" y="10"/>
                      <a:pt x="3" y="11"/>
                      <a:pt x="3" y="12"/>
                    </a:cubicBezTo>
                    <a:cubicBezTo>
                      <a:pt x="3" y="14"/>
                      <a:pt x="7" y="16"/>
                      <a:pt x="7" y="18"/>
                    </a:cubicBezTo>
                    <a:cubicBezTo>
                      <a:pt x="7" y="21"/>
                      <a:pt x="12" y="23"/>
                      <a:pt x="14" y="22"/>
                    </a:cubicBezTo>
                    <a:cubicBezTo>
                      <a:pt x="15" y="21"/>
                      <a:pt x="19" y="20"/>
                      <a:pt x="20" y="23"/>
                    </a:cubicBezTo>
                    <a:cubicBezTo>
                      <a:pt x="20" y="27"/>
                      <a:pt x="22" y="27"/>
                      <a:pt x="22" y="30"/>
                    </a:cubicBezTo>
                    <a:cubicBezTo>
                      <a:pt x="22" y="32"/>
                      <a:pt x="17" y="31"/>
                      <a:pt x="16" y="33"/>
                    </a:cubicBezTo>
                    <a:cubicBezTo>
                      <a:pt x="15" y="36"/>
                      <a:pt x="25" y="39"/>
                      <a:pt x="25" y="41"/>
                    </a:cubicBezTo>
                    <a:cubicBezTo>
                      <a:pt x="25" y="43"/>
                      <a:pt x="28" y="45"/>
                      <a:pt x="29" y="48"/>
                    </a:cubicBezTo>
                    <a:cubicBezTo>
                      <a:pt x="30" y="50"/>
                      <a:pt x="34" y="54"/>
                      <a:pt x="35" y="57"/>
                    </a:cubicBezTo>
                    <a:cubicBezTo>
                      <a:pt x="36" y="60"/>
                      <a:pt x="40" y="61"/>
                      <a:pt x="42" y="63"/>
                    </a:cubicBezTo>
                    <a:cubicBezTo>
                      <a:pt x="43" y="64"/>
                      <a:pt x="44" y="68"/>
                      <a:pt x="43" y="71"/>
                    </a:cubicBezTo>
                    <a:cubicBezTo>
                      <a:pt x="43" y="74"/>
                      <a:pt x="43" y="80"/>
                      <a:pt x="46" y="84"/>
                    </a:cubicBezTo>
                    <a:cubicBezTo>
                      <a:pt x="49" y="89"/>
                      <a:pt x="42" y="91"/>
                      <a:pt x="40" y="93"/>
                    </a:cubicBezTo>
                    <a:cubicBezTo>
                      <a:pt x="38" y="96"/>
                      <a:pt x="39" y="99"/>
                      <a:pt x="33" y="98"/>
                    </a:cubicBezTo>
                    <a:cubicBezTo>
                      <a:pt x="27" y="96"/>
                      <a:pt x="34" y="103"/>
                      <a:pt x="33" y="105"/>
                    </a:cubicBezTo>
                    <a:cubicBezTo>
                      <a:pt x="32" y="107"/>
                      <a:pt x="24" y="103"/>
                      <a:pt x="24" y="105"/>
                    </a:cubicBezTo>
                    <a:cubicBezTo>
                      <a:pt x="24" y="106"/>
                      <a:pt x="21" y="108"/>
                      <a:pt x="19" y="109"/>
                    </a:cubicBezTo>
                    <a:cubicBezTo>
                      <a:pt x="20" y="110"/>
                      <a:pt x="21" y="111"/>
                      <a:pt x="23" y="112"/>
                    </a:cubicBezTo>
                    <a:cubicBezTo>
                      <a:pt x="25" y="113"/>
                      <a:pt x="20" y="115"/>
                      <a:pt x="20" y="119"/>
                    </a:cubicBezTo>
                    <a:cubicBezTo>
                      <a:pt x="21" y="122"/>
                      <a:pt x="23" y="123"/>
                      <a:pt x="24" y="122"/>
                    </a:cubicBezTo>
                    <a:cubicBezTo>
                      <a:pt x="26" y="120"/>
                      <a:pt x="30" y="117"/>
                      <a:pt x="32" y="116"/>
                    </a:cubicBezTo>
                    <a:cubicBezTo>
                      <a:pt x="34" y="116"/>
                      <a:pt x="32" y="113"/>
                      <a:pt x="34" y="113"/>
                    </a:cubicBezTo>
                    <a:cubicBezTo>
                      <a:pt x="36" y="113"/>
                      <a:pt x="35" y="110"/>
                      <a:pt x="36" y="109"/>
                    </a:cubicBezTo>
                    <a:cubicBezTo>
                      <a:pt x="37" y="107"/>
                      <a:pt x="38" y="108"/>
                      <a:pt x="41" y="108"/>
                    </a:cubicBezTo>
                    <a:cubicBezTo>
                      <a:pt x="44" y="108"/>
                      <a:pt x="48" y="105"/>
                      <a:pt x="52" y="103"/>
                    </a:cubicBezTo>
                    <a:cubicBezTo>
                      <a:pt x="56" y="100"/>
                      <a:pt x="56" y="100"/>
                      <a:pt x="58" y="92"/>
                    </a:cubicBezTo>
                    <a:cubicBezTo>
                      <a:pt x="60" y="85"/>
                      <a:pt x="56" y="76"/>
                      <a:pt x="56" y="73"/>
                    </a:cubicBezTo>
                    <a:cubicBezTo>
                      <a:pt x="56" y="71"/>
                      <a:pt x="51" y="61"/>
                      <a:pt x="49" y="61"/>
                    </a:cubicBezTo>
                    <a:cubicBezTo>
                      <a:pt x="46" y="61"/>
                      <a:pt x="37" y="51"/>
                      <a:pt x="36" y="50"/>
                    </a:cubicBezTo>
                    <a:cubicBezTo>
                      <a:pt x="34" y="48"/>
                      <a:pt x="34" y="46"/>
                      <a:pt x="32" y="44"/>
                    </a:cubicBezTo>
                    <a:cubicBezTo>
                      <a:pt x="30" y="42"/>
                      <a:pt x="29" y="36"/>
                      <a:pt x="30" y="33"/>
                    </a:cubicBezTo>
                    <a:cubicBezTo>
                      <a:pt x="31" y="29"/>
                      <a:pt x="36" y="28"/>
                      <a:pt x="36" y="26"/>
                    </a:cubicBezTo>
                    <a:cubicBezTo>
                      <a:pt x="36" y="23"/>
                      <a:pt x="36" y="21"/>
                      <a:pt x="39" y="21"/>
                    </a:cubicBezTo>
                    <a:cubicBezTo>
                      <a:pt x="41" y="21"/>
                      <a:pt x="44" y="19"/>
                      <a:pt x="45" y="17"/>
                    </a:cubicBezTo>
                    <a:cubicBezTo>
                      <a:pt x="45" y="17"/>
                      <a:pt x="45" y="16"/>
                      <a:pt x="46" y="16"/>
                    </a:cubicBezTo>
                    <a:cubicBezTo>
                      <a:pt x="45" y="15"/>
                      <a:pt x="45" y="15"/>
                      <a:pt x="44"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64">
                <a:extLst>
                  <a:ext uri="{FF2B5EF4-FFF2-40B4-BE49-F238E27FC236}">
                    <a16:creationId xmlns:a16="http://schemas.microsoft.com/office/drawing/2014/main" id="{BC3816DF-FA46-47E0-AEB4-C14BFFE9D804}"/>
                  </a:ext>
                </a:extLst>
              </p:cNvPr>
              <p:cNvSpPr>
                <a:spLocks/>
              </p:cNvSpPr>
              <p:nvPr/>
            </p:nvSpPr>
            <p:spPr bwMode="auto">
              <a:xfrm>
                <a:off x="6791766" y="3816268"/>
                <a:ext cx="112925" cy="81557"/>
              </a:xfrm>
              <a:custGeom>
                <a:avLst/>
                <a:gdLst>
                  <a:gd name="T0" fmla="*/ 24 w 49"/>
                  <a:gd name="T1" fmla="*/ 31 h 35"/>
                  <a:gd name="T2" fmla="*/ 33 w 49"/>
                  <a:gd name="T3" fmla="*/ 31 h 35"/>
                  <a:gd name="T4" fmla="*/ 33 w 49"/>
                  <a:gd name="T5" fmla="*/ 24 h 35"/>
                  <a:gd name="T6" fmla="*/ 40 w 49"/>
                  <a:gd name="T7" fmla="*/ 19 h 35"/>
                  <a:gd name="T8" fmla="*/ 46 w 49"/>
                  <a:gd name="T9" fmla="*/ 10 h 35"/>
                  <a:gd name="T10" fmla="*/ 43 w 49"/>
                  <a:gd name="T11" fmla="*/ 0 h 35"/>
                  <a:gd name="T12" fmla="*/ 38 w 49"/>
                  <a:gd name="T13" fmla="*/ 1 h 35"/>
                  <a:gd name="T14" fmla="*/ 32 w 49"/>
                  <a:gd name="T15" fmla="*/ 3 h 35"/>
                  <a:gd name="T16" fmla="*/ 30 w 49"/>
                  <a:gd name="T17" fmla="*/ 5 h 35"/>
                  <a:gd name="T18" fmla="*/ 25 w 49"/>
                  <a:gd name="T19" fmla="*/ 2 h 35"/>
                  <a:gd name="T20" fmla="*/ 14 w 49"/>
                  <a:gd name="T21" fmla="*/ 2 h 35"/>
                  <a:gd name="T22" fmla="*/ 3 w 49"/>
                  <a:gd name="T23" fmla="*/ 7 h 35"/>
                  <a:gd name="T24" fmla="*/ 4 w 49"/>
                  <a:gd name="T25" fmla="*/ 14 h 35"/>
                  <a:gd name="T26" fmla="*/ 5 w 49"/>
                  <a:gd name="T27" fmla="*/ 20 h 35"/>
                  <a:gd name="T28" fmla="*/ 4 w 49"/>
                  <a:gd name="T29" fmla="*/ 21 h 35"/>
                  <a:gd name="T30" fmla="*/ 7 w 49"/>
                  <a:gd name="T31" fmla="*/ 28 h 35"/>
                  <a:gd name="T32" fmla="*/ 12 w 49"/>
                  <a:gd name="T33" fmla="*/ 29 h 35"/>
                  <a:gd name="T34" fmla="*/ 12 w 49"/>
                  <a:gd name="T35" fmla="*/ 33 h 35"/>
                  <a:gd name="T36" fmla="*/ 18 w 49"/>
                  <a:gd name="T37" fmla="*/ 34 h 35"/>
                  <a:gd name="T38" fmla="*/ 19 w 49"/>
                  <a:gd name="T39" fmla="*/ 35 h 35"/>
                  <a:gd name="T40" fmla="*/ 24 w 49"/>
                  <a:gd name="T41"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35">
                    <a:moveTo>
                      <a:pt x="24" y="31"/>
                    </a:moveTo>
                    <a:cubicBezTo>
                      <a:pt x="24" y="29"/>
                      <a:pt x="32" y="33"/>
                      <a:pt x="33" y="31"/>
                    </a:cubicBezTo>
                    <a:cubicBezTo>
                      <a:pt x="34" y="29"/>
                      <a:pt x="27" y="22"/>
                      <a:pt x="33" y="24"/>
                    </a:cubicBezTo>
                    <a:cubicBezTo>
                      <a:pt x="39" y="25"/>
                      <a:pt x="38" y="22"/>
                      <a:pt x="40" y="19"/>
                    </a:cubicBezTo>
                    <a:cubicBezTo>
                      <a:pt x="42" y="17"/>
                      <a:pt x="49" y="15"/>
                      <a:pt x="46" y="10"/>
                    </a:cubicBezTo>
                    <a:cubicBezTo>
                      <a:pt x="44" y="7"/>
                      <a:pt x="43" y="3"/>
                      <a:pt x="43" y="0"/>
                    </a:cubicBezTo>
                    <a:cubicBezTo>
                      <a:pt x="41" y="2"/>
                      <a:pt x="39" y="2"/>
                      <a:pt x="38" y="1"/>
                    </a:cubicBezTo>
                    <a:cubicBezTo>
                      <a:pt x="36" y="1"/>
                      <a:pt x="32" y="0"/>
                      <a:pt x="32" y="3"/>
                    </a:cubicBezTo>
                    <a:cubicBezTo>
                      <a:pt x="32" y="6"/>
                      <a:pt x="29" y="6"/>
                      <a:pt x="30" y="5"/>
                    </a:cubicBezTo>
                    <a:cubicBezTo>
                      <a:pt x="30" y="4"/>
                      <a:pt x="27" y="4"/>
                      <a:pt x="25" y="2"/>
                    </a:cubicBezTo>
                    <a:cubicBezTo>
                      <a:pt x="23" y="0"/>
                      <a:pt x="17" y="3"/>
                      <a:pt x="14" y="2"/>
                    </a:cubicBezTo>
                    <a:cubicBezTo>
                      <a:pt x="11" y="1"/>
                      <a:pt x="6" y="3"/>
                      <a:pt x="3" y="7"/>
                    </a:cubicBezTo>
                    <a:cubicBezTo>
                      <a:pt x="0" y="11"/>
                      <a:pt x="4" y="11"/>
                      <a:pt x="4" y="14"/>
                    </a:cubicBezTo>
                    <a:cubicBezTo>
                      <a:pt x="4" y="18"/>
                      <a:pt x="6" y="18"/>
                      <a:pt x="5" y="20"/>
                    </a:cubicBezTo>
                    <a:cubicBezTo>
                      <a:pt x="5" y="21"/>
                      <a:pt x="5" y="21"/>
                      <a:pt x="4" y="21"/>
                    </a:cubicBezTo>
                    <a:cubicBezTo>
                      <a:pt x="8" y="22"/>
                      <a:pt x="6" y="26"/>
                      <a:pt x="7" y="28"/>
                    </a:cubicBezTo>
                    <a:cubicBezTo>
                      <a:pt x="7" y="30"/>
                      <a:pt x="10" y="29"/>
                      <a:pt x="12" y="29"/>
                    </a:cubicBezTo>
                    <a:cubicBezTo>
                      <a:pt x="13" y="29"/>
                      <a:pt x="11" y="31"/>
                      <a:pt x="12" y="33"/>
                    </a:cubicBezTo>
                    <a:cubicBezTo>
                      <a:pt x="13" y="35"/>
                      <a:pt x="18" y="32"/>
                      <a:pt x="18" y="34"/>
                    </a:cubicBezTo>
                    <a:cubicBezTo>
                      <a:pt x="19" y="34"/>
                      <a:pt x="19" y="35"/>
                      <a:pt x="19" y="35"/>
                    </a:cubicBezTo>
                    <a:cubicBezTo>
                      <a:pt x="21" y="34"/>
                      <a:pt x="24" y="32"/>
                      <a:pt x="24"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65">
                <a:extLst>
                  <a:ext uri="{FF2B5EF4-FFF2-40B4-BE49-F238E27FC236}">
                    <a16:creationId xmlns:a16="http://schemas.microsoft.com/office/drawing/2014/main" id="{91D36257-113A-4104-915B-4609D1FEF039}"/>
                  </a:ext>
                </a:extLst>
              </p:cNvPr>
              <p:cNvSpPr>
                <a:spLocks/>
              </p:cNvSpPr>
              <p:nvPr/>
            </p:nvSpPr>
            <p:spPr bwMode="auto">
              <a:xfrm>
                <a:off x="6755379" y="3661937"/>
                <a:ext cx="138020" cy="168133"/>
              </a:xfrm>
              <a:custGeom>
                <a:avLst/>
                <a:gdLst>
                  <a:gd name="T0" fmla="*/ 41 w 60"/>
                  <a:gd name="T1" fmla="*/ 34 h 73"/>
                  <a:gd name="T2" fmla="*/ 32 w 60"/>
                  <a:gd name="T3" fmla="*/ 26 h 73"/>
                  <a:gd name="T4" fmla="*/ 38 w 60"/>
                  <a:gd name="T5" fmla="*/ 23 h 73"/>
                  <a:gd name="T6" fmla="*/ 36 w 60"/>
                  <a:gd name="T7" fmla="*/ 16 h 73"/>
                  <a:gd name="T8" fmla="*/ 30 w 60"/>
                  <a:gd name="T9" fmla="*/ 15 h 73"/>
                  <a:gd name="T10" fmla="*/ 23 w 60"/>
                  <a:gd name="T11" fmla="*/ 11 h 73"/>
                  <a:gd name="T12" fmla="*/ 19 w 60"/>
                  <a:gd name="T13" fmla="*/ 5 h 73"/>
                  <a:gd name="T14" fmla="*/ 16 w 60"/>
                  <a:gd name="T15" fmla="*/ 1 h 73"/>
                  <a:gd name="T16" fmla="*/ 13 w 60"/>
                  <a:gd name="T17" fmla="*/ 1 h 73"/>
                  <a:gd name="T18" fmla="*/ 12 w 60"/>
                  <a:gd name="T19" fmla="*/ 5 h 73"/>
                  <a:gd name="T20" fmla="*/ 12 w 60"/>
                  <a:gd name="T21" fmla="*/ 12 h 73"/>
                  <a:gd name="T22" fmla="*/ 7 w 60"/>
                  <a:gd name="T23" fmla="*/ 8 h 73"/>
                  <a:gd name="T24" fmla="*/ 3 w 60"/>
                  <a:gd name="T25" fmla="*/ 15 h 73"/>
                  <a:gd name="T26" fmla="*/ 0 w 60"/>
                  <a:gd name="T27" fmla="*/ 17 h 73"/>
                  <a:gd name="T28" fmla="*/ 2 w 60"/>
                  <a:gd name="T29" fmla="*/ 18 h 73"/>
                  <a:gd name="T30" fmla="*/ 3 w 60"/>
                  <a:gd name="T31" fmla="*/ 25 h 73"/>
                  <a:gd name="T32" fmla="*/ 8 w 60"/>
                  <a:gd name="T33" fmla="*/ 27 h 73"/>
                  <a:gd name="T34" fmla="*/ 8 w 60"/>
                  <a:gd name="T35" fmla="*/ 35 h 73"/>
                  <a:gd name="T36" fmla="*/ 5 w 60"/>
                  <a:gd name="T37" fmla="*/ 41 h 73"/>
                  <a:gd name="T38" fmla="*/ 13 w 60"/>
                  <a:gd name="T39" fmla="*/ 39 h 73"/>
                  <a:gd name="T40" fmla="*/ 18 w 60"/>
                  <a:gd name="T41" fmla="*/ 38 h 73"/>
                  <a:gd name="T42" fmla="*/ 24 w 60"/>
                  <a:gd name="T43" fmla="*/ 37 h 73"/>
                  <a:gd name="T44" fmla="*/ 31 w 60"/>
                  <a:gd name="T45" fmla="*/ 37 h 73"/>
                  <a:gd name="T46" fmla="*/ 37 w 60"/>
                  <a:gd name="T47" fmla="*/ 43 h 73"/>
                  <a:gd name="T48" fmla="*/ 38 w 60"/>
                  <a:gd name="T49" fmla="*/ 52 h 73"/>
                  <a:gd name="T50" fmla="*/ 43 w 60"/>
                  <a:gd name="T51" fmla="*/ 61 h 73"/>
                  <a:gd name="T52" fmla="*/ 42 w 60"/>
                  <a:gd name="T53" fmla="*/ 70 h 73"/>
                  <a:gd name="T54" fmla="*/ 46 w 60"/>
                  <a:gd name="T55" fmla="*/ 72 h 73"/>
                  <a:gd name="T56" fmla="*/ 48 w 60"/>
                  <a:gd name="T57" fmla="*/ 70 h 73"/>
                  <a:gd name="T58" fmla="*/ 54 w 60"/>
                  <a:gd name="T59" fmla="*/ 68 h 73"/>
                  <a:gd name="T60" fmla="*/ 59 w 60"/>
                  <a:gd name="T61" fmla="*/ 67 h 73"/>
                  <a:gd name="T62" fmla="*/ 59 w 60"/>
                  <a:gd name="T63" fmla="*/ 64 h 73"/>
                  <a:gd name="T64" fmla="*/ 58 w 60"/>
                  <a:gd name="T65" fmla="*/ 56 h 73"/>
                  <a:gd name="T66" fmla="*/ 51 w 60"/>
                  <a:gd name="T67" fmla="*/ 50 h 73"/>
                  <a:gd name="T68" fmla="*/ 45 w 60"/>
                  <a:gd name="T69" fmla="*/ 41 h 73"/>
                  <a:gd name="T70" fmla="*/ 41 w 60"/>
                  <a:gd name="T71" fmla="*/ 3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73">
                    <a:moveTo>
                      <a:pt x="41" y="34"/>
                    </a:moveTo>
                    <a:cubicBezTo>
                      <a:pt x="41" y="32"/>
                      <a:pt x="31" y="29"/>
                      <a:pt x="32" y="26"/>
                    </a:cubicBezTo>
                    <a:cubicBezTo>
                      <a:pt x="33" y="24"/>
                      <a:pt x="38" y="25"/>
                      <a:pt x="38" y="23"/>
                    </a:cubicBezTo>
                    <a:cubicBezTo>
                      <a:pt x="38" y="20"/>
                      <a:pt x="36" y="20"/>
                      <a:pt x="36" y="16"/>
                    </a:cubicBezTo>
                    <a:cubicBezTo>
                      <a:pt x="35" y="13"/>
                      <a:pt x="31" y="14"/>
                      <a:pt x="30" y="15"/>
                    </a:cubicBezTo>
                    <a:cubicBezTo>
                      <a:pt x="28" y="16"/>
                      <a:pt x="23" y="14"/>
                      <a:pt x="23" y="11"/>
                    </a:cubicBezTo>
                    <a:cubicBezTo>
                      <a:pt x="23" y="9"/>
                      <a:pt x="19" y="7"/>
                      <a:pt x="19" y="5"/>
                    </a:cubicBezTo>
                    <a:cubicBezTo>
                      <a:pt x="19" y="4"/>
                      <a:pt x="18" y="3"/>
                      <a:pt x="16" y="1"/>
                    </a:cubicBezTo>
                    <a:cubicBezTo>
                      <a:pt x="15" y="2"/>
                      <a:pt x="14" y="2"/>
                      <a:pt x="13" y="1"/>
                    </a:cubicBezTo>
                    <a:cubicBezTo>
                      <a:pt x="12" y="0"/>
                      <a:pt x="11" y="4"/>
                      <a:pt x="12" y="5"/>
                    </a:cubicBezTo>
                    <a:cubicBezTo>
                      <a:pt x="13" y="6"/>
                      <a:pt x="14" y="12"/>
                      <a:pt x="12" y="12"/>
                    </a:cubicBezTo>
                    <a:cubicBezTo>
                      <a:pt x="9" y="11"/>
                      <a:pt x="9" y="8"/>
                      <a:pt x="7" y="8"/>
                    </a:cubicBezTo>
                    <a:cubicBezTo>
                      <a:pt x="7" y="8"/>
                      <a:pt x="3" y="13"/>
                      <a:pt x="3" y="15"/>
                    </a:cubicBezTo>
                    <a:cubicBezTo>
                      <a:pt x="3" y="16"/>
                      <a:pt x="2" y="16"/>
                      <a:pt x="0" y="17"/>
                    </a:cubicBezTo>
                    <a:cubicBezTo>
                      <a:pt x="1" y="18"/>
                      <a:pt x="2" y="18"/>
                      <a:pt x="2" y="18"/>
                    </a:cubicBezTo>
                    <a:cubicBezTo>
                      <a:pt x="3" y="20"/>
                      <a:pt x="2" y="22"/>
                      <a:pt x="3" y="25"/>
                    </a:cubicBezTo>
                    <a:cubicBezTo>
                      <a:pt x="4" y="27"/>
                      <a:pt x="7" y="23"/>
                      <a:pt x="8" y="27"/>
                    </a:cubicBezTo>
                    <a:cubicBezTo>
                      <a:pt x="9" y="30"/>
                      <a:pt x="8" y="32"/>
                      <a:pt x="8" y="35"/>
                    </a:cubicBezTo>
                    <a:cubicBezTo>
                      <a:pt x="8" y="39"/>
                      <a:pt x="5" y="38"/>
                      <a:pt x="5" y="41"/>
                    </a:cubicBezTo>
                    <a:cubicBezTo>
                      <a:pt x="6" y="45"/>
                      <a:pt x="10" y="41"/>
                      <a:pt x="13" y="39"/>
                    </a:cubicBezTo>
                    <a:cubicBezTo>
                      <a:pt x="15" y="37"/>
                      <a:pt x="17" y="37"/>
                      <a:pt x="18" y="38"/>
                    </a:cubicBezTo>
                    <a:cubicBezTo>
                      <a:pt x="20" y="40"/>
                      <a:pt x="23" y="39"/>
                      <a:pt x="24" y="37"/>
                    </a:cubicBezTo>
                    <a:cubicBezTo>
                      <a:pt x="24" y="35"/>
                      <a:pt x="29" y="35"/>
                      <a:pt x="31" y="37"/>
                    </a:cubicBezTo>
                    <a:cubicBezTo>
                      <a:pt x="33" y="39"/>
                      <a:pt x="35" y="41"/>
                      <a:pt x="37" y="43"/>
                    </a:cubicBezTo>
                    <a:cubicBezTo>
                      <a:pt x="39" y="44"/>
                      <a:pt x="35" y="51"/>
                      <a:pt x="38" y="52"/>
                    </a:cubicBezTo>
                    <a:cubicBezTo>
                      <a:pt x="40" y="53"/>
                      <a:pt x="44" y="57"/>
                      <a:pt x="43" y="61"/>
                    </a:cubicBezTo>
                    <a:cubicBezTo>
                      <a:pt x="43" y="64"/>
                      <a:pt x="45" y="67"/>
                      <a:pt x="42" y="70"/>
                    </a:cubicBezTo>
                    <a:cubicBezTo>
                      <a:pt x="44" y="71"/>
                      <a:pt x="46" y="71"/>
                      <a:pt x="46" y="72"/>
                    </a:cubicBezTo>
                    <a:cubicBezTo>
                      <a:pt x="45" y="73"/>
                      <a:pt x="48" y="73"/>
                      <a:pt x="48" y="70"/>
                    </a:cubicBezTo>
                    <a:cubicBezTo>
                      <a:pt x="48" y="67"/>
                      <a:pt x="52" y="68"/>
                      <a:pt x="54" y="68"/>
                    </a:cubicBezTo>
                    <a:cubicBezTo>
                      <a:pt x="55" y="69"/>
                      <a:pt x="57" y="69"/>
                      <a:pt x="59" y="67"/>
                    </a:cubicBezTo>
                    <a:cubicBezTo>
                      <a:pt x="59" y="66"/>
                      <a:pt x="59" y="65"/>
                      <a:pt x="59" y="64"/>
                    </a:cubicBezTo>
                    <a:cubicBezTo>
                      <a:pt x="60" y="61"/>
                      <a:pt x="59" y="57"/>
                      <a:pt x="58" y="56"/>
                    </a:cubicBezTo>
                    <a:cubicBezTo>
                      <a:pt x="56" y="54"/>
                      <a:pt x="52" y="53"/>
                      <a:pt x="51" y="50"/>
                    </a:cubicBezTo>
                    <a:cubicBezTo>
                      <a:pt x="50" y="47"/>
                      <a:pt x="46" y="43"/>
                      <a:pt x="45" y="41"/>
                    </a:cubicBezTo>
                    <a:cubicBezTo>
                      <a:pt x="44" y="38"/>
                      <a:pt x="41" y="36"/>
                      <a:pt x="41" y="3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66">
                <a:extLst>
                  <a:ext uri="{FF2B5EF4-FFF2-40B4-BE49-F238E27FC236}">
                    <a16:creationId xmlns:a16="http://schemas.microsoft.com/office/drawing/2014/main" id="{4544D025-67F3-4332-A3EB-71CE03974950}"/>
                  </a:ext>
                </a:extLst>
              </p:cNvPr>
              <p:cNvSpPr>
                <a:spLocks/>
              </p:cNvSpPr>
              <p:nvPr/>
            </p:nvSpPr>
            <p:spPr bwMode="auto">
              <a:xfrm>
                <a:off x="6708954" y="3702088"/>
                <a:ext cx="150567" cy="281058"/>
              </a:xfrm>
              <a:custGeom>
                <a:avLst/>
                <a:gdLst>
                  <a:gd name="T0" fmla="*/ 40 w 65"/>
                  <a:gd name="T1" fmla="*/ 64 h 122"/>
                  <a:gd name="T2" fmla="*/ 39 w 65"/>
                  <a:gd name="T3" fmla="*/ 57 h 122"/>
                  <a:gd name="T4" fmla="*/ 50 w 65"/>
                  <a:gd name="T5" fmla="*/ 52 h 122"/>
                  <a:gd name="T6" fmla="*/ 61 w 65"/>
                  <a:gd name="T7" fmla="*/ 52 h 122"/>
                  <a:gd name="T8" fmla="*/ 62 w 65"/>
                  <a:gd name="T9" fmla="*/ 53 h 122"/>
                  <a:gd name="T10" fmla="*/ 63 w 65"/>
                  <a:gd name="T11" fmla="*/ 44 h 122"/>
                  <a:gd name="T12" fmla="*/ 58 w 65"/>
                  <a:gd name="T13" fmla="*/ 35 h 122"/>
                  <a:gd name="T14" fmla="*/ 57 w 65"/>
                  <a:gd name="T15" fmla="*/ 26 h 122"/>
                  <a:gd name="T16" fmla="*/ 51 w 65"/>
                  <a:gd name="T17" fmla="*/ 20 h 122"/>
                  <a:gd name="T18" fmla="*/ 44 w 65"/>
                  <a:gd name="T19" fmla="*/ 20 h 122"/>
                  <a:gd name="T20" fmla="*/ 38 w 65"/>
                  <a:gd name="T21" fmla="*/ 21 h 122"/>
                  <a:gd name="T22" fmla="*/ 33 w 65"/>
                  <a:gd name="T23" fmla="*/ 22 h 122"/>
                  <a:gd name="T24" fmla="*/ 25 w 65"/>
                  <a:gd name="T25" fmla="*/ 24 h 122"/>
                  <a:gd name="T26" fmla="*/ 28 w 65"/>
                  <a:gd name="T27" fmla="*/ 18 h 122"/>
                  <a:gd name="T28" fmla="*/ 28 w 65"/>
                  <a:gd name="T29" fmla="*/ 10 h 122"/>
                  <a:gd name="T30" fmla="*/ 23 w 65"/>
                  <a:gd name="T31" fmla="*/ 8 h 122"/>
                  <a:gd name="T32" fmla="*/ 22 w 65"/>
                  <a:gd name="T33" fmla="*/ 1 h 122"/>
                  <a:gd name="T34" fmla="*/ 20 w 65"/>
                  <a:gd name="T35" fmla="*/ 0 h 122"/>
                  <a:gd name="T36" fmla="*/ 19 w 65"/>
                  <a:gd name="T37" fmla="*/ 1 h 122"/>
                  <a:gd name="T38" fmla="*/ 12 w 65"/>
                  <a:gd name="T39" fmla="*/ 5 h 122"/>
                  <a:gd name="T40" fmla="*/ 6 w 65"/>
                  <a:gd name="T41" fmla="*/ 7 h 122"/>
                  <a:gd name="T42" fmla="*/ 1 w 65"/>
                  <a:gd name="T43" fmla="*/ 10 h 122"/>
                  <a:gd name="T44" fmla="*/ 0 w 65"/>
                  <a:gd name="T45" fmla="*/ 22 h 122"/>
                  <a:gd name="T46" fmla="*/ 6 w 65"/>
                  <a:gd name="T47" fmla="*/ 30 h 122"/>
                  <a:gd name="T48" fmla="*/ 7 w 65"/>
                  <a:gd name="T49" fmla="*/ 35 h 122"/>
                  <a:gd name="T50" fmla="*/ 7 w 65"/>
                  <a:gd name="T51" fmla="*/ 39 h 122"/>
                  <a:gd name="T52" fmla="*/ 6 w 65"/>
                  <a:gd name="T53" fmla="*/ 45 h 122"/>
                  <a:gd name="T54" fmla="*/ 9 w 65"/>
                  <a:gd name="T55" fmla="*/ 53 h 122"/>
                  <a:gd name="T56" fmla="*/ 12 w 65"/>
                  <a:gd name="T57" fmla="*/ 63 h 122"/>
                  <a:gd name="T58" fmla="*/ 14 w 65"/>
                  <a:gd name="T59" fmla="*/ 69 h 122"/>
                  <a:gd name="T60" fmla="*/ 7 w 65"/>
                  <a:gd name="T61" fmla="*/ 82 h 122"/>
                  <a:gd name="T62" fmla="*/ 5 w 65"/>
                  <a:gd name="T63" fmla="*/ 94 h 122"/>
                  <a:gd name="T64" fmla="*/ 6 w 65"/>
                  <a:gd name="T65" fmla="*/ 101 h 122"/>
                  <a:gd name="T66" fmla="*/ 16 w 65"/>
                  <a:gd name="T67" fmla="*/ 112 h 122"/>
                  <a:gd name="T68" fmla="*/ 19 w 65"/>
                  <a:gd name="T69" fmla="*/ 116 h 122"/>
                  <a:gd name="T70" fmla="*/ 23 w 65"/>
                  <a:gd name="T71" fmla="*/ 116 h 122"/>
                  <a:gd name="T72" fmla="*/ 27 w 65"/>
                  <a:gd name="T73" fmla="*/ 121 h 122"/>
                  <a:gd name="T74" fmla="*/ 34 w 65"/>
                  <a:gd name="T75" fmla="*/ 121 h 122"/>
                  <a:gd name="T76" fmla="*/ 36 w 65"/>
                  <a:gd name="T77" fmla="*/ 118 h 122"/>
                  <a:gd name="T78" fmla="*/ 27 w 65"/>
                  <a:gd name="T79" fmla="*/ 113 h 122"/>
                  <a:gd name="T80" fmla="*/ 21 w 65"/>
                  <a:gd name="T81" fmla="*/ 104 h 122"/>
                  <a:gd name="T82" fmla="*/ 18 w 65"/>
                  <a:gd name="T83" fmla="*/ 96 h 122"/>
                  <a:gd name="T84" fmla="*/ 13 w 65"/>
                  <a:gd name="T85" fmla="*/ 92 h 122"/>
                  <a:gd name="T86" fmla="*/ 14 w 65"/>
                  <a:gd name="T87" fmla="*/ 79 h 122"/>
                  <a:gd name="T88" fmla="*/ 19 w 65"/>
                  <a:gd name="T89" fmla="*/ 63 h 122"/>
                  <a:gd name="T90" fmla="*/ 25 w 65"/>
                  <a:gd name="T91" fmla="*/ 61 h 122"/>
                  <a:gd name="T92" fmla="*/ 31 w 65"/>
                  <a:gd name="T93" fmla="*/ 66 h 122"/>
                  <a:gd name="T94" fmla="*/ 40 w 65"/>
                  <a:gd name="T95" fmla="*/ 70 h 122"/>
                  <a:gd name="T96" fmla="*/ 40 w 65"/>
                  <a:gd name="T97" fmla="*/ 71 h 122"/>
                  <a:gd name="T98" fmla="*/ 41 w 65"/>
                  <a:gd name="T99" fmla="*/ 70 h 122"/>
                  <a:gd name="T100" fmla="*/ 40 w 65"/>
                  <a:gd name="T101"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122">
                    <a:moveTo>
                      <a:pt x="40" y="64"/>
                    </a:moveTo>
                    <a:cubicBezTo>
                      <a:pt x="40" y="61"/>
                      <a:pt x="36" y="61"/>
                      <a:pt x="39" y="57"/>
                    </a:cubicBezTo>
                    <a:cubicBezTo>
                      <a:pt x="42" y="53"/>
                      <a:pt x="47" y="51"/>
                      <a:pt x="50" y="52"/>
                    </a:cubicBezTo>
                    <a:cubicBezTo>
                      <a:pt x="53" y="53"/>
                      <a:pt x="59" y="50"/>
                      <a:pt x="61" y="52"/>
                    </a:cubicBezTo>
                    <a:cubicBezTo>
                      <a:pt x="61" y="52"/>
                      <a:pt x="62" y="53"/>
                      <a:pt x="62" y="53"/>
                    </a:cubicBezTo>
                    <a:cubicBezTo>
                      <a:pt x="65" y="50"/>
                      <a:pt x="63" y="47"/>
                      <a:pt x="63" y="44"/>
                    </a:cubicBezTo>
                    <a:cubicBezTo>
                      <a:pt x="64" y="40"/>
                      <a:pt x="60" y="36"/>
                      <a:pt x="58" y="35"/>
                    </a:cubicBezTo>
                    <a:cubicBezTo>
                      <a:pt x="55" y="34"/>
                      <a:pt x="59" y="27"/>
                      <a:pt x="57" y="26"/>
                    </a:cubicBezTo>
                    <a:cubicBezTo>
                      <a:pt x="55" y="24"/>
                      <a:pt x="53" y="22"/>
                      <a:pt x="51" y="20"/>
                    </a:cubicBezTo>
                    <a:cubicBezTo>
                      <a:pt x="49" y="18"/>
                      <a:pt x="44" y="18"/>
                      <a:pt x="44" y="20"/>
                    </a:cubicBezTo>
                    <a:cubicBezTo>
                      <a:pt x="43" y="22"/>
                      <a:pt x="40" y="23"/>
                      <a:pt x="38" y="21"/>
                    </a:cubicBezTo>
                    <a:cubicBezTo>
                      <a:pt x="37" y="20"/>
                      <a:pt x="35" y="20"/>
                      <a:pt x="33" y="22"/>
                    </a:cubicBezTo>
                    <a:cubicBezTo>
                      <a:pt x="30" y="24"/>
                      <a:pt x="26" y="28"/>
                      <a:pt x="25" y="24"/>
                    </a:cubicBezTo>
                    <a:cubicBezTo>
                      <a:pt x="25" y="21"/>
                      <a:pt x="28" y="22"/>
                      <a:pt x="28" y="18"/>
                    </a:cubicBezTo>
                    <a:cubicBezTo>
                      <a:pt x="28" y="15"/>
                      <a:pt x="29" y="13"/>
                      <a:pt x="28" y="10"/>
                    </a:cubicBezTo>
                    <a:cubicBezTo>
                      <a:pt x="27" y="6"/>
                      <a:pt x="24" y="10"/>
                      <a:pt x="23" y="8"/>
                    </a:cubicBezTo>
                    <a:cubicBezTo>
                      <a:pt x="22" y="5"/>
                      <a:pt x="23" y="3"/>
                      <a:pt x="22" y="1"/>
                    </a:cubicBezTo>
                    <a:cubicBezTo>
                      <a:pt x="22" y="1"/>
                      <a:pt x="21" y="1"/>
                      <a:pt x="20" y="0"/>
                    </a:cubicBezTo>
                    <a:cubicBezTo>
                      <a:pt x="20" y="0"/>
                      <a:pt x="19" y="1"/>
                      <a:pt x="19" y="1"/>
                    </a:cubicBezTo>
                    <a:cubicBezTo>
                      <a:pt x="18" y="3"/>
                      <a:pt x="13" y="3"/>
                      <a:pt x="12" y="5"/>
                    </a:cubicBezTo>
                    <a:cubicBezTo>
                      <a:pt x="11" y="7"/>
                      <a:pt x="7" y="7"/>
                      <a:pt x="6" y="7"/>
                    </a:cubicBezTo>
                    <a:cubicBezTo>
                      <a:pt x="5" y="7"/>
                      <a:pt x="2" y="7"/>
                      <a:pt x="1" y="10"/>
                    </a:cubicBezTo>
                    <a:cubicBezTo>
                      <a:pt x="1" y="12"/>
                      <a:pt x="0" y="21"/>
                      <a:pt x="0" y="22"/>
                    </a:cubicBezTo>
                    <a:cubicBezTo>
                      <a:pt x="0" y="24"/>
                      <a:pt x="4" y="29"/>
                      <a:pt x="6" y="30"/>
                    </a:cubicBezTo>
                    <a:cubicBezTo>
                      <a:pt x="7" y="30"/>
                      <a:pt x="5" y="34"/>
                      <a:pt x="7" y="35"/>
                    </a:cubicBezTo>
                    <a:cubicBezTo>
                      <a:pt x="9" y="36"/>
                      <a:pt x="8" y="39"/>
                      <a:pt x="7" y="39"/>
                    </a:cubicBezTo>
                    <a:cubicBezTo>
                      <a:pt x="6" y="39"/>
                      <a:pt x="8" y="43"/>
                      <a:pt x="6" y="45"/>
                    </a:cubicBezTo>
                    <a:cubicBezTo>
                      <a:pt x="4" y="46"/>
                      <a:pt x="5" y="50"/>
                      <a:pt x="9" y="53"/>
                    </a:cubicBezTo>
                    <a:cubicBezTo>
                      <a:pt x="12" y="56"/>
                      <a:pt x="12" y="60"/>
                      <a:pt x="12" y="63"/>
                    </a:cubicBezTo>
                    <a:cubicBezTo>
                      <a:pt x="12" y="66"/>
                      <a:pt x="14" y="66"/>
                      <a:pt x="14" y="69"/>
                    </a:cubicBezTo>
                    <a:cubicBezTo>
                      <a:pt x="14" y="69"/>
                      <a:pt x="11" y="83"/>
                      <a:pt x="7" y="82"/>
                    </a:cubicBezTo>
                    <a:cubicBezTo>
                      <a:pt x="7" y="86"/>
                      <a:pt x="6" y="91"/>
                      <a:pt x="5" y="94"/>
                    </a:cubicBezTo>
                    <a:cubicBezTo>
                      <a:pt x="4" y="98"/>
                      <a:pt x="4" y="101"/>
                      <a:pt x="6" y="101"/>
                    </a:cubicBezTo>
                    <a:cubicBezTo>
                      <a:pt x="8" y="101"/>
                      <a:pt x="12" y="106"/>
                      <a:pt x="16" y="112"/>
                    </a:cubicBezTo>
                    <a:cubicBezTo>
                      <a:pt x="17" y="113"/>
                      <a:pt x="18" y="114"/>
                      <a:pt x="19" y="116"/>
                    </a:cubicBezTo>
                    <a:cubicBezTo>
                      <a:pt x="20" y="115"/>
                      <a:pt x="22" y="116"/>
                      <a:pt x="23" y="116"/>
                    </a:cubicBezTo>
                    <a:cubicBezTo>
                      <a:pt x="26" y="116"/>
                      <a:pt x="27" y="119"/>
                      <a:pt x="27" y="121"/>
                    </a:cubicBezTo>
                    <a:cubicBezTo>
                      <a:pt x="27" y="122"/>
                      <a:pt x="33" y="122"/>
                      <a:pt x="34" y="121"/>
                    </a:cubicBezTo>
                    <a:cubicBezTo>
                      <a:pt x="34" y="121"/>
                      <a:pt x="33" y="119"/>
                      <a:pt x="36" y="118"/>
                    </a:cubicBezTo>
                    <a:cubicBezTo>
                      <a:pt x="34" y="116"/>
                      <a:pt x="30" y="113"/>
                      <a:pt x="27" y="113"/>
                    </a:cubicBezTo>
                    <a:cubicBezTo>
                      <a:pt x="23" y="112"/>
                      <a:pt x="21" y="106"/>
                      <a:pt x="21" y="104"/>
                    </a:cubicBezTo>
                    <a:cubicBezTo>
                      <a:pt x="22" y="101"/>
                      <a:pt x="18" y="99"/>
                      <a:pt x="18" y="96"/>
                    </a:cubicBezTo>
                    <a:cubicBezTo>
                      <a:pt x="18" y="94"/>
                      <a:pt x="16" y="94"/>
                      <a:pt x="13" y="92"/>
                    </a:cubicBezTo>
                    <a:cubicBezTo>
                      <a:pt x="10" y="91"/>
                      <a:pt x="14" y="83"/>
                      <a:pt x="14" y="79"/>
                    </a:cubicBezTo>
                    <a:cubicBezTo>
                      <a:pt x="14" y="76"/>
                      <a:pt x="20" y="66"/>
                      <a:pt x="19" y="63"/>
                    </a:cubicBezTo>
                    <a:cubicBezTo>
                      <a:pt x="17" y="60"/>
                      <a:pt x="24" y="58"/>
                      <a:pt x="25" y="61"/>
                    </a:cubicBezTo>
                    <a:cubicBezTo>
                      <a:pt x="26" y="65"/>
                      <a:pt x="27" y="66"/>
                      <a:pt x="31" y="66"/>
                    </a:cubicBezTo>
                    <a:cubicBezTo>
                      <a:pt x="36" y="66"/>
                      <a:pt x="36" y="69"/>
                      <a:pt x="40" y="70"/>
                    </a:cubicBezTo>
                    <a:cubicBezTo>
                      <a:pt x="40" y="71"/>
                      <a:pt x="40" y="71"/>
                      <a:pt x="40" y="71"/>
                    </a:cubicBezTo>
                    <a:cubicBezTo>
                      <a:pt x="41" y="71"/>
                      <a:pt x="41" y="71"/>
                      <a:pt x="41" y="70"/>
                    </a:cubicBezTo>
                    <a:cubicBezTo>
                      <a:pt x="42" y="68"/>
                      <a:pt x="40" y="68"/>
                      <a:pt x="40" y="6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67">
                <a:extLst>
                  <a:ext uri="{FF2B5EF4-FFF2-40B4-BE49-F238E27FC236}">
                    <a16:creationId xmlns:a16="http://schemas.microsoft.com/office/drawing/2014/main" id="{AFB2193E-7F2C-4DAF-BF16-3283CA506136}"/>
                  </a:ext>
                </a:extLst>
              </p:cNvPr>
              <p:cNvSpPr>
                <a:spLocks/>
              </p:cNvSpPr>
              <p:nvPr/>
            </p:nvSpPr>
            <p:spPr bwMode="auto">
              <a:xfrm>
                <a:off x="5185716" y="2940470"/>
                <a:ext cx="176916" cy="145548"/>
              </a:xfrm>
              <a:custGeom>
                <a:avLst/>
                <a:gdLst>
                  <a:gd name="T0" fmla="*/ 1 w 77"/>
                  <a:gd name="T1" fmla="*/ 13 h 63"/>
                  <a:gd name="T2" fmla="*/ 1 w 77"/>
                  <a:gd name="T3" fmla="*/ 22 h 63"/>
                  <a:gd name="T4" fmla="*/ 1 w 77"/>
                  <a:gd name="T5" fmla="*/ 25 h 63"/>
                  <a:gd name="T6" fmla="*/ 3 w 77"/>
                  <a:gd name="T7" fmla="*/ 29 h 63"/>
                  <a:gd name="T8" fmla="*/ 4 w 77"/>
                  <a:gd name="T9" fmla="*/ 33 h 63"/>
                  <a:gd name="T10" fmla="*/ 6 w 77"/>
                  <a:gd name="T11" fmla="*/ 39 h 63"/>
                  <a:gd name="T12" fmla="*/ 6 w 77"/>
                  <a:gd name="T13" fmla="*/ 43 h 63"/>
                  <a:gd name="T14" fmla="*/ 11 w 77"/>
                  <a:gd name="T15" fmla="*/ 46 h 63"/>
                  <a:gd name="T16" fmla="*/ 16 w 77"/>
                  <a:gd name="T17" fmla="*/ 49 h 63"/>
                  <a:gd name="T18" fmla="*/ 21 w 77"/>
                  <a:gd name="T19" fmla="*/ 51 h 63"/>
                  <a:gd name="T20" fmla="*/ 25 w 77"/>
                  <a:gd name="T21" fmla="*/ 50 h 63"/>
                  <a:gd name="T22" fmla="*/ 27 w 77"/>
                  <a:gd name="T23" fmla="*/ 53 h 63"/>
                  <a:gd name="T24" fmla="*/ 33 w 77"/>
                  <a:gd name="T25" fmla="*/ 55 h 63"/>
                  <a:gd name="T26" fmla="*/ 36 w 77"/>
                  <a:gd name="T27" fmla="*/ 59 h 63"/>
                  <a:gd name="T28" fmla="*/ 41 w 77"/>
                  <a:gd name="T29" fmla="*/ 59 h 63"/>
                  <a:gd name="T30" fmla="*/ 48 w 77"/>
                  <a:gd name="T31" fmla="*/ 60 h 63"/>
                  <a:gd name="T32" fmla="*/ 54 w 77"/>
                  <a:gd name="T33" fmla="*/ 60 h 63"/>
                  <a:gd name="T34" fmla="*/ 61 w 77"/>
                  <a:gd name="T35" fmla="*/ 62 h 63"/>
                  <a:gd name="T36" fmla="*/ 66 w 77"/>
                  <a:gd name="T37" fmla="*/ 63 h 63"/>
                  <a:gd name="T38" fmla="*/ 65 w 77"/>
                  <a:gd name="T39" fmla="*/ 58 h 63"/>
                  <a:gd name="T40" fmla="*/ 73 w 77"/>
                  <a:gd name="T41" fmla="*/ 50 h 63"/>
                  <a:gd name="T42" fmla="*/ 76 w 77"/>
                  <a:gd name="T43" fmla="*/ 47 h 63"/>
                  <a:gd name="T44" fmla="*/ 73 w 77"/>
                  <a:gd name="T45" fmla="*/ 39 h 63"/>
                  <a:gd name="T46" fmla="*/ 73 w 77"/>
                  <a:gd name="T47" fmla="*/ 32 h 63"/>
                  <a:gd name="T48" fmla="*/ 70 w 77"/>
                  <a:gd name="T49" fmla="*/ 28 h 63"/>
                  <a:gd name="T50" fmla="*/ 75 w 77"/>
                  <a:gd name="T51" fmla="*/ 24 h 63"/>
                  <a:gd name="T52" fmla="*/ 74 w 77"/>
                  <a:gd name="T53" fmla="*/ 17 h 63"/>
                  <a:gd name="T54" fmla="*/ 73 w 77"/>
                  <a:gd name="T55" fmla="*/ 11 h 63"/>
                  <a:gd name="T56" fmla="*/ 67 w 77"/>
                  <a:gd name="T57" fmla="*/ 7 h 63"/>
                  <a:gd name="T58" fmla="*/ 66 w 77"/>
                  <a:gd name="T59" fmla="*/ 6 h 63"/>
                  <a:gd name="T60" fmla="*/ 46 w 77"/>
                  <a:gd name="T61" fmla="*/ 5 h 63"/>
                  <a:gd name="T62" fmla="*/ 42 w 77"/>
                  <a:gd name="T63" fmla="*/ 4 h 63"/>
                  <a:gd name="T64" fmla="*/ 37 w 77"/>
                  <a:gd name="T65" fmla="*/ 6 h 63"/>
                  <a:gd name="T66" fmla="*/ 33 w 77"/>
                  <a:gd name="T67" fmla="*/ 1 h 63"/>
                  <a:gd name="T68" fmla="*/ 16 w 77"/>
                  <a:gd name="T69" fmla="*/ 6 h 63"/>
                  <a:gd name="T70" fmla="*/ 3 w 77"/>
                  <a:gd name="T71" fmla="*/ 10 h 63"/>
                  <a:gd name="T72" fmla="*/ 1 w 77"/>
                  <a:gd name="T73" fmla="*/ 12 h 63"/>
                  <a:gd name="T74" fmla="*/ 1 w 77"/>
                  <a:gd name="T75"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63">
                    <a:moveTo>
                      <a:pt x="1" y="13"/>
                    </a:moveTo>
                    <a:cubicBezTo>
                      <a:pt x="2" y="15"/>
                      <a:pt x="2" y="20"/>
                      <a:pt x="1" y="22"/>
                    </a:cubicBezTo>
                    <a:cubicBezTo>
                      <a:pt x="0" y="23"/>
                      <a:pt x="0" y="24"/>
                      <a:pt x="1" y="25"/>
                    </a:cubicBezTo>
                    <a:cubicBezTo>
                      <a:pt x="3" y="25"/>
                      <a:pt x="3" y="27"/>
                      <a:pt x="3" y="29"/>
                    </a:cubicBezTo>
                    <a:cubicBezTo>
                      <a:pt x="3" y="30"/>
                      <a:pt x="4" y="30"/>
                      <a:pt x="4" y="33"/>
                    </a:cubicBezTo>
                    <a:cubicBezTo>
                      <a:pt x="4" y="36"/>
                      <a:pt x="5" y="38"/>
                      <a:pt x="6" y="39"/>
                    </a:cubicBezTo>
                    <a:cubicBezTo>
                      <a:pt x="7" y="40"/>
                      <a:pt x="7" y="42"/>
                      <a:pt x="6" y="43"/>
                    </a:cubicBezTo>
                    <a:cubicBezTo>
                      <a:pt x="8" y="44"/>
                      <a:pt x="10" y="45"/>
                      <a:pt x="11" y="46"/>
                    </a:cubicBezTo>
                    <a:cubicBezTo>
                      <a:pt x="15" y="47"/>
                      <a:pt x="16" y="48"/>
                      <a:pt x="16" y="49"/>
                    </a:cubicBezTo>
                    <a:cubicBezTo>
                      <a:pt x="17" y="51"/>
                      <a:pt x="20" y="53"/>
                      <a:pt x="21" y="51"/>
                    </a:cubicBezTo>
                    <a:cubicBezTo>
                      <a:pt x="21" y="49"/>
                      <a:pt x="24" y="50"/>
                      <a:pt x="25" y="50"/>
                    </a:cubicBezTo>
                    <a:cubicBezTo>
                      <a:pt x="27" y="50"/>
                      <a:pt x="27" y="52"/>
                      <a:pt x="27" y="53"/>
                    </a:cubicBezTo>
                    <a:cubicBezTo>
                      <a:pt x="28" y="54"/>
                      <a:pt x="31" y="54"/>
                      <a:pt x="33" y="55"/>
                    </a:cubicBezTo>
                    <a:cubicBezTo>
                      <a:pt x="34" y="55"/>
                      <a:pt x="34" y="58"/>
                      <a:pt x="36" y="59"/>
                    </a:cubicBezTo>
                    <a:cubicBezTo>
                      <a:pt x="38" y="61"/>
                      <a:pt x="40" y="58"/>
                      <a:pt x="41" y="59"/>
                    </a:cubicBezTo>
                    <a:cubicBezTo>
                      <a:pt x="42" y="60"/>
                      <a:pt x="46" y="61"/>
                      <a:pt x="48" y="60"/>
                    </a:cubicBezTo>
                    <a:cubicBezTo>
                      <a:pt x="50" y="59"/>
                      <a:pt x="51" y="61"/>
                      <a:pt x="54" y="60"/>
                    </a:cubicBezTo>
                    <a:cubicBezTo>
                      <a:pt x="57" y="60"/>
                      <a:pt x="60" y="61"/>
                      <a:pt x="61" y="62"/>
                    </a:cubicBezTo>
                    <a:cubicBezTo>
                      <a:pt x="61" y="62"/>
                      <a:pt x="64" y="63"/>
                      <a:pt x="66" y="63"/>
                    </a:cubicBezTo>
                    <a:cubicBezTo>
                      <a:pt x="66" y="62"/>
                      <a:pt x="65" y="59"/>
                      <a:pt x="65" y="58"/>
                    </a:cubicBezTo>
                    <a:cubicBezTo>
                      <a:pt x="66" y="57"/>
                      <a:pt x="72" y="51"/>
                      <a:pt x="73" y="50"/>
                    </a:cubicBezTo>
                    <a:cubicBezTo>
                      <a:pt x="74" y="49"/>
                      <a:pt x="76" y="49"/>
                      <a:pt x="76" y="47"/>
                    </a:cubicBezTo>
                    <a:cubicBezTo>
                      <a:pt x="77" y="46"/>
                      <a:pt x="74" y="40"/>
                      <a:pt x="73" y="39"/>
                    </a:cubicBezTo>
                    <a:cubicBezTo>
                      <a:pt x="72" y="38"/>
                      <a:pt x="72" y="34"/>
                      <a:pt x="73" y="32"/>
                    </a:cubicBezTo>
                    <a:cubicBezTo>
                      <a:pt x="73" y="30"/>
                      <a:pt x="70" y="29"/>
                      <a:pt x="70" y="28"/>
                    </a:cubicBezTo>
                    <a:cubicBezTo>
                      <a:pt x="70" y="27"/>
                      <a:pt x="73" y="25"/>
                      <a:pt x="75" y="24"/>
                    </a:cubicBezTo>
                    <a:cubicBezTo>
                      <a:pt x="76" y="23"/>
                      <a:pt x="76" y="18"/>
                      <a:pt x="74" y="17"/>
                    </a:cubicBezTo>
                    <a:cubicBezTo>
                      <a:pt x="73" y="16"/>
                      <a:pt x="72" y="14"/>
                      <a:pt x="73" y="11"/>
                    </a:cubicBezTo>
                    <a:cubicBezTo>
                      <a:pt x="74" y="9"/>
                      <a:pt x="68" y="7"/>
                      <a:pt x="67" y="7"/>
                    </a:cubicBezTo>
                    <a:cubicBezTo>
                      <a:pt x="67" y="7"/>
                      <a:pt x="67" y="6"/>
                      <a:pt x="66" y="6"/>
                    </a:cubicBezTo>
                    <a:cubicBezTo>
                      <a:pt x="61" y="7"/>
                      <a:pt x="47" y="6"/>
                      <a:pt x="46" y="5"/>
                    </a:cubicBezTo>
                    <a:cubicBezTo>
                      <a:pt x="45" y="5"/>
                      <a:pt x="43" y="4"/>
                      <a:pt x="42" y="4"/>
                    </a:cubicBezTo>
                    <a:cubicBezTo>
                      <a:pt x="41" y="5"/>
                      <a:pt x="39" y="6"/>
                      <a:pt x="37" y="6"/>
                    </a:cubicBezTo>
                    <a:cubicBezTo>
                      <a:pt x="34" y="6"/>
                      <a:pt x="33" y="3"/>
                      <a:pt x="33" y="1"/>
                    </a:cubicBezTo>
                    <a:cubicBezTo>
                      <a:pt x="33" y="0"/>
                      <a:pt x="19" y="2"/>
                      <a:pt x="16" y="6"/>
                    </a:cubicBezTo>
                    <a:cubicBezTo>
                      <a:pt x="12" y="10"/>
                      <a:pt x="3" y="8"/>
                      <a:pt x="3" y="10"/>
                    </a:cubicBezTo>
                    <a:cubicBezTo>
                      <a:pt x="3" y="12"/>
                      <a:pt x="2" y="13"/>
                      <a:pt x="1" y="12"/>
                    </a:cubicBezTo>
                    <a:cubicBezTo>
                      <a:pt x="1" y="13"/>
                      <a:pt x="1" y="13"/>
                      <a:pt x="1" y="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68">
                <a:extLst>
                  <a:ext uri="{FF2B5EF4-FFF2-40B4-BE49-F238E27FC236}">
                    <a16:creationId xmlns:a16="http://schemas.microsoft.com/office/drawing/2014/main" id="{4A127D0E-7C82-4DBF-887A-77105CA2A531}"/>
                  </a:ext>
                </a:extLst>
              </p:cNvPr>
              <p:cNvSpPr>
                <a:spLocks/>
              </p:cNvSpPr>
              <p:nvPr/>
            </p:nvSpPr>
            <p:spPr bwMode="auto">
              <a:xfrm>
                <a:off x="5210811" y="3177613"/>
                <a:ext cx="66500" cy="62736"/>
              </a:xfrm>
              <a:custGeom>
                <a:avLst/>
                <a:gdLst>
                  <a:gd name="T0" fmla="*/ 21 w 29"/>
                  <a:gd name="T1" fmla="*/ 25 h 27"/>
                  <a:gd name="T2" fmla="*/ 28 w 29"/>
                  <a:gd name="T3" fmla="*/ 16 h 27"/>
                  <a:gd name="T4" fmla="*/ 29 w 29"/>
                  <a:gd name="T5" fmla="*/ 5 h 27"/>
                  <a:gd name="T6" fmla="*/ 21 w 29"/>
                  <a:gd name="T7" fmla="*/ 2 h 27"/>
                  <a:gd name="T8" fmla="*/ 9 w 29"/>
                  <a:gd name="T9" fmla="*/ 0 h 27"/>
                  <a:gd name="T10" fmla="*/ 4 w 29"/>
                  <a:gd name="T11" fmla="*/ 1 h 27"/>
                  <a:gd name="T12" fmla="*/ 0 w 29"/>
                  <a:gd name="T13" fmla="*/ 3 h 27"/>
                  <a:gd name="T14" fmla="*/ 4 w 29"/>
                  <a:gd name="T15" fmla="*/ 9 h 27"/>
                  <a:gd name="T16" fmla="*/ 10 w 29"/>
                  <a:gd name="T17" fmla="*/ 17 h 27"/>
                  <a:gd name="T18" fmla="*/ 17 w 29"/>
                  <a:gd name="T19" fmla="*/ 24 h 27"/>
                  <a:gd name="T20" fmla="*/ 21 w 29"/>
                  <a:gd name="T21" fmla="*/ 27 h 27"/>
                  <a:gd name="T22" fmla="*/ 21 w 29"/>
                  <a:gd name="T2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7">
                    <a:moveTo>
                      <a:pt x="21" y="25"/>
                    </a:moveTo>
                    <a:cubicBezTo>
                      <a:pt x="21" y="23"/>
                      <a:pt x="26" y="16"/>
                      <a:pt x="28" y="16"/>
                    </a:cubicBezTo>
                    <a:cubicBezTo>
                      <a:pt x="29" y="16"/>
                      <a:pt x="29" y="9"/>
                      <a:pt x="29" y="5"/>
                    </a:cubicBezTo>
                    <a:cubicBezTo>
                      <a:pt x="25" y="2"/>
                      <a:pt x="21" y="2"/>
                      <a:pt x="21" y="2"/>
                    </a:cubicBezTo>
                    <a:cubicBezTo>
                      <a:pt x="21" y="2"/>
                      <a:pt x="11" y="1"/>
                      <a:pt x="9" y="0"/>
                    </a:cubicBezTo>
                    <a:cubicBezTo>
                      <a:pt x="7" y="0"/>
                      <a:pt x="5" y="3"/>
                      <a:pt x="4" y="1"/>
                    </a:cubicBezTo>
                    <a:cubicBezTo>
                      <a:pt x="2" y="0"/>
                      <a:pt x="0" y="2"/>
                      <a:pt x="0" y="3"/>
                    </a:cubicBezTo>
                    <a:cubicBezTo>
                      <a:pt x="1" y="5"/>
                      <a:pt x="4" y="6"/>
                      <a:pt x="4" y="9"/>
                    </a:cubicBezTo>
                    <a:cubicBezTo>
                      <a:pt x="4" y="12"/>
                      <a:pt x="11" y="16"/>
                      <a:pt x="10" y="17"/>
                    </a:cubicBezTo>
                    <a:cubicBezTo>
                      <a:pt x="10" y="18"/>
                      <a:pt x="15" y="21"/>
                      <a:pt x="17" y="24"/>
                    </a:cubicBezTo>
                    <a:cubicBezTo>
                      <a:pt x="18" y="25"/>
                      <a:pt x="20" y="26"/>
                      <a:pt x="21" y="27"/>
                    </a:cubicBezTo>
                    <a:cubicBezTo>
                      <a:pt x="21" y="26"/>
                      <a:pt x="22" y="25"/>
                      <a:pt x="21"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69">
                <a:extLst>
                  <a:ext uri="{FF2B5EF4-FFF2-40B4-BE49-F238E27FC236}">
                    <a16:creationId xmlns:a16="http://schemas.microsoft.com/office/drawing/2014/main" id="{FDD67C58-E34E-4ADC-A379-7C1AC3B7F295}"/>
                  </a:ext>
                </a:extLst>
              </p:cNvPr>
              <p:cNvSpPr>
                <a:spLocks/>
              </p:cNvSpPr>
              <p:nvPr/>
            </p:nvSpPr>
            <p:spPr bwMode="auto">
              <a:xfrm>
                <a:off x="5178188" y="3147499"/>
                <a:ext cx="99123" cy="85321"/>
              </a:xfrm>
              <a:custGeom>
                <a:avLst/>
                <a:gdLst>
                  <a:gd name="T0" fmla="*/ 24 w 43"/>
                  <a:gd name="T1" fmla="*/ 30 h 37"/>
                  <a:gd name="T2" fmla="*/ 18 w 43"/>
                  <a:gd name="T3" fmla="*/ 22 h 37"/>
                  <a:gd name="T4" fmla="*/ 14 w 43"/>
                  <a:gd name="T5" fmla="*/ 16 h 37"/>
                  <a:gd name="T6" fmla="*/ 18 w 43"/>
                  <a:gd name="T7" fmla="*/ 14 h 37"/>
                  <a:gd name="T8" fmla="*/ 23 w 43"/>
                  <a:gd name="T9" fmla="*/ 13 h 37"/>
                  <a:gd name="T10" fmla="*/ 35 w 43"/>
                  <a:gd name="T11" fmla="*/ 15 h 37"/>
                  <a:gd name="T12" fmla="*/ 43 w 43"/>
                  <a:gd name="T13" fmla="*/ 18 h 37"/>
                  <a:gd name="T14" fmla="*/ 42 w 43"/>
                  <a:gd name="T15" fmla="*/ 16 h 37"/>
                  <a:gd name="T16" fmla="*/ 40 w 43"/>
                  <a:gd name="T17" fmla="*/ 11 h 37"/>
                  <a:gd name="T18" fmla="*/ 38 w 43"/>
                  <a:gd name="T19" fmla="*/ 6 h 37"/>
                  <a:gd name="T20" fmla="*/ 35 w 43"/>
                  <a:gd name="T21" fmla="*/ 7 h 37"/>
                  <a:gd name="T22" fmla="*/ 27 w 43"/>
                  <a:gd name="T23" fmla="*/ 5 h 37"/>
                  <a:gd name="T24" fmla="*/ 20 w 43"/>
                  <a:gd name="T25" fmla="*/ 0 h 37"/>
                  <a:gd name="T26" fmla="*/ 15 w 43"/>
                  <a:gd name="T27" fmla="*/ 3 h 37"/>
                  <a:gd name="T28" fmla="*/ 13 w 43"/>
                  <a:gd name="T29" fmla="*/ 7 h 37"/>
                  <a:gd name="T30" fmla="*/ 10 w 43"/>
                  <a:gd name="T31" fmla="*/ 11 h 37"/>
                  <a:gd name="T32" fmla="*/ 5 w 43"/>
                  <a:gd name="T33" fmla="*/ 10 h 37"/>
                  <a:gd name="T34" fmla="*/ 0 w 43"/>
                  <a:gd name="T35" fmla="*/ 11 h 37"/>
                  <a:gd name="T36" fmla="*/ 1 w 43"/>
                  <a:gd name="T37" fmla="*/ 15 h 37"/>
                  <a:gd name="T38" fmla="*/ 7 w 43"/>
                  <a:gd name="T39" fmla="*/ 17 h 37"/>
                  <a:gd name="T40" fmla="*/ 14 w 43"/>
                  <a:gd name="T41" fmla="*/ 29 h 37"/>
                  <a:gd name="T42" fmla="*/ 21 w 43"/>
                  <a:gd name="T43" fmla="*/ 32 h 37"/>
                  <a:gd name="T44" fmla="*/ 28 w 43"/>
                  <a:gd name="T45" fmla="*/ 36 h 37"/>
                  <a:gd name="T46" fmla="*/ 31 w 43"/>
                  <a:gd name="T47" fmla="*/ 37 h 37"/>
                  <a:gd name="T48" fmla="*/ 24 w 43"/>
                  <a:gd name="T49"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7">
                    <a:moveTo>
                      <a:pt x="24" y="30"/>
                    </a:moveTo>
                    <a:cubicBezTo>
                      <a:pt x="25" y="29"/>
                      <a:pt x="18" y="25"/>
                      <a:pt x="18" y="22"/>
                    </a:cubicBezTo>
                    <a:cubicBezTo>
                      <a:pt x="18" y="19"/>
                      <a:pt x="15" y="18"/>
                      <a:pt x="14" y="16"/>
                    </a:cubicBezTo>
                    <a:cubicBezTo>
                      <a:pt x="14" y="15"/>
                      <a:pt x="16" y="13"/>
                      <a:pt x="18" y="14"/>
                    </a:cubicBezTo>
                    <a:cubicBezTo>
                      <a:pt x="19" y="16"/>
                      <a:pt x="21" y="13"/>
                      <a:pt x="23" y="13"/>
                    </a:cubicBezTo>
                    <a:cubicBezTo>
                      <a:pt x="25" y="14"/>
                      <a:pt x="35" y="15"/>
                      <a:pt x="35" y="15"/>
                    </a:cubicBezTo>
                    <a:cubicBezTo>
                      <a:pt x="35" y="15"/>
                      <a:pt x="39" y="15"/>
                      <a:pt x="43" y="18"/>
                    </a:cubicBezTo>
                    <a:cubicBezTo>
                      <a:pt x="42" y="17"/>
                      <a:pt x="42" y="17"/>
                      <a:pt x="42" y="16"/>
                    </a:cubicBezTo>
                    <a:cubicBezTo>
                      <a:pt x="41" y="14"/>
                      <a:pt x="42" y="12"/>
                      <a:pt x="40" y="11"/>
                    </a:cubicBezTo>
                    <a:cubicBezTo>
                      <a:pt x="38" y="10"/>
                      <a:pt x="38" y="8"/>
                      <a:pt x="38" y="6"/>
                    </a:cubicBezTo>
                    <a:cubicBezTo>
                      <a:pt x="36" y="6"/>
                      <a:pt x="35" y="7"/>
                      <a:pt x="35" y="7"/>
                    </a:cubicBezTo>
                    <a:cubicBezTo>
                      <a:pt x="33" y="7"/>
                      <a:pt x="28" y="7"/>
                      <a:pt x="27" y="5"/>
                    </a:cubicBezTo>
                    <a:cubicBezTo>
                      <a:pt x="25" y="3"/>
                      <a:pt x="22" y="1"/>
                      <a:pt x="20" y="0"/>
                    </a:cubicBezTo>
                    <a:cubicBezTo>
                      <a:pt x="19" y="0"/>
                      <a:pt x="16" y="3"/>
                      <a:pt x="15" y="3"/>
                    </a:cubicBezTo>
                    <a:cubicBezTo>
                      <a:pt x="14" y="3"/>
                      <a:pt x="14" y="7"/>
                      <a:pt x="13" y="7"/>
                    </a:cubicBezTo>
                    <a:cubicBezTo>
                      <a:pt x="12" y="7"/>
                      <a:pt x="11" y="9"/>
                      <a:pt x="10" y="11"/>
                    </a:cubicBezTo>
                    <a:cubicBezTo>
                      <a:pt x="10" y="12"/>
                      <a:pt x="7" y="10"/>
                      <a:pt x="5" y="10"/>
                    </a:cubicBezTo>
                    <a:cubicBezTo>
                      <a:pt x="4" y="11"/>
                      <a:pt x="1" y="11"/>
                      <a:pt x="0" y="11"/>
                    </a:cubicBezTo>
                    <a:cubicBezTo>
                      <a:pt x="0" y="13"/>
                      <a:pt x="0" y="15"/>
                      <a:pt x="1" y="15"/>
                    </a:cubicBezTo>
                    <a:cubicBezTo>
                      <a:pt x="3" y="15"/>
                      <a:pt x="7" y="15"/>
                      <a:pt x="7" y="17"/>
                    </a:cubicBezTo>
                    <a:cubicBezTo>
                      <a:pt x="7" y="20"/>
                      <a:pt x="12" y="27"/>
                      <a:pt x="14" y="29"/>
                    </a:cubicBezTo>
                    <a:cubicBezTo>
                      <a:pt x="16" y="31"/>
                      <a:pt x="21" y="30"/>
                      <a:pt x="21" y="32"/>
                    </a:cubicBezTo>
                    <a:cubicBezTo>
                      <a:pt x="21" y="34"/>
                      <a:pt x="24" y="36"/>
                      <a:pt x="28" y="36"/>
                    </a:cubicBezTo>
                    <a:cubicBezTo>
                      <a:pt x="29" y="36"/>
                      <a:pt x="30" y="37"/>
                      <a:pt x="31" y="37"/>
                    </a:cubicBezTo>
                    <a:cubicBezTo>
                      <a:pt x="29" y="34"/>
                      <a:pt x="24" y="31"/>
                      <a:pt x="24" y="3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70">
                <a:extLst>
                  <a:ext uri="{FF2B5EF4-FFF2-40B4-BE49-F238E27FC236}">
                    <a16:creationId xmlns:a16="http://schemas.microsoft.com/office/drawing/2014/main" id="{73FE057D-B71B-4759-A938-BA6434791627}"/>
                  </a:ext>
                </a:extLst>
              </p:cNvPr>
              <p:cNvSpPr>
                <a:spLocks/>
              </p:cNvSpPr>
              <p:nvPr/>
            </p:nvSpPr>
            <p:spPr bwMode="auto">
              <a:xfrm>
                <a:off x="5273547" y="3237839"/>
                <a:ext cx="33878" cy="69010"/>
              </a:xfrm>
              <a:custGeom>
                <a:avLst/>
                <a:gdLst>
                  <a:gd name="T0" fmla="*/ 10 w 15"/>
                  <a:gd name="T1" fmla="*/ 25 h 30"/>
                  <a:gd name="T2" fmla="*/ 12 w 15"/>
                  <a:gd name="T3" fmla="*/ 22 h 30"/>
                  <a:gd name="T4" fmla="*/ 15 w 15"/>
                  <a:gd name="T5" fmla="*/ 18 h 30"/>
                  <a:gd name="T6" fmla="*/ 15 w 15"/>
                  <a:gd name="T7" fmla="*/ 17 h 30"/>
                  <a:gd name="T8" fmla="*/ 10 w 15"/>
                  <a:gd name="T9" fmla="*/ 12 h 30"/>
                  <a:gd name="T10" fmla="*/ 11 w 15"/>
                  <a:gd name="T11" fmla="*/ 4 h 30"/>
                  <a:gd name="T12" fmla="*/ 4 w 15"/>
                  <a:gd name="T13" fmla="*/ 0 h 30"/>
                  <a:gd name="T14" fmla="*/ 0 w 15"/>
                  <a:gd name="T15" fmla="*/ 6 h 30"/>
                  <a:gd name="T16" fmla="*/ 2 w 15"/>
                  <a:gd name="T17" fmla="*/ 11 h 30"/>
                  <a:gd name="T18" fmla="*/ 2 w 15"/>
                  <a:gd name="T19" fmla="*/ 23 h 30"/>
                  <a:gd name="T20" fmla="*/ 8 w 15"/>
                  <a:gd name="T21" fmla="*/ 30 h 30"/>
                  <a:gd name="T22" fmla="*/ 10 w 15"/>
                  <a:gd name="T23"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0">
                    <a:moveTo>
                      <a:pt x="10" y="25"/>
                    </a:moveTo>
                    <a:cubicBezTo>
                      <a:pt x="12" y="25"/>
                      <a:pt x="11" y="23"/>
                      <a:pt x="12" y="22"/>
                    </a:cubicBezTo>
                    <a:cubicBezTo>
                      <a:pt x="13" y="21"/>
                      <a:pt x="15" y="18"/>
                      <a:pt x="15" y="18"/>
                    </a:cubicBezTo>
                    <a:cubicBezTo>
                      <a:pt x="15" y="17"/>
                      <a:pt x="15" y="17"/>
                      <a:pt x="15" y="17"/>
                    </a:cubicBezTo>
                    <a:cubicBezTo>
                      <a:pt x="12" y="16"/>
                      <a:pt x="11" y="14"/>
                      <a:pt x="10" y="12"/>
                    </a:cubicBezTo>
                    <a:cubicBezTo>
                      <a:pt x="10" y="10"/>
                      <a:pt x="10" y="7"/>
                      <a:pt x="11" y="4"/>
                    </a:cubicBezTo>
                    <a:cubicBezTo>
                      <a:pt x="10" y="3"/>
                      <a:pt x="5" y="0"/>
                      <a:pt x="4" y="0"/>
                    </a:cubicBezTo>
                    <a:cubicBezTo>
                      <a:pt x="3" y="0"/>
                      <a:pt x="1" y="3"/>
                      <a:pt x="0" y="6"/>
                    </a:cubicBezTo>
                    <a:cubicBezTo>
                      <a:pt x="3" y="7"/>
                      <a:pt x="5" y="9"/>
                      <a:pt x="2" y="11"/>
                    </a:cubicBezTo>
                    <a:cubicBezTo>
                      <a:pt x="0" y="13"/>
                      <a:pt x="0" y="21"/>
                      <a:pt x="2" y="23"/>
                    </a:cubicBezTo>
                    <a:cubicBezTo>
                      <a:pt x="5" y="25"/>
                      <a:pt x="5" y="28"/>
                      <a:pt x="8" y="30"/>
                    </a:cubicBezTo>
                    <a:cubicBezTo>
                      <a:pt x="8" y="28"/>
                      <a:pt x="9" y="25"/>
                      <a:pt x="10"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71">
                <a:extLst>
                  <a:ext uri="{FF2B5EF4-FFF2-40B4-BE49-F238E27FC236}">
                    <a16:creationId xmlns:a16="http://schemas.microsoft.com/office/drawing/2014/main" id="{99422C92-59FC-468B-A3D7-9F5AB63C7553}"/>
                  </a:ext>
                </a:extLst>
              </p:cNvPr>
              <p:cNvSpPr>
                <a:spLocks/>
              </p:cNvSpPr>
              <p:nvPr/>
            </p:nvSpPr>
            <p:spPr bwMode="auto">
              <a:xfrm>
                <a:off x="5102904" y="3088527"/>
                <a:ext cx="135510" cy="61482"/>
              </a:xfrm>
              <a:custGeom>
                <a:avLst/>
                <a:gdLst>
                  <a:gd name="T0" fmla="*/ 50 w 59"/>
                  <a:gd name="T1" fmla="*/ 2 h 27"/>
                  <a:gd name="T2" fmla="*/ 43 w 59"/>
                  <a:gd name="T3" fmla="*/ 0 h 27"/>
                  <a:gd name="T4" fmla="*/ 41 w 59"/>
                  <a:gd name="T5" fmla="*/ 4 h 27"/>
                  <a:gd name="T6" fmla="*/ 34 w 59"/>
                  <a:gd name="T7" fmla="*/ 4 h 27"/>
                  <a:gd name="T8" fmla="*/ 30 w 59"/>
                  <a:gd name="T9" fmla="*/ 7 h 27"/>
                  <a:gd name="T10" fmla="*/ 27 w 59"/>
                  <a:gd name="T11" fmla="*/ 12 h 27"/>
                  <a:gd name="T12" fmla="*/ 23 w 59"/>
                  <a:gd name="T13" fmla="*/ 14 h 27"/>
                  <a:gd name="T14" fmla="*/ 15 w 59"/>
                  <a:gd name="T15" fmla="*/ 16 h 27"/>
                  <a:gd name="T16" fmla="*/ 11 w 59"/>
                  <a:gd name="T17" fmla="*/ 16 h 27"/>
                  <a:gd name="T18" fmla="*/ 6 w 59"/>
                  <a:gd name="T19" fmla="*/ 17 h 27"/>
                  <a:gd name="T20" fmla="*/ 1 w 59"/>
                  <a:gd name="T21" fmla="*/ 16 h 27"/>
                  <a:gd name="T22" fmla="*/ 0 w 59"/>
                  <a:gd name="T23" fmla="*/ 20 h 27"/>
                  <a:gd name="T24" fmla="*/ 4 w 59"/>
                  <a:gd name="T25" fmla="*/ 22 h 27"/>
                  <a:gd name="T26" fmla="*/ 9 w 59"/>
                  <a:gd name="T27" fmla="*/ 23 h 27"/>
                  <a:gd name="T28" fmla="*/ 14 w 59"/>
                  <a:gd name="T29" fmla="*/ 22 h 27"/>
                  <a:gd name="T30" fmla="*/ 21 w 59"/>
                  <a:gd name="T31" fmla="*/ 21 h 27"/>
                  <a:gd name="T32" fmla="*/ 22 w 59"/>
                  <a:gd name="T33" fmla="*/ 24 h 27"/>
                  <a:gd name="T34" fmla="*/ 30 w 59"/>
                  <a:gd name="T35" fmla="*/ 25 h 27"/>
                  <a:gd name="T36" fmla="*/ 39 w 59"/>
                  <a:gd name="T37" fmla="*/ 27 h 27"/>
                  <a:gd name="T38" fmla="*/ 46 w 59"/>
                  <a:gd name="T39" fmla="*/ 24 h 27"/>
                  <a:gd name="T40" fmla="*/ 51 w 59"/>
                  <a:gd name="T41" fmla="*/ 23 h 27"/>
                  <a:gd name="T42" fmla="*/ 51 w 59"/>
                  <a:gd name="T43" fmla="*/ 23 h 27"/>
                  <a:gd name="T44" fmla="*/ 52 w 59"/>
                  <a:gd name="T45" fmla="*/ 21 h 27"/>
                  <a:gd name="T46" fmla="*/ 54 w 59"/>
                  <a:gd name="T47" fmla="*/ 17 h 27"/>
                  <a:gd name="T48" fmla="*/ 55 w 59"/>
                  <a:gd name="T49" fmla="*/ 14 h 27"/>
                  <a:gd name="T50" fmla="*/ 58 w 59"/>
                  <a:gd name="T51" fmla="*/ 12 h 27"/>
                  <a:gd name="T52" fmla="*/ 59 w 59"/>
                  <a:gd name="T53" fmla="*/ 10 h 27"/>
                  <a:gd name="T54" fmla="*/ 56 w 59"/>
                  <a:gd name="T55" fmla="*/ 3 h 27"/>
                  <a:gd name="T56" fmla="*/ 50 w 59"/>
                  <a:gd name="T5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27">
                    <a:moveTo>
                      <a:pt x="50" y="2"/>
                    </a:moveTo>
                    <a:cubicBezTo>
                      <a:pt x="48" y="0"/>
                      <a:pt x="43" y="0"/>
                      <a:pt x="43" y="0"/>
                    </a:cubicBezTo>
                    <a:cubicBezTo>
                      <a:pt x="43" y="0"/>
                      <a:pt x="42" y="2"/>
                      <a:pt x="41" y="4"/>
                    </a:cubicBezTo>
                    <a:cubicBezTo>
                      <a:pt x="41" y="5"/>
                      <a:pt x="37" y="5"/>
                      <a:pt x="34" y="4"/>
                    </a:cubicBezTo>
                    <a:cubicBezTo>
                      <a:pt x="33" y="5"/>
                      <a:pt x="30" y="6"/>
                      <a:pt x="30" y="7"/>
                    </a:cubicBezTo>
                    <a:cubicBezTo>
                      <a:pt x="29" y="9"/>
                      <a:pt x="25" y="8"/>
                      <a:pt x="27" y="12"/>
                    </a:cubicBezTo>
                    <a:cubicBezTo>
                      <a:pt x="28" y="16"/>
                      <a:pt x="25" y="15"/>
                      <a:pt x="23" y="14"/>
                    </a:cubicBezTo>
                    <a:cubicBezTo>
                      <a:pt x="22" y="14"/>
                      <a:pt x="17" y="15"/>
                      <a:pt x="15" y="16"/>
                    </a:cubicBezTo>
                    <a:cubicBezTo>
                      <a:pt x="14" y="17"/>
                      <a:pt x="12" y="17"/>
                      <a:pt x="11" y="16"/>
                    </a:cubicBezTo>
                    <a:cubicBezTo>
                      <a:pt x="9" y="16"/>
                      <a:pt x="7" y="15"/>
                      <a:pt x="6" y="17"/>
                    </a:cubicBezTo>
                    <a:cubicBezTo>
                      <a:pt x="5" y="19"/>
                      <a:pt x="3" y="16"/>
                      <a:pt x="1" y="16"/>
                    </a:cubicBezTo>
                    <a:cubicBezTo>
                      <a:pt x="0" y="16"/>
                      <a:pt x="0" y="19"/>
                      <a:pt x="0" y="20"/>
                    </a:cubicBezTo>
                    <a:cubicBezTo>
                      <a:pt x="0" y="21"/>
                      <a:pt x="3" y="23"/>
                      <a:pt x="4" y="22"/>
                    </a:cubicBezTo>
                    <a:cubicBezTo>
                      <a:pt x="6" y="22"/>
                      <a:pt x="8" y="22"/>
                      <a:pt x="9" y="23"/>
                    </a:cubicBezTo>
                    <a:cubicBezTo>
                      <a:pt x="11" y="24"/>
                      <a:pt x="13" y="23"/>
                      <a:pt x="14" y="22"/>
                    </a:cubicBezTo>
                    <a:cubicBezTo>
                      <a:pt x="15" y="21"/>
                      <a:pt x="20" y="21"/>
                      <a:pt x="21" y="21"/>
                    </a:cubicBezTo>
                    <a:cubicBezTo>
                      <a:pt x="21" y="21"/>
                      <a:pt x="21" y="24"/>
                      <a:pt x="22" y="24"/>
                    </a:cubicBezTo>
                    <a:cubicBezTo>
                      <a:pt x="23" y="25"/>
                      <a:pt x="27" y="25"/>
                      <a:pt x="30" y="25"/>
                    </a:cubicBezTo>
                    <a:cubicBezTo>
                      <a:pt x="33" y="25"/>
                      <a:pt x="37" y="27"/>
                      <a:pt x="39" y="27"/>
                    </a:cubicBezTo>
                    <a:cubicBezTo>
                      <a:pt x="40" y="27"/>
                      <a:pt x="42" y="24"/>
                      <a:pt x="46" y="24"/>
                    </a:cubicBezTo>
                    <a:cubicBezTo>
                      <a:pt x="49" y="24"/>
                      <a:pt x="51" y="22"/>
                      <a:pt x="51" y="23"/>
                    </a:cubicBezTo>
                    <a:cubicBezTo>
                      <a:pt x="51" y="23"/>
                      <a:pt x="51" y="23"/>
                      <a:pt x="51" y="23"/>
                    </a:cubicBezTo>
                    <a:cubicBezTo>
                      <a:pt x="51" y="22"/>
                      <a:pt x="52" y="21"/>
                      <a:pt x="52" y="21"/>
                    </a:cubicBezTo>
                    <a:cubicBezTo>
                      <a:pt x="54" y="21"/>
                      <a:pt x="53" y="18"/>
                      <a:pt x="54" y="17"/>
                    </a:cubicBezTo>
                    <a:cubicBezTo>
                      <a:pt x="55" y="16"/>
                      <a:pt x="53" y="14"/>
                      <a:pt x="55" y="14"/>
                    </a:cubicBezTo>
                    <a:cubicBezTo>
                      <a:pt x="56" y="14"/>
                      <a:pt x="58" y="14"/>
                      <a:pt x="58" y="12"/>
                    </a:cubicBezTo>
                    <a:cubicBezTo>
                      <a:pt x="58" y="11"/>
                      <a:pt x="59" y="10"/>
                      <a:pt x="59" y="10"/>
                    </a:cubicBezTo>
                    <a:cubicBezTo>
                      <a:pt x="57" y="7"/>
                      <a:pt x="56" y="3"/>
                      <a:pt x="56" y="3"/>
                    </a:cubicBezTo>
                    <a:cubicBezTo>
                      <a:pt x="56" y="3"/>
                      <a:pt x="52" y="5"/>
                      <a:pt x="50"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72">
                <a:extLst>
                  <a:ext uri="{FF2B5EF4-FFF2-40B4-BE49-F238E27FC236}">
                    <a16:creationId xmlns:a16="http://schemas.microsoft.com/office/drawing/2014/main" id="{867F2829-5E83-427F-942C-9FA82FB328F1}"/>
                  </a:ext>
                </a:extLst>
              </p:cNvPr>
              <p:cNvSpPr>
                <a:spLocks/>
              </p:cNvSpPr>
              <p:nvPr/>
            </p:nvSpPr>
            <p:spPr bwMode="auto">
              <a:xfrm>
                <a:off x="5220849" y="3094801"/>
                <a:ext cx="119199" cy="69010"/>
              </a:xfrm>
              <a:custGeom>
                <a:avLst/>
                <a:gdLst>
                  <a:gd name="T0" fmla="*/ 51 w 52"/>
                  <a:gd name="T1" fmla="*/ 6 h 30"/>
                  <a:gd name="T2" fmla="*/ 49 w 52"/>
                  <a:gd name="T3" fmla="*/ 5 h 30"/>
                  <a:gd name="T4" fmla="*/ 44 w 52"/>
                  <a:gd name="T5" fmla="*/ 3 h 30"/>
                  <a:gd name="T6" fmla="*/ 36 w 52"/>
                  <a:gd name="T7" fmla="*/ 1 h 30"/>
                  <a:gd name="T8" fmla="*/ 29 w 52"/>
                  <a:gd name="T9" fmla="*/ 5 h 30"/>
                  <a:gd name="T10" fmla="*/ 20 w 52"/>
                  <a:gd name="T11" fmla="*/ 8 h 30"/>
                  <a:gd name="T12" fmla="*/ 9 w 52"/>
                  <a:gd name="T13" fmla="*/ 8 h 30"/>
                  <a:gd name="T14" fmla="*/ 8 w 52"/>
                  <a:gd name="T15" fmla="*/ 7 h 30"/>
                  <a:gd name="T16" fmla="*/ 7 w 52"/>
                  <a:gd name="T17" fmla="*/ 9 h 30"/>
                  <a:gd name="T18" fmla="*/ 4 w 52"/>
                  <a:gd name="T19" fmla="*/ 11 h 30"/>
                  <a:gd name="T20" fmla="*/ 3 w 52"/>
                  <a:gd name="T21" fmla="*/ 14 h 30"/>
                  <a:gd name="T22" fmla="*/ 1 w 52"/>
                  <a:gd name="T23" fmla="*/ 18 h 30"/>
                  <a:gd name="T24" fmla="*/ 0 w 52"/>
                  <a:gd name="T25" fmla="*/ 20 h 30"/>
                  <a:gd name="T26" fmla="*/ 2 w 52"/>
                  <a:gd name="T27" fmla="*/ 23 h 30"/>
                  <a:gd name="T28" fmla="*/ 2 w 52"/>
                  <a:gd name="T29" fmla="*/ 23 h 30"/>
                  <a:gd name="T30" fmla="*/ 9 w 52"/>
                  <a:gd name="T31" fmla="*/ 28 h 30"/>
                  <a:gd name="T32" fmla="*/ 17 w 52"/>
                  <a:gd name="T33" fmla="*/ 30 h 30"/>
                  <a:gd name="T34" fmla="*/ 28 w 52"/>
                  <a:gd name="T35" fmla="*/ 26 h 30"/>
                  <a:gd name="T36" fmla="*/ 31 w 52"/>
                  <a:gd name="T37" fmla="*/ 27 h 30"/>
                  <a:gd name="T38" fmla="*/ 34 w 52"/>
                  <a:gd name="T39" fmla="*/ 28 h 30"/>
                  <a:gd name="T40" fmla="*/ 38 w 52"/>
                  <a:gd name="T41" fmla="*/ 24 h 30"/>
                  <a:gd name="T42" fmla="*/ 46 w 52"/>
                  <a:gd name="T43" fmla="*/ 12 h 30"/>
                  <a:gd name="T44" fmla="*/ 51 w 52"/>
                  <a:gd name="T45" fmla="*/ 9 h 30"/>
                  <a:gd name="T46" fmla="*/ 51 w 52"/>
                  <a:gd name="T4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30">
                    <a:moveTo>
                      <a:pt x="51" y="6"/>
                    </a:moveTo>
                    <a:cubicBezTo>
                      <a:pt x="50" y="6"/>
                      <a:pt x="49" y="5"/>
                      <a:pt x="49" y="5"/>
                    </a:cubicBezTo>
                    <a:cubicBezTo>
                      <a:pt x="46" y="4"/>
                      <a:pt x="44" y="4"/>
                      <a:pt x="44" y="3"/>
                    </a:cubicBezTo>
                    <a:cubicBezTo>
                      <a:pt x="42" y="2"/>
                      <a:pt x="37" y="1"/>
                      <a:pt x="36" y="1"/>
                    </a:cubicBezTo>
                    <a:cubicBezTo>
                      <a:pt x="35" y="0"/>
                      <a:pt x="30" y="5"/>
                      <a:pt x="29" y="5"/>
                    </a:cubicBezTo>
                    <a:cubicBezTo>
                      <a:pt x="27" y="5"/>
                      <a:pt x="20" y="6"/>
                      <a:pt x="20" y="8"/>
                    </a:cubicBezTo>
                    <a:cubicBezTo>
                      <a:pt x="20" y="10"/>
                      <a:pt x="12" y="10"/>
                      <a:pt x="9" y="8"/>
                    </a:cubicBezTo>
                    <a:cubicBezTo>
                      <a:pt x="9" y="8"/>
                      <a:pt x="9" y="7"/>
                      <a:pt x="8" y="7"/>
                    </a:cubicBezTo>
                    <a:cubicBezTo>
                      <a:pt x="8" y="7"/>
                      <a:pt x="7" y="8"/>
                      <a:pt x="7" y="9"/>
                    </a:cubicBezTo>
                    <a:cubicBezTo>
                      <a:pt x="7" y="11"/>
                      <a:pt x="5" y="11"/>
                      <a:pt x="4" y="11"/>
                    </a:cubicBezTo>
                    <a:cubicBezTo>
                      <a:pt x="2" y="11"/>
                      <a:pt x="4" y="13"/>
                      <a:pt x="3" y="14"/>
                    </a:cubicBezTo>
                    <a:cubicBezTo>
                      <a:pt x="2" y="15"/>
                      <a:pt x="3" y="18"/>
                      <a:pt x="1" y="18"/>
                    </a:cubicBezTo>
                    <a:cubicBezTo>
                      <a:pt x="1" y="18"/>
                      <a:pt x="0" y="19"/>
                      <a:pt x="0" y="20"/>
                    </a:cubicBezTo>
                    <a:cubicBezTo>
                      <a:pt x="1" y="20"/>
                      <a:pt x="2" y="23"/>
                      <a:pt x="2" y="23"/>
                    </a:cubicBezTo>
                    <a:cubicBezTo>
                      <a:pt x="2" y="23"/>
                      <a:pt x="2" y="23"/>
                      <a:pt x="2" y="23"/>
                    </a:cubicBezTo>
                    <a:cubicBezTo>
                      <a:pt x="4" y="24"/>
                      <a:pt x="7" y="26"/>
                      <a:pt x="9" y="28"/>
                    </a:cubicBezTo>
                    <a:cubicBezTo>
                      <a:pt x="10" y="30"/>
                      <a:pt x="15" y="30"/>
                      <a:pt x="17" y="30"/>
                    </a:cubicBezTo>
                    <a:cubicBezTo>
                      <a:pt x="19" y="29"/>
                      <a:pt x="28" y="26"/>
                      <a:pt x="28" y="26"/>
                    </a:cubicBezTo>
                    <a:cubicBezTo>
                      <a:pt x="28" y="26"/>
                      <a:pt x="30" y="27"/>
                      <a:pt x="31" y="27"/>
                    </a:cubicBezTo>
                    <a:cubicBezTo>
                      <a:pt x="32" y="27"/>
                      <a:pt x="33" y="27"/>
                      <a:pt x="34" y="28"/>
                    </a:cubicBezTo>
                    <a:cubicBezTo>
                      <a:pt x="34" y="27"/>
                      <a:pt x="36" y="26"/>
                      <a:pt x="38" y="24"/>
                    </a:cubicBezTo>
                    <a:cubicBezTo>
                      <a:pt x="41" y="22"/>
                      <a:pt x="45" y="13"/>
                      <a:pt x="46" y="12"/>
                    </a:cubicBezTo>
                    <a:cubicBezTo>
                      <a:pt x="47" y="11"/>
                      <a:pt x="50" y="10"/>
                      <a:pt x="51" y="9"/>
                    </a:cubicBezTo>
                    <a:cubicBezTo>
                      <a:pt x="52" y="8"/>
                      <a:pt x="52" y="7"/>
                      <a:pt x="51" y="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73">
                <a:extLst>
                  <a:ext uri="{FF2B5EF4-FFF2-40B4-BE49-F238E27FC236}">
                    <a16:creationId xmlns:a16="http://schemas.microsoft.com/office/drawing/2014/main" id="{F2DE1D8F-A119-46B5-9944-6AEFBCAE36BC}"/>
                  </a:ext>
                </a:extLst>
              </p:cNvPr>
              <p:cNvSpPr>
                <a:spLocks/>
              </p:cNvSpPr>
              <p:nvPr/>
            </p:nvSpPr>
            <p:spPr bwMode="auto">
              <a:xfrm>
                <a:off x="5149329" y="3039593"/>
                <a:ext cx="116690" cy="60227"/>
              </a:xfrm>
              <a:custGeom>
                <a:avLst/>
                <a:gdLst>
                  <a:gd name="T0" fmla="*/ 49 w 51"/>
                  <a:gd name="T1" fmla="*/ 12 h 26"/>
                  <a:gd name="T2" fmla="*/ 43 w 51"/>
                  <a:gd name="T3" fmla="*/ 10 h 26"/>
                  <a:gd name="T4" fmla="*/ 41 w 51"/>
                  <a:gd name="T5" fmla="*/ 7 h 26"/>
                  <a:gd name="T6" fmla="*/ 37 w 51"/>
                  <a:gd name="T7" fmla="*/ 8 h 26"/>
                  <a:gd name="T8" fmla="*/ 32 w 51"/>
                  <a:gd name="T9" fmla="*/ 6 h 26"/>
                  <a:gd name="T10" fmla="*/ 27 w 51"/>
                  <a:gd name="T11" fmla="*/ 3 h 26"/>
                  <a:gd name="T12" fmla="*/ 22 w 51"/>
                  <a:gd name="T13" fmla="*/ 0 h 26"/>
                  <a:gd name="T14" fmla="*/ 22 w 51"/>
                  <a:gd name="T15" fmla="*/ 1 h 26"/>
                  <a:gd name="T16" fmla="*/ 18 w 51"/>
                  <a:gd name="T17" fmla="*/ 1 h 26"/>
                  <a:gd name="T18" fmla="*/ 11 w 51"/>
                  <a:gd name="T19" fmla="*/ 4 h 26"/>
                  <a:gd name="T20" fmla="*/ 3 w 51"/>
                  <a:gd name="T21" fmla="*/ 7 h 26"/>
                  <a:gd name="T22" fmla="*/ 3 w 51"/>
                  <a:gd name="T23" fmla="*/ 12 h 26"/>
                  <a:gd name="T24" fmla="*/ 6 w 51"/>
                  <a:gd name="T25" fmla="*/ 18 h 26"/>
                  <a:gd name="T26" fmla="*/ 14 w 51"/>
                  <a:gd name="T27" fmla="*/ 25 h 26"/>
                  <a:gd name="T28" fmla="*/ 14 w 51"/>
                  <a:gd name="T29" fmla="*/ 25 h 26"/>
                  <a:gd name="T30" fmla="*/ 21 w 51"/>
                  <a:gd name="T31" fmla="*/ 25 h 26"/>
                  <a:gd name="T32" fmla="*/ 23 w 51"/>
                  <a:gd name="T33" fmla="*/ 21 h 26"/>
                  <a:gd name="T34" fmla="*/ 30 w 51"/>
                  <a:gd name="T35" fmla="*/ 23 h 26"/>
                  <a:gd name="T36" fmla="*/ 36 w 51"/>
                  <a:gd name="T37" fmla="*/ 24 h 26"/>
                  <a:gd name="T38" fmla="*/ 37 w 51"/>
                  <a:gd name="T39" fmla="*/ 26 h 26"/>
                  <a:gd name="T40" fmla="*/ 39 w 51"/>
                  <a:gd name="T41" fmla="*/ 23 h 26"/>
                  <a:gd name="T42" fmla="*/ 47 w 51"/>
                  <a:gd name="T43" fmla="*/ 19 h 26"/>
                  <a:gd name="T44" fmla="*/ 51 w 51"/>
                  <a:gd name="T45" fmla="*/ 16 h 26"/>
                  <a:gd name="T46" fmla="*/ 49 w 51"/>
                  <a:gd name="T47"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26">
                    <a:moveTo>
                      <a:pt x="49" y="12"/>
                    </a:moveTo>
                    <a:cubicBezTo>
                      <a:pt x="47" y="11"/>
                      <a:pt x="44" y="11"/>
                      <a:pt x="43" y="10"/>
                    </a:cubicBezTo>
                    <a:cubicBezTo>
                      <a:pt x="43" y="9"/>
                      <a:pt x="43" y="7"/>
                      <a:pt x="41" y="7"/>
                    </a:cubicBezTo>
                    <a:cubicBezTo>
                      <a:pt x="40" y="7"/>
                      <a:pt x="37" y="6"/>
                      <a:pt x="37" y="8"/>
                    </a:cubicBezTo>
                    <a:cubicBezTo>
                      <a:pt x="36" y="10"/>
                      <a:pt x="33" y="8"/>
                      <a:pt x="32" y="6"/>
                    </a:cubicBezTo>
                    <a:cubicBezTo>
                      <a:pt x="32" y="5"/>
                      <a:pt x="31" y="4"/>
                      <a:pt x="27" y="3"/>
                    </a:cubicBezTo>
                    <a:cubicBezTo>
                      <a:pt x="26" y="2"/>
                      <a:pt x="24" y="1"/>
                      <a:pt x="22" y="0"/>
                    </a:cubicBezTo>
                    <a:cubicBezTo>
                      <a:pt x="22" y="0"/>
                      <a:pt x="22" y="1"/>
                      <a:pt x="22" y="1"/>
                    </a:cubicBezTo>
                    <a:cubicBezTo>
                      <a:pt x="21" y="2"/>
                      <a:pt x="19" y="0"/>
                      <a:pt x="18" y="1"/>
                    </a:cubicBezTo>
                    <a:cubicBezTo>
                      <a:pt x="17" y="2"/>
                      <a:pt x="13" y="2"/>
                      <a:pt x="11" y="4"/>
                    </a:cubicBezTo>
                    <a:cubicBezTo>
                      <a:pt x="9" y="6"/>
                      <a:pt x="5" y="7"/>
                      <a:pt x="3" y="7"/>
                    </a:cubicBezTo>
                    <a:cubicBezTo>
                      <a:pt x="0" y="8"/>
                      <a:pt x="2" y="10"/>
                      <a:pt x="3" y="12"/>
                    </a:cubicBezTo>
                    <a:cubicBezTo>
                      <a:pt x="4" y="13"/>
                      <a:pt x="4" y="17"/>
                      <a:pt x="6" y="18"/>
                    </a:cubicBezTo>
                    <a:cubicBezTo>
                      <a:pt x="8" y="20"/>
                      <a:pt x="14" y="23"/>
                      <a:pt x="14" y="25"/>
                    </a:cubicBezTo>
                    <a:cubicBezTo>
                      <a:pt x="14" y="25"/>
                      <a:pt x="14" y="25"/>
                      <a:pt x="14" y="25"/>
                    </a:cubicBezTo>
                    <a:cubicBezTo>
                      <a:pt x="17" y="26"/>
                      <a:pt x="21" y="26"/>
                      <a:pt x="21" y="25"/>
                    </a:cubicBezTo>
                    <a:cubicBezTo>
                      <a:pt x="22" y="23"/>
                      <a:pt x="23" y="21"/>
                      <a:pt x="23" y="21"/>
                    </a:cubicBezTo>
                    <a:cubicBezTo>
                      <a:pt x="23" y="21"/>
                      <a:pt x="28" y="21"/>
                      <a:pt x="30" y="23"/>
                    </a:cubicBezTo>
                    <a:cubicBezTo>
                      <a:pt x="32" y="26"/>
                      <a:pt x="36" y="24"/>
                      <a:pt x="36" y="24"/>
                    </a:cubicBezTo>
                    <a:cubicBezTo>
                      <a:pt x="36" y="24"/>
                      <a:pt x="36" y="25"/>
                      <a:pt x="37" y="26"/>
                    </a:cubicBezTo>
                    <a:cubicBezTo>
                      <a:pt x="37" y="24"/>
                      <a:pt x="38" y="23"/>
                      <a:pt x="39" y="23"/>
                    </a:cubicBezTo>
                    <a:cubicBezTo>
                      <a:pt x="41" y="23"/>
                      <a:pt x="44" y="23"/>
                      <a:pt x="47" y="19"/>
                    </a:cubicBezTo>
                    <a:cubicBezTo>
                      <a:pt x="48" y="18"/>
                      <a:pt x="50" y="16"/>
                      <a:pt x="51" y="16"/>
                    </a:cubicBezTo>
                    <a:cubicBezTo>
                      <a:pt x="50" y="14"/>
                      <a:pt x="50" y="12"/>
                      <a:pt x="49" y="1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74">
                <a:extLst>
                  <a:ext uri="{FF2B5EF4-FFF2-40B4-BE49-F238E27FC236}">
                    <a16:creationId xmlns:a16="http://schemas.microsoft.com/office/drawing/2014/main" id="{0D3DAA5D-FE48-4996-A656-ACB8348624F2}"/>
                  </a:ext>
                </a:extLst>
              </p:cNvPr>
              <p:cNvSpPr>
                <a:spLocks/>
              </p:cNvSpPr>
              <p:nvPr/>
            </p:nvSpPr>
            <p:spPr bwMode="auto">
              <a:xfrm>
                <a:off x="5234651" y="3074725"/>
                <a:ext cx="102888" cy="43915"/>
              </a:xfrm>
              <a:custGeom>
                <a:avLst/>
                <a:gdLst>
                  <a:gd name="T0" fmla="*/ 33 w 45"/>
                  <a:gd name="T1" fmla="*/ 2 h 19"/>
                  <a:gd name="T2" fmla="*/ 27 w 45"/>
                  <a:gd name="T3" fmla="*/ 2 h 19"/>
                  <a:gd name="T4" fmla="*/ 20 w 45"/>
                  <a:gd name="T5" fmla="*/ 1 h 19"/>
                  <a:gd name="T6" fmla="*/ 15 w 45"/>
                  <a:gd name="T7" fmla="*/ 1 h 19"/>
                  <a:gd name="T8" fmla="*/ 14 w 45"/>
                  <a:gd name="T9" fmla="*/ 1 h 19"/>
                  <a:gd name="T10" fmla="*/ 10 w 45"/>
                  <a:gd name="T11" fmla="*/ 4 h 19"/>
                  <a:gd name="T12" fmla="*/ 2 w 45"/>
                  <a:gd name="T13" fmla="*/ 8 h 19"/>
                  <a:gd name="T14" fmla="*/ 0 w 45"/>
                  <a:gd name="T15" fmla="*/ 11 h 19"/>
                  <a:gd name="T16" fmla="*/ 3 w 45"/>
                  <a:gd name="T17" fmla="*/ 17 h 19"/>
                  <a:gd name="T18" fmla="*/ 14 w 45"/>
                  <a:gd name="T19" fmla="*/ 17 h 19"/>
                  <a:gd name="T20" fmla="*/ 23 w 45"/>
                  <a:gd name="T21" fmla="*/ 14 h 19"/>
                  <a:gd name="T22" fmla="*/ 30 w 45"/>
                  <a:gd name="T23" fmla="*/ 10 h 19"/>
                  <a:gd name="T24" fmla="*/ 38 w 45"/>
                  <a:gd name="T25" fmla="*/ 12 h 19"/>
                  <a:gd name="T26" fmla="*/ 43 w 45"/>
                  <a:gd name="T27" fmla="*/ 14 h 19"/>
                  <a:gd name="T28" fmla="*/ 41 w 45"/>
                  <a:gd name="T29" fmla="*/ 11 h 19"/>
                  <a:gd name="T30" fmla="*/ 45 w 45"/>
                  <a:gd name="T31" fmla="*/ 5 h 19"/>
                  <a:gd name="T32" fmla="*/ 45 w 45"/>
                  <a:gd name="T33" fmla="*/ 5 h 19"/>
                  <a:gd name="T34" fmla="*/ 40 w 45"/>
                  <a:gd name="T35" fmla="*/ 4 h 19"/>
                  <a:gd name="T36" fmla="*/ 33 w 45"/>
                  <a:gd name="T3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19">
                    <a:moveTo>
                      <a:pt x="33" y="2"/>
                    </a:moveTo>
                    <a:cubicBezTo>
                      <a:pt x="30" y="3"/>
                      <a:pt x="29" y="1"/>
                      <a:pt x="27" y="2"/>
                    </a:cubicBezTo>
                    <a:cubicBezTo>
                      <a:pt x="25" y="3"/>
                      <a:pt x="21" y="2"/>
                      <a:pt x="20" y="1"/>
                    </a:cubicBezTo>
                    <a:cubicBezTo>
                      <a:pt x="19" y="0"/>
                      <a:pt x="17" y="3"/>
                      <a:pt x="15" y="1"/>
                    </a:cubicBezTo>
                    <a:cubicBezTo>
                      <a:pt x="15" y="1"/>
                      <a:pt x="15" y="1"/>
                      <a:pt x="14" y="1"/>
                    </a:cubicBezTo>
                    <a:cubicBezTo>
                      <a:pt x="13" y="1"/>
                      <a:pt x="11" y="3"/>
                      <a:pt x="10" y="4"/>
                    </a:cubicBezTo>
                    <a:cubicBezTo>
                      <a:pt x="7" y="8"/>
                      <a:pt x="4" y="8"/>
                      <a:pt x="2" y="8"/>
                    </a:cubicBezTo>
                    <a:cubicBezTo>
                      <a:pt x="1" y="8"/>
                      <a:pt x="0" y="9"/>
                      <a:pt x="0" y="11"/>
                    </a:cubicBezTo>
                    <a:cubicBezTo>
                      <a:pt x="0" y="13"/>
                      <a:pt x="2" y="16"/>
                      <a:pt x="3" y="17"/>
                    </a:cubicBezTo>
                    <a:cubicBezTo>
                      <a:pt x="6" y="19"/>
                      <a:pt x="14" y="19"/>
                      <a:pt x="14" y="17"/>
                    </a:cubicBezTo>
                    <a:cubicBezTo>
                      <a:pt x="14" y="15"/>
                      <a:pt x="21" y="14"/>
                      <a:pt x="23" y="14"/>
                    </a:cubicBezTo>
                    <a:cubicBezTo>
                      <a:pt x="24" y="14"/>
                      <a:pt x="29" y="9"/>
                      <a:pt x="30" y="10"/>
                    </a:cubicBezTo>
                    <a:cubicBezTo>
                      <a:pt x="31" y="10"/>
                      <a:pt x="36" y="11"/>
                      <a:pt x="38" y="12"/>
                    </a:cubicBezTo>
                    <a:cubicBezTo>
                      <a:pt x="38" y="13"/>
                      <a:pt x="40" y="13"/>
                      <a:pt x="43" y="14"/>
                    </a:cubicBezTo>
                    <a:cubicBezTo>
                      <a:pt x="42" y="13"/>
                      <a:pt x="41" y="12"/>
                      <a:pt x="41" y="11"/>
                    </a:cubicBezTo>
                    <a:cubicBezTo>
                      <a:pt x="41" y="10"/>
                      <a:pt x="44" y="6"/>
                      <a:pt x="45" y="5"/>
                    </a:cubicBezTo>
                    <a:cubicBezTo>
                      <a:pt x="45" y="5"/>
                      <a:pt x="45" y="5"/>
                      <a:pt x="45" y="5"/>
                    </a:cubicBezTo>
                    <a:cubicBezTo>
                      <a:pt x="43" y="5"/>
                      <a:pt x="40" y="4"/>
                      <a:pt x="40" y="4"/>
                    </a:cubicBezTo>
                    <a:cubicBezTo>
                      <a:pt x="39" y="3"/>
                      <a:pt x="36" y="2"/>
                      <a:pt x="33"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Freeform 75">
                <a:extLst>
                  <a:ext uri="{FF2B5EF4-FFF2-40B4-BE49-F238E27FC236}">
                    <a16:creationId xmlns:a16="http://schemas.microsoft.com/office/drawing/2014/main" id="{12571D9C-B99B-4BEB-AC90-332CBFA5A0EA}"/>
                  </a:ext>
                </a:extLst>
              </p:cNvPr>
              <p:cNvSpPr>
                <a:spLocks/>
              </p:cNvSpPr>
              <p:nvPr/>
            </p:nvSpPr>
            <p:spPr bwMode="auto">
              <a:xfrm>
                <a:off x="4740289" y="3249132"/>
                <a:ext cx="70265" cy="115435"/>
              </a:xfrm>
              <a:custGeom>
                <a:avLst/>
                <a:gdLst>
                  <a:gd name="T0" fmla="*/ 22 w 30"/>
                  <a:gd name="T1" fmla="*/ 40 h 50"/>
                  <a:gd name="T2" fmla="*/ 20 w 30"/>
                  <a:gd name="T3" fmla="*/ 36 h 50"/>
                  <a:gd name="T4" fmla="*/ 22 w 30"/>
                  <a:gd name="T5" fmla="*/ 32 h 50"/>
                  <a:gd name="T6" fmla="*/ 20 w 30"/>
                  <a:gd name="T7" fmla="*/ 28 h 50"/>
                  <a:gd name="T8" fmla="*/ 22 w 30"/>
                  <a:gd name="T9" fmla="*/ 24 h 50"/>
                  <a:gd name="T10" fmla="*/ 23 w 30"/>
                  <a:gd name="T11" fmla="*/ 19 h 50"/>
                  <a:gd name="T12" fmla="*/ 23 w 30"/>
                  <a:gd name="T13" fmla="*/ 11 h 50"/>
                  <a:gd name="T14" fmla="*/ 28 w 30"/>
                  <a:gd name="T15" fmla="*/ 7 h 50"/>
                  <a:gd name="T16" fmla="*/ 26 w 30"/>
                  <a:gd name="T17" fmla="*/ 4 h 50"/>
                  <a:gd name="T18" fmla="*/ 21 w 30"/>
                  <a:gd name="T19" fmla="*/ 3 h 50"/>
                  <a:gd name="T20" fmla="*/ 18 w 30"/>
                  <a:gd name="T21" fmla="*/ 3 h 50"/>
                  <a:gd name="T22" fmla="*/ 13 w 30"/>
                  <a:gd name="T23" fmla="*/ 2 h 50"/>
                  <a:gd name="T24" fmla="*/ 10 w 30"/>
                  <a:gd name="T25" fmla="*/ 1 h 50"/>
                  <a:gd name="T26" fmla="*/ 8 w 30"/>
                  <a:gd name="T27" fmla="*/ 2 h 50"/>
                  <a:gd name="T28" fmla="*/ 8 w 30"/>
                  <a:gd name="T29" fmla="*/ 8 h 50"/>
                  <a:gd name="T30" fmla="*/ 3 w 30"/>
                  <a:gd name="T31" fmla="*/ 27 h 50"/>
                  <a:gd name="T32" fmla="*/ 6 w 30"/>
                  <a:gd name="T33" fmla="*/ 34 h 50"/>
                  <a:gd name="T34" fmla="*/ 7 w 30"/>
                  <a:gd name="T35" fmla="*/ 48 h 50"/>
                  <a:gd name="T36" fmla="*/ 13 w 30"/>
                  <a:gd name="T37" fmla="*/ 49 h 50"/>
                  <a:gd name="T38" fmla="*/ 20 w 30"/>
                  <a:gd name="T39" fmla="*/ 48 h 50"/>
                  <a:gd name="T40" fmla="*/ 19 w 30"/>
                  <a:gd name="T41" fmla="*/ 45 h 50"/>
                  <a:gd name="T42" fmla="*/ 22 w 30"/>
                  <a:gd name="T43"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0">
                    <a:moveTo>
                      <a:pt x="22" y="40"/>
                    </a:moveTo>
                    <a:cubicBezTo>
                      <a:pt x="25" y="40"/>
                      <a:pt x="21" y="37"/>
                      <a:pt x="20" y="36"/>
                    </a:cubicBezTo>
                    <a:cubicBezTo>
                      <a:pt x="19" y="35"/>
                      <a:pt x="20" y="32"/>
                      <a:pt x="22" y="32"/>
                    </a:cubicBezTo>
                    <a:cubicBezTo>
                      <a:pt x="24" y="32"/>
                      <a:pt x="22" y="30"/>
                      <a:pt x="20" y="28"/>
                    </a:cubicBezTo>
                    <a:cubicBezTo>
                      <a:pt x="18" y="25"/>
                      <a:pt x="20" y="24"/>
                      <a:pt x="22" y="24"/>
                    </a:cubicBezTo>
                    <a:cubicBezTo>
                      <a:pt x="24" y="24"/>
                      <a:pt x="21" y="21"/>
                      <a:pt x="23" y="19"/>
                    </a:cubicBezTo>
                    <a:cubicBezTo>
                      <a:pt x="25" y="17"/>
                      <a:pt x="23" y="13"/>
                      <a:pt x="23" y="11"/>
                    </a:cubicBezTo>
                    <a:cubicBezTo>
                      <a:pt x="23" y="10"/>
                      <a:pt x="26" y="9"/>
                      <a:pt x="28" y="7"/>
                    </a:cubicBezTo>
                    <a:cubicBezTo>
                      <a:pt x="30" y="4"/>
                      <a:pt x="26" y="5"/>
                      <a:pt x="26" y="4"/>
                    </a:cubicBezTo>
                    <a:cubicBezTo>
                      <a:pt x="26" y="2"/>
                      <a:pt x="23" y="1"/>
                      <a:pt x="21" y="3"/>
                    </a:cubicBezTo>
                    <a:cubicBezTo>
                      <a:pt x="19" y="4"/>
                      <a:pt x="20" y="3"/>
                      <a:pt x="18" y="3"/>
                    </a:cubicBezTo>
                    <a:cubicBezTo>
                      <a:pt x="16" y="3"/>
                      <a:pt x="13" y="3"/>
                      <a:pt x="13" y="2"/>
                    </a:cubicBezTo>
                    <a:cubicBezTo>
                      <a:pt x="13" y="0"/>
                      <a:pt x="12" y="0"/>
                      <a:pt x="10" y="1"/>
                    </a:cubicBezTo>
                    <a:cubicBezTo>
                      <a:pt x="10" y="2"/>
                      <a:pt x="9" y="2"/>
                      <a:pt x="8" y="2"/>
                    </a:cubicBezTo>
                    <a:cubicBezTo>
                      <a:pt x="8" y="4"/>
                      <a:pt x="7" y="7"/>
                      <a:pt x="8" y="8"/>
                    </a:cubicBezTo>
                    <a:cubicBezTo>
                      <a:pt x="10" y="10"/>
                      <a:pt x="6" y="23"/>
                      <a:pt x="3" y="27"/>
                    </a:cubicBezTo>
                    <a:cubicBezTo>
                      <a:pt x="0" y="30"/>
                      <a:pt x="3" y="31"/>
                      <a:pt x="6" y="34"/>
                    </a:cubicBezTo>
                    <a:cubicBezTo>
                      <a:pt x="9" y="36"/>
                      <a:pt x="7" y="45"/>
                      <a:pt x="7" y="48"/>
                    </a:cubicBezTo>
                    <a:cubicBezTo>
                      <a:pt x="7" y="50"/>
                      <a:pt x="10" y="49"/>
                      <a:pt x="13" y="49"/>
                    </a:cubicBezTo>
                    <a:cubicBezTo>
                      <a:pt x="15" y="49"/>
                      <a:pt x="18" y="48"/>
                      <a:pt x="20" y="48"/>
                    </a:cubicBezTo>
                    <a:cubicBezTo>
                      <a:pt x="19" y="47"/>
                      <a:pt x="19" y="46"/>
                      <a:pt x="19" y="45"/>
                    </a:cubicBezTo>
                    <a:cubicBezTo>
                      <a:pt x="19" y="43"/>
                      <a:pt x="19" y="41"/>
                      <a:pt x="22" y="4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76">
                <a:extLst>
                  <a:ext uri="{FF2B5EF4-FFF2-40B4-BE49-F238E27FC236}">
                    <a16:creationId xmlns:a16="http://schemas.microsoft.com/office/drawing/2014/main" id="{D791EB57-DCBE-447B-8D7B-B149368CDA20}"/>
                  </a:ext>
                </a:extLst>
              </p:cNvPr>
              <p:cNvSpPr>
                <a:spLocks/>
              </p:cNvSpPr>
              <p:nvPr/>
            </p:nvSpPr>
            <p:spPr bwMode="auto">
              <a:xfrm>
                <a:off x="4982451" y="2979366"/>
                <a:ext cx="76538" cy="65246"/>
              </a:xfrm>
              <a:custGeom>
                <a:avLst/>
                <a:gdLst>
                  <a:gd name="T0" fmla="*/ 10 w 33"/>
                  <a:gd name="T1" fmla="*/ 22 h 28"/>
                  <a:gd name="T2" fmla="*/ 16 w 33"/>
                  <a:gd name="T3" fmla="*/ 23 h 28"/>
                  <a:gd name="T4" fmla="*/ 22 w 33"/>
                  <a:gd name="T5" fmla="*/ 27 h 28"/>
                  <a:gd name="T6" fmla="*/ 23 w 33"/>
                  <a:gd name="T7" fmla="*/ 28 h 28"/>
                  <a:gd name="T8" fmla="*/ 24 w 33"/>
                  <a:gd name="T9" fmla="*/ 22 h 28"/>
                  <a:gd name="T10" fmla="*/ 25 w 33"/>
                  <a:gd name="T11" fmla="*/ 18 h 28"/>
                  <a:gd name="T12" fmla="*/ 29 w 33"/>
                  <a:gd name="T13" fmla="*/ 16 h 28"/>
                  <a:gd name="T14" fmla="*/ 31 w 33"/>
                  <a:gd name="T15" fmla="*/ 13 h 28"/>
                  <a:gd name="T16" fmla="*/ 28 w 33"/>
                  <a:gd name="T17" fmla="*/ 9 h 28"/>
                  <a:gd name="T18" fmla="*/ 32 w 33"/>
                  <a:gd name="T19" fmla="*/ 5 h 28"/>
                  <a:gd name="T20" fmla="*/ 32 w 33"/>
                  <a:gd name="T21" fmla="*/ 0 h 28"/>
                  <a:gd name="T22" fmla="*/ 30 w 33"/>
                  <a:gd name="T23" fmla="*/ 1 h 28"/>
                  <a:gd name="T24" fmla="*/ 22 w 33"/>
                  <a:gd name="T25" fmla="*/ 1 h 28"/>
                  <a:gd name="T26" fmla="*/ 19 w 33"/>
                  <a:gd name="T27" fmla="*/ 7 h 28"/>
                  <a:gd name="T28" fmla="*/ 15 w 33"/>
                  <a:gd name="T29" fmla="*/ 7 h 28"/>
                  <a:gd name="T30" fmla="*/ 11 w 33"/>
                  <a:gd name="T31" fmla="*/ 9 h 28"/>
                  <a:gd name="T32" fmla="*/ 8 w 33"/>
                  <a:gd name="T33" fmla="*/ 15 h 28"/>
                  <a:gd name="T34" fmla="*/ 1 w 33"/>
                  <a:gd name="T35" fmla="*/ 23 h 28"/>
                  <a:gd name="T36" fmla="*/ 0 w 33"/>
                  <a:gd name="T37" fmla="*/ 23 h 28"/>
                  <a:gd name="T38" fmla="*/ 3 w 33"/>
                  <a:gd name="T39" fmla="*/ 24 h 28"/>
                  <a:gd name="T40" fmla="*/ 10 w 33"/>
                  <a:gd name="T41"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8">
                    <a:moveTo>
                      <a:pt x="10" y="22"/>
                    </a:moveTo>
                    <a:cubicBezTo>
                      <a:pt x="12" y="20"/>
                      <a:pt x="14" y="21"/>
                      <a:pt x="16" y="23"/>
                    </a:cubicBezTo>
                    <a:cubicBezTo>
                      <a:pt x="17" y="24"/>
                      <a:pt x="19" y="24"/>
                      <a:pt x="22" y="27"/>
                    </a:cubicBezTo>
                    <a:cubicBezTo>
                      <a:pt x="22" y="27"/>
                      <a:pt x="23" y="28"/>
                      <a:pt x="23" y="28"/>
                    </a:cubicBezTo>
                    <a:cubicBezTo>
                      <a:pt x="24" y="27"/>
                      <a:pt x="24" y="24"/>
                      <a:pt x="24" y="22"/>
                    </a:cubicBezTo>
                    <a:cubicBezTo>
                      <a:pt x="25" y="20"/>
                      <a:pt x="24" y="18"/>
                      <a:pt x="25" y="18"/>
                    </a:cubicBezTo>
                    <a:cubicBezTo>
                      <a:pt x="26" y="18"/>
                      <a:pt x="29" y="18"/>
                      <a:pt x="29" y="16"/>
                    </a:cubicBezTo>
                    <a:cubicBezTo>
                      <a:pt x="29" y="14"/>
                      <a:pt x="30" y="15"/>
                      <a:pt x="31" y="13"/>
                    </a:cubicBezTo>
                    <a:cubicBezTo>
                      <a:pt x="32" y="12"/>
                      <a:pt x="29" y="10"/>
                      <a:pt x="28" y="9"/>
                    </a:cubicBezTo>
                    <a:cubicBezTo>
                      <a:pt x="28" y="8"/>
                      <a:pt x="30" y="8"/>
                      <a:pt x="32" y="5"/>
                    </a:cubicBezTo>
                    <a:cubicBezTo>
                      <a:pt x="33" y="4"/>
                      <a:pt x="33" y="2"/>
                      <a:pt x="32" y="0"/>
                    </a:cubicBezTo>
                    <a:cubicBezTo>
                      <a:pt x="32" y="1"/>
                      <a:pt x="31" y="1"/>
                      <a:pt x="30" y="1"/>
                    </a:cubicBezTo>
                    <a:cubicBezTo>
                      <a:pt x="28" y="0"/>
                      <a:pt x="26" y="0"/>
                      <a:pt x="22" y="1"/>
                    </a:cubicBezTo>
                    <a:cubicBezTo>
                      <a:pt x="18" y="2"/>
                      <a:pt x="17" y="5"/>
                      <a:pt x="19" y="7"/>
                    </a:cubicBezTo>
                    <a:cubicBezTo>
                      <a:pt x="20" y="8"/>
                      <a:pt x="15" y="9"/>
                      <a:pt x="15" y="7"/>
                    </a:cubicBezTo>
                    <a:cubicBezTo>
                      <a:pt x="15" y="5"/>
                      <a:pt x="11" y="6"/>
                      <a:pt x="11" y="9"/>
                    </a:cubicBezTo>
                    <a:cubicBezTo>
                      <a:pt x="11" y="11"/>
                      <a:pt x="7" y="12"/>
                      <a:pt x="8" y="15"/>
                    </a:cubicBezTo>
                    <a:cubicBezTo>
                      <a:pt x="8" y="18"/>
                      <a:pt x="4" y="21"/>
                      <a:pt x="1" y="23"/>
                    </a:cubicBezTo>
                    <a:cubicBezTo>
                      <a:pt x="1" y="23"/>
                      <a:pt x="0" y="23"/>
                      <a:pt x="0" y="23"/>
                    </a:cubicBezTo>
                    <a:cubicBezTo>
                      <a:pt x="1" y="24"/>
                      <a:pt x="2" y="24"/>
                      <a:pt x="3" y="24"/>
                    </a:cubicBezTo>
                    <a:cubicBezTo>
                      <a:pt x="5" y="24"/>
                      <a:pt x="9" y="23"/>
                      <a:pt x="10" y="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Freeform 77">
                <a:extLst>
                  <a:ext uri="{FF2B5EF4-FFF2-40B4-BE49-F238E27FC236}">
                    <a16:creationId xmlns:a16="http://schemas.microsoft.com/office/drawing/2014/main" id="{B3D3FBAD-C176-4833-A43D-3E35F8B89ABB}"/>
                  </a:ext>
                </a:extLst>
              </p:cNvPr>
              <p:cNvSpPr>
                <a:spLocks/>
              </p:cNvSpPr>
              <p:nvPr/>
            </p:nvSpPr>
            <p:spPr bwMode="auto">
              <a:xfrm>
                <a:off x="5031385" y="3063433"/>
                <a:ext cx="11293" cy="15057"/>
              </a:xfrm>
              <a:custGeom>
                <a:avLst/>
                <a:gdLst>
                  <a:gd name="T0" fmla="*/ 3 w 5"/>
                  <a:gd name="T1" fmla="*/ 0 h 7"/>
                  <a:gd name="T2" fmla="*/ 0 w 5"/>
                  <a:gd name="T3" fmla="*/ 7 h 7"/>
                  <a:gd name="T4" fmla="*/ 5 w 5"/>
                  <a:gd name="T5" fmla="*/ 7 h 7"/>
                  <a:gd name="T6" fmla="*/ 3 w 5"/>
                  <a:gd name="T7" fmla="*/ 1 h 7"/>
                  <a:gd name="T8" fmla="*/ 3 w 5"/>
                  <a:gd name="T9" fmla="*/ 0 h 7"/>
                </a:gdLst>
                <a:ahLst/>
                <a:cxnLst>
                  <a:cxn ang="0">
                    <a:pos x="T0" y="T1"/>
                  </a:cxn>
                  <a:cxn ang="0">
                    <a:pos x="T2" y="T3"/>
                  </a:cxn>
                  <a:cxn ang="0">
                    <a:pos x="T4" y="T5"/>
                  </a:cxn>
                  <a:cxn ang="0">
                    <a:pos x="T6" y="T7"/>
                  </a:cxn>
                  <a:cxn ang="0">
                    <a:pos x="T8" y="T9"/>
                  </a:cxn>
                </a:cxnLst>
                <a:rect l="0" t="0" r="r" b="b"/>
                <a:pathLst>
                  <a:path w="5" h="7">
                    <a:moveTo>
                      <a:pt x="3" y="0"/>
                    </a:moveTo>
                    <a:cubicBezTo>
                      <a:pt x="1" y="1"/>
                      <a:pt x="0" y="3"/>
                      <a:pt x="0" y="7"/>
                    </a:cubicBezTo>
                    <a:cubicBezTo>
                      <a:pt x="2" y="7"/>
                      <a:pt x="4" y="7"/>
                      <a:pt x="5" y="7"/>
                    </a:cubicBezTo>
                    <a:cubicBezTo>
                      <a:pt x="5" y="3"/>
                      <a:pt x="3" y="1"/>
                      <a:pt x="3" y="1"/>
                    </a:cubicBezTo>
                    <a:cubicBezTo>
                      <a:pt x="3" y="0"/>
                      <a:pt x="3" y="0"/>
                      <a:pt x="3"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Freeform 78">
                <a:extLst>
                  <a:ext uri="{FF2B5EF4-FFF2-40B4-BE49-F238E27FC236}">
                    <a16:creationId xmlns:a16="http://schemas.microsoft.com/office/drawing/2014/main" id="{6E7410EE-FDD5-4BB3-A1D8-6A60B6AC7006}"/>
                  </a:ext>
                </a:extLst>
              </p:cNvPr>
              <p:cNvSpPr>
                <a:spLocks/>
              </p:cNvSpPr>
              <p:nvPr/>
            </p:nvSpPr>
            <p:spPr bwMode="auto">
              <a:xfrm>
                <a:off x="4968649" y="3025791"/>
                <a:ext cx="74029" cy="52698"/>
              </a:xfrm>
              <a:custGeom>
                <a:avLst/>
                <a:gdLst>
                  <a:gd name="T0" fmla="*/ 2 w 32"/>
                  <a:gd name="T1" fmla="*/ 7 h 23"/>
                  <a:gd name="T2" fmla="*/ 4 w 32"/>
                  <a:gd name="T3" fmla="*/ 10 h 23"/>
                  <a:gd name="T4" fmla="*/ 8 w 32"/>
                  <a:gd name="T5" fmla="*/ 12 h 23"/>
                  <a:gd name="T6" fmla="*/ 13 w 32"/>
                  <a:gd name="T7" fmla="*/ 15 h 23"/>
                  <a:gd name="T8" fmla="*/ 16 w 32"/>
                  <a:gd name="T9" fmla="*/ 18 h 23"/>
                  <a:gd name="T10" fmla="*/ 19 w 32"/>
                  <a:gd name="T11" fmla="*/ 16 h 23"/>
                  <a:gd name="T12" fmla="*/ 22 w 32"/>
                  <a:gd name="T13" fmla="*/ 20 h 23"/>
                  <a:gd name="T14" fmla="*/ 26 w 32"/>
                  <a:gd name="T15" fmla="*/ 23 h 23"/>
                  <a:gd name="T16" fmla="*/ 27 w 32"/>
                  <a:gd name="T17" fmla="*/ 23 h 23"/>
                  <a:gd name="T18" fmla="*/ 30 w 32"/>
                  <a:gd name="T19" fmla="*/ 16 h 23"/>
                  <a:gd name="T20" fmla="*/ 31 w 32"/>
                  <a:gd name="T21" fmla="*/ 13 h 23"/>
                  <a:gd name="T22" fmla="*/ 29 w 32"/>
                  <a:gd name="T23" fmla="*/ 8 h 23"/>
                  <a:gd name="T24" fmla="*/ 29 w 32"/>
                  <a:gd name="T25" fmla="*/ 8 h 23"/>
                  <a:gd name="T26" fmla="*/ 28 w 32"/>
                  <a:gd name="T27" fmla="*/ 7 h 23"/>
                  <a:gd name="T28" fmla="*/ 22 w 32"/>
                  <a:gd name="T29" fmla="*/ 3 h 23"/>
                  <a:gd name="T30" fmla="*/ 16 w 32"/>
                  <a:gd name="T31" fmla="*/ 2 h 23"/>
                  <a:gd name="T32" fmla="*/ 9 w 32"/>
                  <a:gd name="T33" fmla="*/ 4 h 23"/>
                  <a:gd name="T34" fmla="*/ 6 w 32"/>
                  <a:gd name="T35" fmla="*/ 3 h 23"/>
                  <a:gd name="T36" fmla="*/ 0 w 32"/>
                  <a:gd name="T37" fmla="*/ 6 h 23"/>
                  <a:gd name="T38" fmla="*/ 2 w 32"/>
                  <a:gd name="T3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3">
                    <a:moveTo>
                      <a:pt x="2" y="7"/>
                    </a:moveTo>
                    <a:cubicBezTo>
                      <a:pt x="2" y="8"/>
                      <a:pt x="4" y="11"/>
                      <a:pt x="4" y="10"/>
                    </a:cubicBezTo>
                    <a:cubicBezTo>
                      <a:pt x="5" y="9"/>
                      <a:pt x="7" y="11"/>
                      <a:pt x="8" y="12"/>
                    </a:cubicBezTo>
                    <a:cubicBezTo>
                      <a:pt x="10" y="13"/>
                      <a:pt x="13" y="14"/>
                      <a:pt x="13" y="15"/>
                    </a:cubicBezTo>
                    <a:cubicBezTo>
                      <a:pt x="14" y="16"/>
                      <a:pt x="14" y="19"/>
                      <a:pt x="16" y="18"/>
                    </a:cubicBezTo>
                    <a:cubicBezTo>
                      <a:pt x="17" y="17"/>
                      <a:pt x="19" y="15"/>
                      <a:pt x="19" y="16"/>
                    </a:cubicBezTo>
                    <a:cubicBezTo>
                      <a:pt x="19" y="18"/>
                      <a:pt x="20" y="20"/>
                      <a:pt x="22" y="20"/>
                    </a:cubicBezTo>
                    <a:cubicBezTo>
                      <a:pt x="23" y="20"/>
                      <a:pt x="24" y="23"/>
                      <a:pt x="26" y="23"/>
                    </a:cubicBezTo>
                    <a:cubicBezTo>
                      <a:pt x="26" y="23"/>
                      <a:pt x="27" y="23"/>
                      <a:pt x="27" y="23"/>
                    </a:cubicBezTo>
                    <a:cubicBezTo>
                      <a:pt x="27" y="19"/>
                      <a:pt x="28" y="17"/>
                      <a:pt x="30" y="16"/>
                    </a:cubicBezTo>
                    <a:cubicBezTo>
                      <a:pt x="30" y="15"/>
                      <a:pt x="31" y="14"/>
                      <a:pt x="31" y="13"/>
                    </a:cubicBezTo>
                    <a:cubicBezTo>
                      <a:pt x="32" y="12"/>
                      <a:pt x="29" y="10"/>
                      <a:pt x="29" y="8"/>
                    </a:cubicBezTo>
                    <a:cubicBezTo>
                      <a:pt x="29" y="8"/>
                      <a:pt x="29" y="8"/>
                      <a:pt x="29" y="8"/>
                    </a:cubicBezTo>
                    <a:cubicBezTo>
                      <a:pt x="29" y="8"/>
                      <a:pt x="28" y="7"/>
                      <a:pt x="28" y="7"/>
                    </a:cubicBezTo>
                    <a:cubicBezTo>
                      <a:pt x="25" y="4"/>
                      <a:pt x="23" y="4"/>
                      <a:pt x="22" y="3"/>
                    </a:cubicBezTo>
                    <a:cubicBezTo>
                      <a:pt x="20" y="1"/>
                      <a:pt x="18" y="0"/>
                      <a:pt x="16" y="2"/>
                    </a:cubicBezTo>
                    <a:cubicBezTo>
                      <a:pt x="15" y="3"/>
                      <a:pt x="11" y="4"/>
                      <a:pt x="9" y="4"/>
                    </a:cubicBezTo>
                    <a:cubicBezTo>
                      <a:pt x="8" y="4"/>
                      <a:pt x="7" y="4"/>
                      <a:pt x="6" y="3"/>
                    </a:cubicBezTo>
                    <a:cubicBezTo>
                      <a:pt x="4" y="4"/>
                      <a:pt x="2" y="5"/>
                      <a:pt x="0" y="6"/>
                    </a:cubicBezTo>
                    <a:cubicBezTo>
                      <a:pt x="1" y="6"/>
                      <a:pt x="1" y="6"/>
                      <a:pt x="2"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Freeform 79">
                <a:extLst>
                  <a:ext uri="{FF2B5EF4-FFF2-40B4-BE49-F238E27FC236}">
                    <a16:creationId xmlns:a16="http://schemas.microsoft.com/office/drawing/2014/main" id="{828F42E5-DF26-4BCA-8D66-F6D5CC4D6A49}"/>
                  </a:ext>
                </a:extLst>
              </p:cNvPr>
              <p:cNvSpPr>
                <a:spLocks/>
              </p:cNvSpPr>
              <p:nvPr/>
            </p:nvSpPr>
            <p:spPr bwMode="auto">
              <a:xfrm>
                <a:off x="5296132" y="3104839"/>
                <a:ext cx="168133" cy="107906"/>
              </a:xfrm>
              <a:custGeom>
                <a:avLst/>
                <a:gdLst>
                  <a:gd name="T0" fmla="*/ 65 w 73"/>
                  <a:gd name="T1" fmla="*/ 31 h 47"/>
                  <a:gd name="T2" fmla="*/ 62 w 73"/>
                  <a:gd name="T3" fmla="*/ 30 h 47"/>
                  <a:gd name="T4" fmla="*/ 63 w 73"/>
                  <a:gd name="T5" fmla="*/ 29 h 47"/>
                  <a:gd name="T6" fmla="*/ 61 w 73"/>
                  <a:gd name="T7" fmla="*/ 20 h 47"/>
                  <a:gd name="T8" fmla="*/ 56 w 73"/>
                  <a:gd name="T9" fmla="*/ 9 h 47"/>
                  <a:gd name="T10" fmla="*/ 51 w 73"/>
                  <a:gd name="T11" fmla="*/ 0 h 47"/>
                  <a:gd name="T12" fmla="*/ 47 w 73"/>
                  <a:gd name="T13" fmla="*/ 2 h 47"/>
                  <a:gd name="T14" fmla="*/ 42 w 73"/>
                  <a:gd name="T15" fmla="*/ 4 h 47"/>
                  <a:gd name="T16" fmla="*/ 38 w 73"/>
                  <a:gd name="T17" fmla="*/ 5 h 47"/>
                  <a:gd name="T18" fmla="*/ 35 w 73"/>
                  <a:gd name="T19" fmla="*/ 6 h 47"/>
                  <a:gd name="T20" fmla="*/ 30 w 73"/>
                  <a:gd name="T21" fmla="*/ 4 h 47"/>
                  <a:gd name="T22" fmla="*/ 22 w 73"/>
                  <a:gd name="T23" fmla="*/ 3 h 47"/>
                  <a:gd name="T24" fmla="*/ 19 w 73"/>
                  <a:gd name="T25" fmla="*/ 3 h 47"/>
                  <a:gd name="T26" fmla="*/ 18 w 73"/>
                  <a:gd name="T27" fmla="*/ 5 h 47"/>
                  <a:gd name="T28" fmla="*/ 13 w 73"/>
                  <a:gd name="T29" fmla="*/ 8 h 47"/>
                  <a:gd name="T30" fmla="*/ 5 w 73"/>
                  <a:gd name="T31" fmla="*/ 20 h 47"/>
                  <a:gd name="T32" fmla="*/ 0 w 73"/>
                  <a:gd name="T33" fmla="*/ 24 h 47"/>
                  <a:gd name="T34" fmla="*/ 3 w 73"/>
                  <a:gd name="T35" fmla="*/ 29 h 47"/>
                  <a:gd name="T36" fmla="*/ 6 w 73"/>
                  <a:gd name="T37" fmla="*/ 31 h 47"/>
                  <a:gd name="T38" fmla="*/ 7 w 73"/>
                  <a:gd name="T39" fmla="*/ 36 h 47"/>
                  <a:gd name="T40" fmla="*/ 16 w 73"/>
                  <a:gd name="T41" fmla="*/ 39 h 47"/>
                  <a:gd name="T42" fmla="*/ 16 w 73"/>
                  <a:gd name="T43" fmla="*/ 43 h 47"/>
                  <a:gd name="T44" fmla="*/ 21 w 73"/>
                  <a:gd name="T45" fmla="*/ 46 h 47"/>
                  <a:gd name="T46" fmla="*/ 30 w 73"/>
                  <a:gd name="T47" fmla="*/ 47 h 47"/>
                  <a:gd name="T48" fmla="*/ 38 w 73"/>
                  <a:gd name="T49" fmla="*/ 47 h 47"/>
                  <a:gd name="T50" fmla="*/ 44 w 73"/>
                  <a:gd name="T51" fmla="*/ 45 h 47"/>
                  <a:gd name="T52" fmla="*/ 53 w 73"/>
                  <a:gd name="T53" fmla="*/ 43 h 47"/>
                  <a:gd name="T54" fmla="*/ 60 w 73"/>
                  <a:gd name="T55" fmla="*/ 45 h 47"/>
                  <a:gd name="T56" fmla="*/ 65 w 73"/>
                  <a:gd name="T57" fmla="*/ 47 h 47"/>
                  <a:gd name="T58" fmla="*/ 65 w 73"/>
                  <a:gd name="T59" fmla="*/ 43 h 47"/>
                  <a:gd name="T60" fmla="*/ 69 w 73"/>
                  <a:gd name="T61" fmla="*/ 36 h 47"/>
                  <a:gd name="T62" fmla="*/ 73 w 73"/>
                  <a:gd name="T63" fmla="*/ 32 h 47"/>
                  <a:gd name="T64" fmla="*/ 73 w 73"/>
                  <a:gd name="T65" fmla="*/ 32 h 47"/>
                  <a:gd name="T66" fmla="*/ 70 w 73"/>
                  <a:gd name="T67" fmla="*/ 30 h 47"/>
                  <a:gd name="T68" fmla="*/ 65 w 73"/>
                  <a:gd name="T69"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47">
                    <a:moveTo>
                      <a:pt x="65" y="31"/>
                    </a:moveTo>
                    <a:cubicBezTo>
                      <a:pt x="64" y="31"/>
                      <a:pt x="62" y="31"/>
                      <a:pt x="62" y="30"/>
                    </a:cubicBezTo>
                    <a:cubicBezTo>
                      <a:pt x="62" y="30"/>
                      <a:pt x="63" y="29"/>
                      <a:pt x="63" y="29"/>
                    </a:cubicBezTo>
                    <a:cubicBezTo>
                      <a:pt x="60" y="28"/>
                      <a:pt x="60" y="22"/>
                      <a:pt x="61" y="20"/>
                    </a:cubicBezTo>
                    <a:cubicBezTo>
                      <a:pt x="63" y="18"/>
                      <a:pt x="58" y="12"/>
                      <a:pt x="56" y="9"/>
                    </a:cubicBezTo>
                    <a:cubicBezTo>
                      <a:pt x="55" y="8"/>
                      <a:pt x="53" y="4"/>
                      <a:pt x="51" y="0"/>
                    </a:cubicBezTo>
                    <a:cubicBezTo>
                      <a:pt x="49" y="1"/>
                      <a:pt x="47" y="1"/>
                      <a:pt x="47" y="2"/>
                    </a:cubicBezTo>
                    <a:cubicBezTo>
                      <a:pt x="46" y="3"/>
                      <a:pt x="44" y="4"/>
                      <a:pt x="42" y="4"/>
                    </a:cubicBezTo>
                    <a:cubicBezTo>
                      <a:pt x="41" y="4"/>
                      <a:pt x="40" y="3"/>
                      <a:pt x="38" y="5"/>
                    </a:cubicBezTo>
                    <a:cubicBezTo>
                      <a:pt x="37" y="6"/>
                      <a:pt x="35" y="6"/>
                      <a:pt x="35" y="6"/>
                    </a:cubicBezTo>
                    <a:cubicBezTo>
                      <a:pt x="34" y="5"/>
                      <a:pt x="32" y="4"/>
                      <a:pt x="30" y="4"/>
                    </a:cubicBezTo>
                    <a:cubicBezTo>
                      <a:pt x="28" y="4"/>
                      <a:pt x="23" y="3"/>
                      <a:pt x="22" y="3"/>
                    </a:cubicBezTo>
                    <a:cubicBezTo>
                      <a:pt x="21" y="3"/>
                      <a:pt x="20" y="3"/>
                      <a:pt x="19" y="3"/>
                    </a:cubicBezTo>
                    <a:cubicBezTo>
                      <a:pt x="19" y="4"/>
                      <a:pt x="19" y="4"/>
                      <a:pt x="18" y="5"/>
                    </a:cubicBezTo>
                    <a:cubicBezTo>
                      <a:pt x="17" y="6"/>
                      <a:pt x="14" y="7"/>
                      <a:pt x="13" y="8"/>
                    </a:cubicBezTo>
                    <a:cubicBezTo>
                      <a:pt x="12" y="9"/>
                      <a:pt x="8" y="18"/>
                      <a:pt x="5" y="20"/>
                    </a:cubicBezTo>
                    <a:cubicBezTo>
                      <a:pt x="3" y="23"/>
                      <a:pt x="1" y="23"/>
                      <a:pt x="0" y="24"/>
                    </a:cubicBezTo>
                    <a:cubicBezTo>
                      <a:pt x="0" y="25"/>
                      <a:pt x="3" y="27"/>
                      <a:pt x="3" y="29"/>
                    </a:cubicBezTo>
                    <a:cubicBezTo>
                      <a:pt x="3" y="30"/>
                      <a:pt x="4" y="31"/>
                      <a:pt x="6" y="31"/>
                    </a:cubicBezTo>
                    <a:cubicBezTo>
                      <a:pt x="8" y="31"/>
                      <a:pt x="6" y="36"/>
                      <a:pt x="7" y="36"/>
                    </a:cubicBezTo>
                    <a:cubicBezTo>
                      <a:pt x="8" y="37"/>
                      <a:pt x="16" y="37"/>
                      <a:pt x="16" y="39"/>
                    </a:cubicBezTo>
                    <a:cubicBezTo>
                      <a:pt x="16" y="41"/>
                      <a:pt x="17" y="42"/>
                      <a:pt x="16" y="43"/>
                    </a:cubicBezTo>
                    <a:cubicBezTo>
                      <a:pt x="19" y="43"/>
                      <a:pt x="20" y="46"/>
                      <a:pt x="21" y="46"/>
                    </a:cubicBezTo>
                    <a:cubicBezTo>
                      <a:pt x="22" y="46"/>
                      <a:pt x="28" y="47"/>
                      <a:pt x="30" y="47"/>
                    </a:cubicBezTo>
                    <a:cubicBezTo>
                      <a:pt x="31" y="46"/>
                      <a:pt x="36" y="47"/>
                      <a:pt x="38" y="47"/>
                    </a:cubicBezTo>
                    <a:cubicBezTo>
                      <a:pt x="40" y="47"/>
                      <a:pt x="42" y="46"/>
                      <a:pt x="44" y="45"/>
                    </a:cubicBezTo>
                    <a:cubicBezTo>
                      <a:pt x="45" y="43"/>
                      <a:pt x="51" y="43"/>
                      <a:pt x="53" y="43"/>
                    </a:cubicBezTo>
                    <a:cubicBezTo>
                      <a:pt x="55" y="43"/>
                      <a:pt x="59" y="44"/>
                      <a:pt x="60" y="45"/>
                    </a:cubicBezTo>
                    <a:cubicBezTo>
                      <a:pt x="60" y="45"/>
                      <a:pt x="62" y="46"/>
                      <a:pt x="65" y="47"/>
                    </a:cubicBezTo>
                    <a:cubicBezTo>
                      <a:pt x="65" y="46"/>
                      <a:pt x="65" y="44"/>
                      <a:pt x="65" y="43"/>
                    </a:cubicBezTo>
                    <a:cubicBezTo>
                      <a:pt x="65" y="40"/>
                      <a:pt x="66" y="37"/>
                      <a:pt x="69" y="36"/>
                    </a:cubicBezTo>
                    <a:cubicBezTo>
                      <a:pt x="71" y="36"/>
                      <a:pt x="73" y="36"/>
                      <a:pt x="73" y="32"/>
                    </a:cubicBezTo>
                    <a:cubicBezTo>
                      <a:pt x="73" y="32"/>
                      <a:pt x="73" y="32"/>
                      <a:pt x="73" y="32"/>
                    </a:cubicBezTo>
                    <a:cubicBezTo>
                      <a:pt x="72" y="31"/>
                      <a:pt x="70" y="30"/>
                      <a:pt x="70" y="30"/>
                    </a:cubicBezTo>
                    <a:cubicBezTo>
                      <a:pt x="69" y="30"/>
                      <a:pt x="66" y="32"/>
                      <a:pt x="65"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Freeform 80">
                <a:extLst>
                  <a:ext uri="{FF2B5EF4-FFF2-40B4-BE49-F238E27FC236}">
                    <a16:creationId xmlns:a16="http://schemas.microsoft.com/office/drawing/2014/main" id="{09CECC6E-B22D-4016-9FA4-5070A785A585}"/>
                  </a:ext>
                </a:extLst>
              </p:cNvPr>
              <p:cNvSpPr>
                <a:spLocks/>
              </p:cNvSpPr>
              <p:nvPr/>
            </p:nvSpPr>
            <p:spPr bwMode="auto">
              <a:xfrm>
                <a:off x="5414076" y="3099820"/>
                <a:ext cx="57717" cy="71519"/>
              </a:xfrm>
              <a:custGeom>
                <a:avLst/>
                <a:gdLst>
                  <a:gd name="T0" fmla="*/ 18 w 25"/>
                  <a:gd name="T1" fmla="*/ 8 h 31"/>
                  <a:gd name="T2" fmla="*/ 12 w 25"/>
                  <a:gd name="T3" fmla="*/ 4 h 31"/>
                  <a:gd name="T4" fmla="*/ 6 w 25"/>
                  <a:gd name="T5" fmla="*/ 0 h 31"/>
                  <a:gd name="T6" fmla="*/ 0 w 25"/>
                  <a:gd name="T7" fmla="*/ 2 h 31"/>
                  <a:gd name="T8" fmla="*/ 5 w 25"/>
                  <a:gd name="T9" fmla="*/ 11 h 31"/>
                  <a:gd name="T10" fmla="*/ 10 w 25"/>
                  <a:gd name="T11" fmla="*/ 22 h 31"/>
                  <a:gd name="T12" fmla="*/ 12 w 25"/>
                  <a:gd name="T13" fmla="*/ 31 h 31"/>
                  <a:gd name="T14" fmla="*/ 16 w 25"/>
                  <a:gd name="T15" fmla="*/ 24 h 31"/>
                  <a:gd name="T16" fmla="*/ 19 w 25"/>
                  <a:gd name="T17" fmla="*/ 21 h 31"/>
                  <a:gd name="T18" fmla="*/ 25 w 25"/>
                  <a:gd name="T19" fmla="*/ 22 h 31"/>
                  <a:gd name="T20" fmla="*/ 23 w 25"/>
                  <a:gd name="T21" fmla="*/ 16 h 31"/>
                  <a:gd name="T22" fmla="*/ 18 w 25"/>
                  <a:gd name="T23"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31">
                    <a:moveTo>
                      <a:pt x="18" y="8"/>
                    </a:moveTo>
                    <a:cubicBezTo>
                      <a:pt x="17" y="5"/>
                      <a:pt x="14" y="4"/>
                      <a:pt x="12" y="4"/>
                    </a:cubicBezTo>
                    <a:cubicBezTo>
                      <a:pt x="10" y="4"/>
                      <a:pt x="8" y="0"/>
                      <a:pt x="6" y="0"/>
                    </a:cubicBezTo>
                    <a:cubicBezTo>
                      <a:pt x="5" y="1"/>
                      <a:pt x="2" y="1"/>
                      <a:pt x="0" y="2"/>
                    </a:cubicBezTo>
                    <a:cubicBezTo>
                      <a:pt x="2" y="6"/>
                      <a:pt x="4" y="10"/>
                      <a:pt x="5" y="11"/>
                    </a:cubicBezTo>
                    <a:cubicBezTo>
                      <a:pt x="7" y="14"/>
                      <a:pt x="12" y="20"/>
                      <a:pt x="10" y="22"/>
                    </a:cubicBezTo>
                    <a:cubicBezTo>
                      <a:pt x="9" y="24"/>
                      <a:pt x="9" y="30"/>
                      <a:pt x="12" y="31"/>
                    </a:cubicBezTo>
                    <a:cubicBezTo>
                      <a:pt x="13" y="30"/>
                      <a:pt x="16" y="26"/>
                      <a:pt x="16" y="24"/>
                    </a:cubicBezTo>
                    <a:cubicBezTo>
                      <a:pt x="16" y="23"/>
                      <a:pt x="16" y="20"/>
                      <a:pt x="19" y="21"/>
                    </a:cubicBezTo>
                    <a:cubicBezTo>
                      <a:pt x="22" y="21"/>
                      <a:pt x="25" y="23"/>
                      <a:pt x="25" y="22"/>
                    </a:cubicBezTo>
                    <a:cubicBezTo>
                      <a:pt x="25" y="21"/>
                      <a:pt x="24" y="18"/>
                      <a:pt x="23" y="16"/>
                    </a:cubicBezTo>
                    <a:cubicBezTo>
                      <a:pt x="22" y="15"/>
                      <a:pt x="19" y="11"/>
                      <a:pt x="18"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81">
                <a:extLst>
                  <a:ext uri="{FF2B5EF4-FFF2-40B4-BE49-F238E27FC236}">
                    <a16:creationId xmlns:a16="http://schemas.microsoft.com/office/drawing/2014/main" id="{4E0991CF-8DE1-46B0-A432-917971549437}"/>
                  </a:ext>
                </a:extLst>
              </p:cNvPr>
              <p:cNvSpPr>
                <a:spLocks/>
              </p:cNvSpPr>
              <p:nvPr/>
            </p:nvSpPr>
            <p:spPr bwMode="auto">
              <a:xfrm>
                <a:off x="5328755" y="3203962"/>
                <a:ext cx="117944" cy="61482"/>
              </a:xfrm>
              <a:custGeom>
                <a:avLst/>
                <a:gdLst>
                  <a:gd name="T0" fmla="*/ 39 w 51"/>
                  <a:gd name="T1" fmla="*/ 0 h 27"/>
                  <a:gd name="T2" fmla="*/ 30 w 51"/>
                  <a:gd name="T3" fmla="*/ 2 h 27"/>
                  <a:gd name="T4" fmla="*/ 24 w 51"/>
                  <a:gd name="T5" fmla="*/ 4 h 27"/>
                  <a:gd name="T6" fmla="*/ 16 w 51"/>
                  <a:gd name="T7" fmla="*/ 4 h 27"/>
                  <a:gd name="T8" fmla="*/ 7 w 51"/>
                  <a:gd name="T9" fmla="*/ 3 h 27"/>
                  <a:gd name="T10" fmla="*/ 2 w 51"/>
                  <a:gd name="T11" fmla="*/ 0 h 27"/>
                  <a:gd name="T12" fmla="*/ 2 w 51"/>
                  <a:gd name="T13" fmla="*/ 0 h 27"/>
                  <a:gd name="T14" fmla="*/ 2 w 51"/>
                  <a:gd name="T15" fmla="*/ 6 h 27"/>
                  <a:gd name="T16" fmla="*/ 4 w 51"/>
                  <a:gd name="T17" fmla="*/ 11 h 27"/>
                  <a:gd name="T18" fmla="*/ 2 w 51"/>
                  <a:gd name="T19" fmla="*/ 14 h 27"/>
                  <a:gd name="T20" fmla="*/ 2 w 51"/>
                  <a:gd name="T21" fmla="*/ 18 h 27"/>
                  <a:gd name="T22" fmla="*/ 6 w 51"/>
                  <a:gd name="T23" fmla="*/ 23 h 27"/>
                  <a:gd name="T24" fmla="*/ 8 w 51"/>
                  <a:gd name="T25" fmla="*/ 26 h 27"/>
                  <a:gd name="T26" fmla="*/ 18 w 51"/>
                  <a:gd name="T27" fmla="*/ 26 h 27"/>
                  <a:gd name="T28" fmla="*/ 27 w 51"/>
                  <a:gd name="T29" fmla="*/ 27 h 27"/>
                  <a:gd name="T30" fmla="*/ 30 w 51"/>
                  <a:gd name="T31" fmla="*/ 25 h 27"/>
                  <a:gd name="T32" fmla="*/ 34 w 51"/>
                  <a:gd name="T33" fmla="*/ 24 h 27"/>
                  <a:gd name="T34" fmla="*/ 34 w 51"/>
                  <a:gd name="T35" fmla="*/ 21 h 27"/>
                  <a:gd name="T36" fmla="*/ 42 w 51"/>
                  <a:gd name="T37" fmla="*/ 21 h 27"/>
                  <a:gd name="T38" fmla="*/ 45 w 51"/>
                  <a:gd name="T39" fmla="*/ 21 h 27"/>
                  <a:gd name="T40" fmla="*/ 44 w 51"/>
                  <a:gd name="T41" fmla="*/ 19 h 27"/>
                  <a:gd name="T42" fmla="*/ 43 w 51"/>
                  <a:gd name="T43" fmla="*/ 13 h 27"/>
                  <a:gd name="T44" fmla="*/ 49 w 51"/>
                  <a:gd name="T45" fmla="*/ 6 h 27"/>
                  <a:gd name="T46" fmla="*/ 51 w 51"/>
                  <a:gd name="T47" fmla="*/ 4 h 27"/>
                  <a:gd name="T48" fmla="*/ 46 w 51"/>
                  <a:gd name="T49" fmla="*/ 2 h 27"/>
                  <a:gd name="T50" fmla="*/ 39 w 51"/>
                  <a:gd name="T5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27">
                    <a:moveTo>
                      <a:pt x="39" y="0"/>
                    </a:moveTo>
                    <a:cubicBezTo>
                      <a:pt x="37" y="0"/>
                      <a:pt x="31" y="0"/>
                      <a:pt x="30" y="2"/>
                    </a:cubicBezTo>
                    <a:cubicBezTo>
                      <a:pt x="28" y="3"/>
                      <a:pt x="26" y="4"/>
                      <a:pt x="24" y="4"/>
                    </a:cubicBezTo>
                    <a:cubicBezTo>
                      <a:pt x="22" y="4"/>
                      <a:pt x="17" y="3"/>
                      <a:pt x="16" y="4"/>
                    </a:cubicBezTo>
                    <a:cubicBezTo>
                      <a:pt x="14" y="4"/>
                      <a:pt x="8" y="3"/>
                      <a:pt x="7" y="3"/>
                    </a:cubicBezTo>
                    <a:cubicBezTo>
                      <a:pt x="6" y="3"/>
                      <a:pt x="5" y="0"/>
                      <a:pt x="2" y="0"/>
                    </a:cubicBezTo>
                    <a:cubicBezTo>
                      <a:pt x="2" y="0"/>
                      <a:pt x="2" y="0"/>
                      <a:pt x="2" y="0"/>
                    </a:cubicBezTo>
                    <a:cubicBezTo>
                      <a:pt x="0" y="2"/>
                      <a:pt x="0" y="4"/>
                      <a:pt x="2" y="6"/>
                    </a:cubicBezTo>
                    <a:cubicBezTo>
                      <a:pt x="4" y="8"/>
                      <a:pt x="6" y="11"/>
                      <a:pt x="4" y="11"/>
                    </a:cubicBezTo>
                    <a:cubicBezTo>
                      <a:pt x="3" y="11"/>
                      <a:pt x="1" y="13"/>
                      <a:pt x="2" y="14"/>
                    </a:cubicBezTo>
                    <a:cubicBezTo>
                      <a:pt x="2" y="15"/>
                      <a:pt x="1" y="18"/>
                      <a:pt x="2" y="18"/>
                    </a:cubicBezTo>
                    <a:cubicBezTo>
                      <a:pt x="2" y="19"/>
                      <a:pt x="6" y="22"/>
                      <a:pt x="6" y="23"/>
                    </a:cubicBezTo>
                    <a:cubicBezTo>
                      <a:pt x="6" y="24"/>
                      <a:pt x="8" y="25"/>
                      <a:pt x="8" y="26"/>
                    </a:cubicBezTo>
                    <a:cubicBezTo>
                      <a:pt x="11" y="25"/>
                      <a:pt x="17" y="25"/>
                      <a:pt x="18" y="26"/>
                    </a:cubicBezTo>
                    <a:cubicBezTo>
                      <a:pt x="20" y="27"/>
                      <a:pt x="27" y="27"/>
                      <a:pt x="27" y="27"/>
                    </a:cubicBezTo>
                    <a:cubicBezTo>
                      <a:pt x="29" y="27"/>
                      <a:pt x="31" y="27"/>
                      <a:pt x="30" y="25"/>
                    </a:cubicBezTo>
                    <a:cubicBezTo>
                      <a:pt x="30" y="24"/>
                      <a:pt x="32" y="24"/>
                      <a:pt x="34" y="24"/>
                    </a:cubicBezTo>
                    <a:cubicBezTo>
                      <a:pt x="34" y="22"/>
                      <a:pt x="33" y="22"/>
                      <a:pt x="34" y="21"/>
                    </a:cubicBezTo>
                    <a:cubicBezTo>
                      <a:pt x="35" y="21"/>
                      <a:pt x="40" y="20"/>
                      <a:pt x="42" y="21"/>
                    </a:cubicBezTo>
                    <a:cubicBezTo>
                      <a:pt x="43" y="22"/>
                      <a:pt x="44" y="21"/>
                      <a:pt x="45" y="21"/>
                    </a:cubicBezTo>
                    <a:cubicBezTo>
                      <a:pt x="45" y="20"/>
                      <a:pt x="45" y="19"/>
                      <a:pt x="44" y="19"/>
                    </a:cubicBezTo>
                    <a:cubicBezTo>
                      <a:pt x="43" y="19"/>
                      <a:pt x="41" y="13"/>
                      <a:pt x="43" y="13"/>
                    </a:cubicBezTo>
                    <a:cubicBezTo>
                      <a:pt x="44" y="12"/>
                      <a:pt x="46" y="7"/>
                      <a:pt x="49" y="6"/>
                    </a:cubicBezTo>
                    <a:cubicBezTo>
                      <a:pt x="50" y="6"/>
                      <a:pt x="50" y="5"/>
                      <a:pt x="51" y="4"/>
                    </a:cubicBezTo>
                    <a:cubicBezTo>
                      <a:pt x="48" y="3"/>
                      <a:pt x="46" y="2"/>
                      <a:pt x="46" y="2"/>
                    </a:cubicBezTo>
                    <a:cubicBezTo>
                      <a:pt x="45" y="1"/>
                      <a:pt x="41" y="0"/>
                      <a:pt x="39"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82">
                <a:extLst>
                  <a:ext uri="{FF2B5EF4-FFF2-40B4-BE49-F238E27FC236}">
                    <a16:creationId xmlns:a16="http://schemas.microsoft.com/office/drawing/2014/main" id="{EE90DD38-4C22-4413-9C83-844AB6C2F9D7}"/>
                  </a:ext>
                </a:extLst>
              </p:cNvPr>
              <p:cNvSpPr>
                <a:spLocks/>
              </p:cNvSpPr>
              <p:nvPr/>
            </p:nvSpPr>
            <p:spPr bwMode="auto">
              <a:xfrm>
                <a:off x="5296132" y="3242858"/>
                <a:ext cx="51444" cy="33878"/>
              </a:xfrm>
              <a:custGeom>
                <a:avLst/>
                <a:gdLst>
                  <a:gd name="T0" fmla="*/ 5 w 22"/>
                  <a:gd name="T1" fmla="*/ 15 h 15"/>
                  <a:gd name="T2" fmla="*/ 5 w 22"/>
                  <a:gd name="T3" fmla="*/ 15 h 15"/>
                  <a:gd name="T4" fmla="*/ 5 w 22"/>
                  <a:gd name="T5" fmla="*/ 15 h 15"/>
                  <a:gd name="T6" fmla="*/ 5 w 22"/>
                  <a:gd name="T7" fmla="*/ 15 h 15"/>
                  <a:gd name="T8" fmla="*/ 6 w 22"/>
                  <a:gd name="T9" fmla="*/ 15 h 15"/>
                  <a:gd name="T10" fmla="*/ 6 w 22"/>
                  <a:gd name="T11" fmla="*/ 15 h 15"/>
                  <a:gd name="T12" fmla="*/ 8 w 22"/>
                  <a:gd name="T13" fmla="*/ 15 h 15"/>
                  <a:gd name="T14" fmla="*/ 9 w 22"/>
                  <a:gd name="T15" fmla="*/ 15 h 15"/>
                  <a:gd name="T16" fmla="*/ 9 w 22"/>
                  <a:gd name="T17" fmla="*/ 15 h 15"/>
                  <a:gd name="T18" fmla="*/ 9 w 22"/>
                  <a:gd name="T19" fmla="*/ 15 h 15"/>
                  <a:gd name="T20" fmla="*/ 10 w 22"/>
                  <a:gd name="T21" fmla="*/ 15 h 15"/>
                  <a:gd name="T22" fmla="*/ 14 w 22"/>
                  <a:gd name="T23" fmla="*/ 13 h 15"/>
                  <a:gd name="T24" fmla="*/ 21 w 22"/>
                  <a:gd name="T25" fmla="*/ 9 h 15"/>
                  <a:gd name="T26" fmla="*/ 22 w 22"/>
                  <a:gd name="T27" fmla="*/ 9 h 15"/>
                  <a:gd name="T28" fmla="*/ 20 w 22"/>
                  <a:gd name="T29" fmla="*/ 6 h 15"/>
                  <a:gd name="T30" fmla="*/ 16 w 22"/>
                  <a:gd name="T31" fmla="*/ 1 h 15"/>
                  <a:gd name="T32" fmla="*/ 15 w 22"/>
                  <a:gd name="T33" fmla="*/ 1 h 15"/>
                  <a:gd name="T34" fmla="*/ 15 w 22"/>
                  <a:gd name="T35" fmla="*/ 1 h 15"/>
                  <a:gd name="T36" fmla="*/ 15 w 22"/>
                  <a:gd name="T37" fmla="*/ 0 h 15"/>
                  <a:gd name="T38" fmla="*/ 2 w 22"/>
                  <a:gd name="T39" fmla="*/ 2 h 15"/>
                  <a:gd name="T40" fmla="*/ 1 w 22"/>
                  <a:gd name="T41" fmla="*/ 2 h 15"/>
                  <a:gd name="T42" fmla="*/ 0 w 22"/>
                  <a:gd name="T43" fmla="*/ 10 h 15"/>
                  <a:gd name="T44" fmla="*/ 5 w 22"/>
                  <a:gd name="T4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15">
                    <a:moveTo>
                      <a:pt x="5" y="15"/>
                    </a:moveTo>
                    <a:cubicBezTo>
                      <a:pt x="5" y="15"/>
                      <a:pt x="5" y="15"/>
                      <a:pt x="5" y="15"/>
                    </a:cubicBezTo>
                    <a:cubicBezTo>
                      <a:pt x="5" y="15"/>
                      <a:pt x="5" y="15"/>
                      <a:pt x="5" y="15"/>
                    </a:cubicBezTo>
                    <a:cubicBezTo>
                      <a:pt x="5" y="15"/>
                      <a:pt x="5" y="15"/>
                      <a:pt x="5" y="15"/>
                    </a:cubicBezTo>
                    <a:cubicBezTo>
                      <a:pt x="5" y="15"/>
                      <a:pt x="6" y="15"/>
                      <a:pt x="6" y="15"/>
                    </a:cubicBezTo>
                    <a:cubicBezTo>
                      <a:pt x="6" y="15"/>
                      <a:pt x="6" y="15"/>
                      <a:pt x="6" y="15"/>
                    </a:cubicBezTo>
                    <a:cubicBezTo>
                      <a:pt x="6" y="15"/>
                      <a:pt x="7" y="15"/>
                      <a:pt x="8" y="15"/>
                    </a:cubicBezTo>
                    <a:cubicBezTo>
                      <a:pt x="8" y="15"/>
                      <a:pt x="8" y="15"/>
                      <a:pt x="9" y="15"/>
                    </a:cubicBezTo>
                    <a:cubicBezTo>
                      <a:pt x="9" y="15"/>
                      <a:pt x="9" y="15"/>
                      <a:pt x="9" y="15"/>
                    </a:cubicBezTo>
                    <a:cubicBezTo>
                      <a:pt x="9" y="15"/>
                      <a:pt x="9" y="15"/>
                      <a:pt x="9" y="15"/>
                    </a:cubicBezTo>
                    <a:cubicBezTo>
                      <a:pt x="10" y="15"/>
                      <a:pt x="10" y="15"/>
                      <a:pt x="10" y="15"/>
                    </a:cubicBezTo>
                    <a:cubicBezTo>
                      <a:pt x="12" y="14"/>
                      <a:pt x="13" y="12"/>
                      <a:pt x="14" y="13"/>
                    </a:cubicBezTo>
                    <a:cubicBezTo>
                      <a:pt x="15" y="13"/>
                      <a:pt x="21" y="10"/>
                      <a:pt x="21" y="9"/>
                    </a:cubicBezTo>
                    <a:cubicBezTo>
                      <a:pt x="22" y="9"/>
                      <a:pt x="22" y="9"/>
                      <a:pt x="22" y="9"/>
                    </a:cubicBezTo>
                    <a:cubicBezTo>
                      <a:pt x="22" y="8"/>
                      <a:pt x="20" y="7"/>
                      <a:pt x="20" y="6"/>
                    </a:cubicBezTo>
                    <a:cubicBezTo>
                      <a:pt x="20" y="5"/>
                      <a:pt x="16" y="2"/>
                      <a:pt x="16" y="1"/>
                    </a:cubicBezTo>
                    <a:cubicBezTo>
                      <a:pt x="15" y="1"/>
                      <a:pt x="15" y="1"/>
                      <a:pt x="15" y="1"/>
                    </a:cubicBezTo>
                    <a:cubicBezTo>
                      <a:pt x="15" y="1"/>
                      <a:pt x="15" y="1"/>
                      <a:pt x="15" y="1"/>
                    </a:cubicBezTo>
                    <a:cubicBezTo>
                      <a:pt x="15" y="0"/>
                      <a:pt x="15" y="0"/>
                      <a:pt x="15" y="0"/>
                    </a:cubicBezTo>
                    <a:cubicBezTo>
                      <a:pt x="10" y="1"/>
                      <a:pt x="2" y="2"/>
                      <a:pt x="2" y="2"/>
                    </a:cubicBezTo>
                    <a:cubicBezTo>
                      <a:pt x="2" y="2"/>
                      <a:pt x="1" y="2"/>
                      <a:pt x="1" y="2"/>
                    </a:cubicBezTo>
                    <a:cubicBezTo>
                      <a:pt x="0" y="5"/>
                      <a:pt x="0" y="8"/>
                      <a:pt x="0" y="10"/>
                    </a:cubicBezTo>
                    <a:cubicBezTo>
                      <a:pt x="1" y="12"/>
                      <a:pt x="2" y="14"/>
                      <a:pt x="5"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Freeform 83">
                <a:extLst>
                  <a:ext uri="{FF2B5EF4-FFF2-40B4-BE49-F238E27FC236}">
                    <a16:creationId xmlns:a16="http://schemas.microsoft.com/office/drawing/2014/main" id="{F58E7D98-384B-4FCA-BDBF-D2B92957BED0}"/>
                  </a:ext>
                </a:extLst>
              </p:cNvPr>
              <p:cNvSpPr>
                <a:spLocks/>
              </p:cNvSpPr>
              <p:nvPr/>
            </p:nvSpPr>
            <p:spPr bwMode="auto">
              <a:xfrm>
                <a:off x="5328755" y="3005715"/>
                <a:ext cx="329993" cy="190718"/>
              </a:xfrm>
              <a:custGeom>
                <a:avLst/>
                <a:gdLst>
                  <a:gd name="T0" fmla="*/ 134 w 143"/>
                  <a:gd name="T1" fmla="*/ 48 h 83"/>
                  <a:gd name="T2" fmla="*/ 142 w 143"/>
                  <a:gd name="T3" fmla="*/ 43 h 83"/>
                  <a:gd name="T4" fmla="*/ 143 w 143"/>
                  <a:gd name="T5" fmla="*/ 38 h 83"/>
                  <a:gd name="T6" fmla="*/ 143 w 143"/>
                  <a:gd name="T7" fmla="*/ 32 h 83"/>
                  <a:gd name="T8" fmla="*/ 132 w 143"/>
                  <a:gd name="T9" fmla="*/ 28 h 83"/>
                  <a:gd name="T10" fmla="*/ 122 w 143"/>
                  <a:gd name="T11" fmla="*/ 22 h 83"/>
                  <a:gd name="T12" fmla="*/ 113 w 143"/>
                  <a:gd name="T13" fmla="*/ 23 h 83"/>
                  <a:gd name="T14" fmla="*/ 106 w 143"/>
                  <a:gd name="T15" fmla="*/ 20 h 83"/>
                  <a:gd name="T16" fmla="*/ 97 w 143"/>
                  <a:gd name="T17" fmla="*/ 12 h 83"/>
                  <a:gd name="T18" fmla="*/ 94 w 143"/>
                  <a:gd name="T19" fmla="*/ 1 h 83"/>
                  <a:gd name="T20" fmla="*/ 82 w 143"/>
                  <a:gd name="T21" fmla="*/ 1 h 83"/>
                  <a:gd name="T22" fmla="*/ 76 w 143"/>
                  <a:gd name="T23" fmla="*/ 2 h 83"/>
                  <a:gd name="T24" fmla="*/ 66 w 143"/>
                  <a:gd name="T25" fmla="*/ 8 h 83"/>
                  <a:gd name="T26" fmla="*/ 57 w 143"/>
                  <a:gd name="T27" fmla="*/ 10 h 83"/>
                  <a:gd name="T28" fmla="*/ 47 w 143"/>
                  <a:gd name="T29" fmla="*/ 8 h 83"/>
                  <a:gd name="T30" fmla="*/ 34 w 143"/>
                  <a:gd name="T31" fmla="*/ 6 h 83"/>
                  <a:gd name="T32" fmla="*/ 15 w 143"/>
                  <a:gd name="T33" fmla="*/ 8 h 83"/>
                  <a:gd name="T34" fmla="*/ 11 w 143"/>
                  <a:gd name="T35" fmla="*/ 11 h 83"/>
                  <a:gd name="T36" fmla="*/ 11 w 143"/>
                  <a:gd name="T37" fmla="*/ 22 h 83"/>
                  <a:gd name="T38" fmla="*/ 4 w 143"/>
                  <a:gd name="T39" fmla="*/ 35 h 83"/>
                  <a:gd name="T40" fmla="*/ 4 w 143"/>
                  <a:gd name="T41" fmla="*/ 45 h 83"/>
                  <a:gd name="T42" fmla="*/ 8 w 143"/>
                  <a:gd name="T43" fmla="*/ 46 h 83"/>
                  <a:gd name="T44" fmla="*/ 21 w 143"/>
                  <a:gd name="T45" fmla="*/ 49 h 83"/>
                  <a:gd name="T46" fmla="*/ 28 w 143"/>
                  <a:gd name="T47" fmla="*/ 47 h 83"/>
                  <a:gd name="T48" fmla="*/ 43 w 143"/>
                  <a:gd name="T49" fmla="*/ 41 h 83"/>
                  <a:gd name="T50" fmla="*/ 55 w 143"/>
                  <a:gd name="T51" fmla="*/ 49 h 83"/>
                  <a:gd name="T52" fmla="*/ 62 w 143"/>
                  <a:gd name="T53" fmla="*/ 63 h 83"/>
                  <a:gd name="T54" fmla="*/ 53 w 143"/>
                  <a:gd name="T55" fmla="*/ 65 h 83"/>
                  <a:gd name="T56" fmla="*/ 51 w 143"/>
                  <a:gd name="T57" fmla="*/ 74 h 83"/>
                  <a:gd name="T58" fmla="*/ 59 w 143"/>
                  <a:gd name="T59" fmla="*/ 75 h 83"/>
                  <a:gd name="T60" fmla="*/ 70 w 143"/>
                  <a:gd name="T61" fmla="*/ 60 h 83"/>
                  <a:gd name="T62" fmla="*/ 79 w 143"/>
                  <a:gd name="T63" fmla="*/ 64 h 83"/>
                  <a:gd name="T64" fmla="*/ 82 w 143"/>
                  <a:gd name="T65" fmla="*/ 72 h 83"/>
                  <a:gd name="T66" fmla="*/ 90 w 143"/>
                  <a:gd name="T67" fmla="*/ 82 h 83"/>
                  <a:gd name="T68" fmla="*/ 104 w 143"/>
                  <a:gd name="T69" fmla="*/ 77 h 83"/>
                  <a:gd name="T70" fmla="*/ 107 w 143"/>
                  <a:gd name="T71" fmla="*/ 74 h 83"/>
                  <a:gd name="T72" fmla="*/ 111 w 143"/>
                  <a:gd name="T73" fmla="*/ 61 h 83"/>
                  <a:gd name="T74" fmla="*/ 127 w 143"/>
                  <a:gd name="T75"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83">
                    <a:moveTo>
                      <a:pt x="127" y="52"/>
                    </a:moveTo>
                    <a:cubicBezTo>
                      <a:pt x="129" y="52"/>
                      <a:pt x="132" y="48"/>
                      <a:pt x="134" y="48"/>
                    </a:cubicBezTo>
                    <a:cubicBezTo>
                      <a:pt x="135" y="48"/>
                      <a:pt x="140" y="49"/>
                      <a:pt x="140" y="48"/>
                    </a:cubicBezTo>
                    <a:cubicBezTo>
                      <a:pt x="140" y="47"/>
                      <a:pt x="142" y="44"/>
                      <a:pt x="142" y="43"/>
                    </a:cubicBezTo>
                    <a:cubicBezTo>
                      <a:pt x="141" y="42"/>
                      <a:pt x="140" y="41"/>
                      <a:pt x="140" y="40"/>
                    </a:cubicBezTo>
                    <a:cubicBezTo>
                      <a:pt x="140" y="39"/>
                      <a:pt x="143" y="39"/>
                      <a:pt x="143" y="38"/>
                    </a:cubicBezTo>
                    <a:cubicBezTo>
                      <a:pt x="143" y="37"/>
                      <a:pt x="141" y="36"/>
                      <a:pt x="141" y="36"/>
                    </a:cubicBezTo>
                    <a:cubicBezTo>
                      <a:pt x="141" y="35"/>
                      <a:pt x="143" y="34"/>
                      <a:pt x="143" y="32"/>
                    </a:cubicBezTo>
                    <a:cubicBezTo>
                      <a:pt x="143" y="31"/>
                      <a:pt x="141" y="31"/>
                      <a:pt x="139" y="29"/>
                    </a:cubicBezTo>
                    <a:cubicBezTo>
                      <a:pt x="136" y="28"/>
                      <a:pt x="134" y="29"/>
                      <a:pt x="132" y="28"/>
                    </a:cubicBezTo>
                    <a:cubicBezTo>
                      <a:pt x="130" y="27"/>
                      <a:pt x="125" y="27"/>
                      <a:pt x="125" y="27"/>
                    </a:cubicBezTo>
                    <a:cubicBezTo>
                      <a:pt x="125" y="26"/>
                      <a:pt x="122" y="23"/>
                      <a:pt x="122" y="22"/>
                    </a:cubicBezTo>
                    <a:cubicBezTo>
                      <a:pt x="121" y="21"/>
                      <a:pt x="119" y="22"/>
                      <a:pt x="117" y="23"/>
                    </a:cubicBezTo>
                    <a:cubicBezTo>
                      <a:pt x="116" y="23"/>
                      <a:pt x="114" y="24"/>
                      <a:pt x="113" y="23"/>
                    </a:cubicBezTo>
                    <a:cubicBezTo>
                      <a:pt x="112" y="22"/>
                      <a:pt x="110" y="21"/>
                      <a:pt x="109" y="21"/>
                    </a:cubicBezTo>
                    <a:cubicBezTo>
                      <a:pt x="108" y="22"/>
                      <a:pt x="106" y="21"/>
                      <a:pt x="106" y="20"/>
                    </a:cubicBezTo>
                    <a:cubicBezTo>
                      <a:pt x="107" y="18"/>
                      <a:pt x="104" y="14"/>
                      <a:pt x="103" y="13"/>
                    </a:cubicBezTo>
                    <a:cubicBezTo>
                      <a:pt x="101" y="13"/>
                      <a:pt x="98" y="14"/>
                      <a:pt x="97" y="12"/>
                    </a:cubicBezTo>
                    <a:cubicBezTo>
                      <a:pt x="96" y="10"/>
                      <a:pt x="94" y="9"/>
                      <a:pt x="95" y="7"/>
                    </a:cubicBezTo>
                    <a:cubicBezTo>
                      <a:pt x="96" y="6"/>
                      <a:pt x="95" y="3"/>
                      <a:pt x="94" y="1"/>
                    </a:cubicBezTo>
                    <a:cubicBezTo>
                      <a:pt x="93" y="0"/>
                      <a:pt x="88" y="0"/>
                      <a:pt x="87" y="1"/>
                    </a:cubicBezTo>
                    <a:cubicBezTo>
                      <a:pt x="86" y="1"/>
                      <a:pt x="83" y="0"/>
                      <a:pt x="82" y="1"/>
                    </a:cubicBezTo>
                    <a:cubicBezTo>
                      <a:pt x="81" y="2"/>
                      <a:pt x="80" y="3"/>
                      <a:pt x="78" y="3"/>
                    </a:cubicBezTo>
                    <a:cubicBezTo>
                      <a:pt x="77" y="3"/>
                      <a:pt x="76" y="3"/>
                      <a:pt x="76" y="2"/>
                    </a:cubicBezTo>
                    <a:cubicBezTo>
                      <a:pt x="74" y="3"/>
                      <a:pt x="71" y="3"/>
                      <a:pt x="71" y="3"/>
                    </a:cubicBezTo>
                    <a:cubicBezTo>
                      <a:pt x="71" y="3"/>
                      <a:pt x="66" y="7"/>
                      <a:pt x="66" y="8"/>
                    </a:cubicBezTo>
                    <a:cubicBezTo>
                      <a:pt x="66" y="10"/>
                      <a:pt x="66" y="12"/>
                      <a:pt x="65" y="11"/>
                    </a:cubicBezTo>
                    <a:cubicBezTo>
                      <a:pt x="63" y="10"/>
                      <a:pt x="58" y="10"/>
                      <a:pt x="57" y="10"/>
                    </a:cubicBezTo>
                    <a:cubicBezTo>
                      <a:pt x="56" y="11"/>
                      <a:pt x="54" y="7"/>
                      <a:pt x="52" y="9"/>
                    </a:cubicBezTo>
                    <a:cubicBezTo>
                      <a:pt x="50" y="10"/>
                      <a:pt x="47" y="7"/>
                      <a:pt x="47" y="8"/>
                    </a:cubicBezTo>
                    <a:cubicBezTo>
                      <a:pt x="46" y="9"/>
                      <a:pt x="43" y="8"/>
                      <a:pt x="41" y="7"/>
                    </a:cubicBezTo>
                    <a:cubicBezTo>
                      <a:pt x="39" y="6"/>
                      <a:pt x="35" y="8"/>
                      <a:pt x="34" y="6"/>
                    </a:cubicBezTo>
                    <a:cubicBezTo>
                      <a:pt x="32" y="5"/>
                      <a:pt x="23" y="5"/>
                      <a:pt x="20" y="5"/>
                    </a:cubicBezTo>
                    <a:cubicBezTo>
                      <a:pt x="17" y="5"/>
                      <a:pt x="16" y="6"/>
                      <a:pt x="15" y="8"/>
                    </a:cubicBezTo>
                    <a:cubicBezTo>
                      <a:pt x="14" y="9"/>
                      <a:pt x="12" y="9"/>
                      <a:pt x="11" y="9"/>
                    </a:cubicBezTo>
                    <a:cubicBezTo>
                      <a:pt x="11" y="10"/>
                      <a:pt x="11" y="11"/>
                      <a:pt x="11" y="11"/>
                    </a:cubicBezTo>
                    <a:cubicBezTo>
                      <a:pt x="12" y="12"/>
                      <a:pt x="15" y="18"/>
                      <a:pt x="14" y="19"/>
                    </a:cubicBezTo>
                    <a:cubicBezTo>
                      <a:pt x="14" y="21"/>
                      <a:pt x="12" y="21"/>
                      <a:pt x="11" y="22"/>
                    </a:cubicBezTo>
                    <a:cubicBezTo>
                      <a:pt x="10" y="23"/>
                      <a:pt x="4" y="29"/>
                      <a:pt x="3" y="30"/>
                    </a:cubicBezTo>
                    <a:cubicBezTo>
                      <a:pt x="3" y="31"/>
                      <a:pt x="4" y="35"/>
                      <a:pt x="4" y="35"/>
                    </a:cubicBezTo>
                    <a:cubicBezTo>
                      <a:pt x="3" y="36"/>
                      <a:pt x="0" y="40"/>
                      <a:pt x="0" y="41"/>
                    </a:cubicBezTo>
                    <a:cubicBezTo>
                      <a:pt x="0" y="43"/>
                      <a:pt x="2" y="45"/>
                      <a:pt x="4" y="45"/>
                    </a:cubicBezTo>
                    <a:cubicBezTo>
                      <a:pt x="4" y="45"/>
                      <a:pt x="5" y="46"/>
                      <a:pt x="5" y="46"/>
                    </a:cubicBezTo>
                    <a:cubicBezTo>
                      <a:pt x="6" y="46"/>
                      <a:pt x="7" y="46"/>
                      <a:pt x="8" y="46"/>
                    </a:cubicBezTo>
                    <a:cubicBezTo>
                      <a:pt x="9" y="46"/>
                      <a:pt x="14" y="47"/>
                      <a:pt x="16" y="47"/>
                    </a:cubicBezTo>
                    <a:cubicBezTo>
                      <a:pt x="18" y="47"/>
                      <a:pt x="20" y="48"/>
                      <a:pt x="21" y="49"/>
                    </a:cubicBezTo>
                    <a:cubicBezTo>
                      <a:pt x="21" y="49"/>
                      <a:pt x="23" y="49"/>
                      <a:pt x="24" y="48"/>
                    </a:cubicBezTo>
                    <a:cubicBezTo>
                      <a:pt x="26" y="46"/>
                      <a:pt x="27" y="47"/>
                      <a:pt x="28" y="47"/>
                    </a:cubicBezTo>
                    <a:cubicBezTo>
                      <a:pt x="30" y="47"/>
                      <a:pt x="32" y="46"/>
                      <a:pt x="33" y="45"/>
                    </a:cubicBezTo>
                    <a:cubicBezTo>
                      <a:pt x="34" y="44"/>
                      <a:pt x="41" y="42"/>
                      <a:pt x="43" y="41"/>
                    </a:cubicBezTo>
                    <a:cubicBezTo>
                      <a:pt x="45" y="41"/>
                      <a:pt x="47" y="45"/>
                      <a:pt x="49" y="45"/>
                    </a:cubicBezTo>
                    <a:cubicBezTo>
                      <a:pt x="51" y="45"/>
                      <a:pt x="54" y="46"/>
                      <a:pt x="55" y="49"/>
                    </a:cubicBezTo>
                    <a:cubicBezTo>
                      <a:pt x="56" y="52"/>
                      <a:pt x="59" y="56"/>
                      <a:pt x="60" y="57"/>
                    </a:cubicBezTo>
                    <a:cubicBezTo>
                      <a:pt x="61" y="59"/>
                      <a:pt x="62" y="62"/>
                      <a:pt x="62" y="63"/>
                    </a:cubicBezTo>
                    <a:cubicBezTo>
                      <a:pt x="62" y="64"/>
                      <a:pt x="59" y="62"/>
                      <a:pt x="56" y="62"/>
                    </a:cubicBezTo>
                    <a:cubicBezTo>
                      <a:pt x="53" y="61"/>
                      <a:pt x="53" y="64"/>
                      <a:pt x="53" y="65"/>
                    </a:cubicBezTo>
                    <a:cubicBezTo>
                      <a:pt x="53" y="67"/>
                      <a:pt x="49" y="72"/>
                      <a:pt x="48" y="73"/>
                    </a:cubicBezTo>
                    <a:cubicBezTo>
                      <a:pt x="48" y="74"/>
                      <a:pt x="50" y="74"/>
                      <a:pt x="51" y="74"/>
                    </a:cubicBezTo>
                    <a:cubicBezTo>
                      <a:pt x="52" y="75"/>
                      <a:pt x="55" y="73"/>
                      <a:pt x="56" y="73"/>
                    </a:cubicBezTo>
                    <a:cubicBezTo>
                      <a:pt x="56" y="73"/>
                      <a:pt x="58" y="74"/>
                      <a:pt x="59" y="75"/>
                    </a:cubicBezTo>
                    <a:cubicBezTo>
                      <a:pt x="59" y="71"/>
                      <a:pt x="59" y="71"/>
                      <a:pt x="63" y="69"/>
                    </a:cubicBezTo>
                    <a:cubicBezTo>
                      <a:pt x="66" y="66"/>
                      <a:pt x="66" y="61"/>
                      <a:pt x="70" y="60"/>
                    </a:cubicBezTo>
                    <a:cubicBezTo>
                      <a:pt x="73" y="60"/>
                      <a:pt x="74" y="58"/>
                      <a:pt x="78" y="59"/>
                    </a:cubicBezTo>
                    <a:cubicBezTo>
                      <a:pt x="83" y="60"/>
                      <a:pt x="76" y="63"/>
                      <a:pt x="79" y="64"/>
                    </a:cubicBezTo>
                    <a:cubicBezTo>
                      <a:pt x="82" y="66"/>
                      <a:pt x="92" y="64"/>
                      <a:pt x="92" y="66"/>
                    </a:cubicBezTo>
                    <a:cubicBezTo>
                      <a:pt x="93" y="69"/>
                      <a:pt x="81" y="71"/>
                      <a:pt x="82" y="72"/>
                    </a:cubicBezTo>
                    <a:cubicBezTo>
                      <a:pt x="82" y="73"/>
                      <a:pt x="88" y="75"/>
                      <a:pt x="90" y="76"/>
                    </a:cubicBezTo>
                    <a:cubicBezTo>
                      <a:pt x="92" y="77"/>
                      <a:pt x="89" y="81"/>
                      <a:pt x="90" y="82"/>
                    </a:cubicBezTo>
                    <a:cubicBezTo>
                      <a:pt x="91" y="83"/>
                      <a:pt x="94" y="82"/>
                      <a:pt x="97" y="81"/>
                    </a:cubicBezTo>
                    <a:cubicBezTo>
                      <a:pt x="99" y="79"/>
                      <a:pt x="101" y="79"/>
                      <a:pt x="104" y="77"/>
                    </a:cubicBezTo>
                    <a:cubicBezTo>
                      <a:pt x="108" y="75"/>
                      <a:pt x="114" y="77"/>
                      <a:pt x="115" y="76"/>
                    </a:cubicBezTo>
                    <a:cubicBezTo>
                      <a:pt x="116" y="74"/>
                      <a:pt x="113" y="73"/>
                      <a:pt x="107" y="74"/>
                    </a:cubicBezTo>
                    <a:cubicBezTo>
                      <a:pt x="101" y="74"/>
                      <a:pt x="100" y="68"/>
                      <a:pt x="100" y="67"/>
                    </a:cubicBezTo>
                    <a:cubicBezTo>
                      <a:pt x="100" y="66"/>
                      <a:pt x="107" y="61"/>
                      <a:pt x="111" y="61"/>
                    </a:cubicBezTo>
                    <a:cubicBezTo>
                      <a:pt x="114" y="60"/>
                      <a:pt x="117" y="59"/>
                      <a:pt x="121" y="57"/>
                    </a:cubicBezTo>
                    <a:cubicBezTo>
                      <a:pt x="122" y="57"/>
                      <a:pt x="125" y="56"/>
                      <a:pt x="127" y="56"/>
                    </a:cubicBezTo>
                    <a:cubicBezTo>
                      <a:pt x="127" y="54"/>
                      <a:pt x="126" y="52"/>
                      <a:pt x="127" y="5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84">
                <a:extLst>
                  <a:ext uri="{FF2B5EF4-FFF2-40B4-BE49-F238E27FC236}">
                    <a16:creationId xmlns:a16="http://schemas.microsoft.com/office/drawing/2014/main" id="{B6BB6470-6A1A-47F2-A55D-CCB1903957EC}"/>
                  </a:ext>
                </a:extLst>
              </p:cNvPr>
              <p:cNvSpPr>
                <a:spLocks/>
              </p:cNvSpPr>
              <p:nvPr/>
            </p:nvSpPr>
            <p:spPr bwMode="auto">
              <a:xfrm>
                <a:off x="5347576" y="2906592"/>
                <a:ext cx="174407" cy="126727"/>
              </a:xfrm>
              <a:custGeom>
                <a:avLst/>
                <a:gdLst>
                  <a:gd name="T0" fmla="*/ 71 w 76"/>
                  <a:gd name="T1" fmla="*/ 27 h 55"/>
                  <a:gd name="T2" fmla="*/ 66 w 76"/>
                  <a:gd name="T3" fmla="*/ 23 h 55"/>
                  <a:gd name="T4" fmla="*/ 62 w 76"/>
                  <a:gd name="T5" fmla="*/ 18 h 55"/>
                  <a:gd name="T6" fmla="*/ 62 w 76"/>
                  <a:gd name="T7" fmla="*/ 12 h 55"/>
                  <a:gd name="T8" fmla="*/ 61 w 76"/>
                  <a:gd name="T9" fmla="*/ 6 h 55"/>
                  <a:gd name="T10" fmla="*/ 53 w 76"/>
                  <a:gd name="T11" fmla="*/ 4 h 55"/>
                  <a:gd name="T12" fmla="*/ 49 w 76"/>
                  <a:gd name="T13" fmla="*/ 4 h 55"/>
                  <a:gd name="T14" fmla="*/ 45 w 76"/>
                  <a:gd name="T15" fmla="*/ 2 h 55"/>
                  <a:gd name="T16" fmla="*/ 41 w 76"/>
                  <a:gd name="T17" fmla="*/ 1 h 55"/>
                  <a:gd name="T18" fmla="*/ 40 w 76"/>
                  <a:gd name="T19" fmla="*/ 0 h 55"/>
                  <a:gd name="T20" fmla="*/ 38 w 76"/>
                  <a:gd name="T21" fmla="*/ 1 h 55"/>
                  <a:gd name="T22" fmla="*/ 35 w 76"/>
                  <a:gd name="T23" fmla="*/ 4 h 55"/>
                  <a:gd name="T24" fmla="*/ 29 w 76"/>
                  <a:gd name="T25" fmla="*/ 5 h 55"/>
                  <a:gd name="T26" fmla="*/ 27 w 76"/>
                  <a:gd name="T27" fmla="*/ 9 h 55"/>
                  <a:gd name="T28" fmla="*/ 26 w 76"/>
                  <a:gd name="T29" fmla="*/ 12 h 55"/>
                  <a:gd name="T30" fmla="*/ 23 w 76"/>
                  <a:gd name="T31" fmla="*/ 15 h 55"/>
                  <a:gd name="T32" fmla="*/ 19 w 76"/>
                  <a:gd name="T33" fmla="*/ 18 h 55"/>
                  <a:gd name="T34" fmla="*/ 18 w 76"/>
                  <a:gd name="T35" fmla="*/ 22 h 55"/>
                  <a:gd name="T36" fmla="*/ 13 w 76"/>
                  <a:gd name="T37" fmla="*/ 24 h 55"/>
                  <a:gd name="T38" fmla="*/ 9 w 76"/>
                  <a:gd name="T39" fmla="*/ 26 h 55"/>
                  <a:gd name="T40" fmla="*/ 3 w 76"/>
                  <a:gd name="T41" fmla="*/ 25 h 55"/>
                  <a:gd name="T42" fmla="*/ 3 w 76"/>
                  <a:gd name="T43" fmla="*/ 26 h 55"/>
                  <a:gd name="T44" fmla="*/ 4 w 76"/>
                  <a:gd name="T45" fmla="*/ 32 h 55"/>
                  <a:gd name="T46" fmla="*/ 5 w 76"/>
                  <a:gd name="T47" fmla="*/ 39 h 55"/>
                  <a:gd name="T48" fmla="*/ 0 w 76"/>
                  <a:gd name="T49" fmla="*/ 43 h 55"/>
                  <a:gd name="T50" fmla="*/ 3 w 76"/>
                  <a:gd name="T51" fmla="*/ 47 h 55"/>
                  <a:gd name="T52" fmla="*/ 3 w 76"/>
                  <a:gd name="T53" fmla="*/ 52 h 55"/>
                  <a:gd name="T54" fmla="*/ 7 w 76"/>
                  <a:gd name="T55" fmla="*/ 51 h 55"/>
                  <a:gd name="T56" fmla="*/ 12 w 76"/>
                  <a:gd name="T57" fmla="*/ 48 h 55"/>
                  <a:gd name="T58" fmla="*/ 26 w 76"/>
                  <a:gd name="T59" fmla="*/ 49 h 55"/>
                  <a:gd name="T60" fmla="*/ 33 w 76"/>
                  <a:gd name="T61" fmla="*/ 50 h 55"/>
                  <a:gd name="T62" fmla="*/ 39 w 76"/>
                  <a:gd name="T63" fmla="*/ 51 h 55"/>
                  <a:gd name="T64" fmla="*/ 44 w 76"/>
                  <a:gd name="T65" fmla="*/ 52 h 55"/>
                  <a:gd name="T66" fmla="*/ 49 w 76"/>
                  <a:gd name="T67" fmla="*/ 53 h 55"/>
                  <a:gd name="T68" fmla="*/ 57 w 76"/>
                  <a:gd name="T69" fmla="*/ 54 h 55"/>
                  <a:gd name="T70" fmla="*/ 58 w 76"/>
                  <a:gd name="T71" fmla="*/ 51 h 55"/>
                  <a:gd name="T72" fmla="*/ 63 w 76"/>
                  <a:gd name="T73" fmla="*/ 46 h 55"/>
                  <a:gd name="T74" fmla="*/ 68 w 76"/>
                  <a:gd name="T75" fmla="*/ 45 h 55"/>
                  <a:gd name="T76" fmla="*/ 67 w 76"/>
                  <a:gd name="T77" fmla="*/ 42 h 55"/>
                  <a:gd name="T78" fmla="*/ 65 w 76"/>
                  <a:gd name="T79" fmla="*/ 34 h 55"/>
                  <a:gd name="T80" fmla="*/ 71 w 76"/>
                  <a:gd name="T81" fmla="*/ 35 h 55"/>
                  <a:gd name="T82" fmla="*/ 75 w 76"/>
                  <a:gd name="T83" fmla="*/ 31 h 55"/>
                  <a:gd name="T84" fmla="*/ 71 w 76"/>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 h="55">
                    <a:moveTo>
                      <a:pt x="71" y="27"/>
                    </a:moveTo>
                    <a:cubicBezTo>
                      <a:pt x="69" y="27"/>
                      <a:pt x="68" y="24"/>
                      <a:pt x="66" y="23"/>
                    </a:cubicBezTo>
                    <a:cubicBezTo>
                      <a:pt x="64" y="22"/>
                      <a:pt x="64" y="19"/>
                      <a:pt x="62" y="18"/>
                    </a:cubicBezTo>
                    <a:cubicBezTo>
                      <a:pt x="60" y="16"/>
                      <a:pt x="62" y="14"/>
                      <a:pt x="62" y="12"/>
                    </a:cubicBezTo>
                    <a:cubicBezTo>
                      <a:pt x="61" y="10"/>
                      <a:pt x="62" y="7"/>
                      <a:pt x="61" y="6"/>
                    </a:cubicBezTo>
                    <a:cubicBezTo>
                      <a:pt x="60" y="6"/>
                      <a:pt x="55" y="3"/>
                      <a:pt x="53" y="4"/>
                    </a:cubicBezTo>
                    <a:cubicBezTo>
                      <a:pt x="51" y="5"/>
                      <a:pt x="50" y="6"/>
                      <a:pt x="49" y="4"/>
                    </a:cubicBezTo>
                    <a:cubicBezTo>
                      <a:pt x="48" y="3"/>
                      <a:pt x="47" y="2"/>
                      <a:pt x="45" y="2"/>
                    </a:cubicBezTo>
                    <a:cubicBezTo>
                      <a:pt x="43" y="3"/>
                      <a:pt x="42" y="2"/>
                      <a:pt x="41" y="1"/>
                    </a:cubicBezTo>
                    <a:cubicBezTo>
                      <a:pt x="40" y="1"/>
                      <a:pt x="40" y="1"/>
                      <a:pt x="40" y="0"/>
                    </a:cubicBezTo>
                    <a:cubicBezTo>
                      <a:pt x="39" y="1"/>
                      <a:pt x="38" y="1"/>
                      <a:pt x="38" y="1"/>
                    </a:cubicBezTo>
                    <a:cubicBezTo>
                      <a:pt x="37" y="2"/>
                      <a:pt x="36" y="4"/>
                      <a:pt x="35" y="4"/>
                    </a:cubicBezTo>
                    <a:cubicBezTo>
                      <a:pt x="33" y="4"/>
                      <a:pt x="31" y="4"/>
                      <a:pt x="29" y="5"/>
                    </a:cubicBezTo>
                    <a:cubicBezTo>
                      <a:pt x="27" y="6"/>
                      <a:pt x="27" y="8"/>
                      <a:pt x="27" y="9"/>
                    </a:cubicBezTo>
                    <a:cubicBezTo>
                      <a:pt x="27" y="10"/>
                      <a:pt x="28" y="12"/>
                      <a:pt x="26" y="12"/>
                    </a:cubicBezTo>
                    <a:cubicBezTo>
                      <a:pt x="25" y="12"/>
                      <a:pt x="25" y="14"/>
                      <a:pt x="23" y="15"/>
                    </a:cubicBezTo>
                    <a:cubicBezTo>
                      <a:pt x="22" y="15"/>
                      <a:pt x="20" y="17"/>
                      <a:pt x="19" y="18"/>
                    </a:cubicBezTo>
                    <a:cubicBezTo>
                      <a:pt x="19" y="20"/>
                      <a:pt x="19" y="22"/>
                      <a:pt x="18" y="22"/>
                    </a:cubicBezTo>
                    <a:cubicBezTo>
                      <a:pt x="17" y="22"/>
                      <a:pt x="14" y="23"/>
                      <a:pt x="13" y="24"/>
                    </a:cubicBezTo>
                    <a:cubicBezTo>
                      <a:pt x="12" y="25"/>
                      <a:pt x="11" y="26"/>
                      <a:pt x="9" y="26"/>
                    </a:cubicBezTo>
                    <a:cubicBezTo>
                      <a:pt x="8" y="25"/>
                      <a:pt x="5" y="25"/>
                      <a:pt x="3" y="25"/>
                    </a:cubicBezTo>
                    <a:cubicBezTo>
                      <a:pt x="3" y="26"/>
                      <a:pt x="3" y="26"/>
                      <a:pt x="3" y="26"/>
                    </a:cubicBezTo>
                    <a:cubicBezTo>
                      <a:pt x="2" y="29"/>
                      <a:pt x="3" y="31"/>
                      <a:pt x="4" y="32"/>
                    </a:cubicBezTo>
                    <a:cubicBezTo>
                      <a:pt x="6" y="33"/>
                      <a:pt x="6" y="38"/>
                      <a:pt x="5" y="39"/>
                    </a:cubicBezTo>
                    <a:cubicBezTo>
                      <a:pt x="3" y="40"/>
                      <a:pt x="0" y="42"/>
                      <a:pt x="0" y="43"/>
                    </a:cubicBezTo>
                    <a:cubicBezTo>
                      <a:pt x="0" y="44"/>
                      <a:pt x="3" y="45"/>
                      <a:pt x="3" y="47"/>
                    </a:cubicBezTo>
                    <a:cubicBezTo>
                      <a:pt x="2" y="48"/>
                      <a:pt x="2" y="50"/>
                      <a:pt x="3" y="52"/>
                    </a:cubicBezTo>
                    <a:cubicBezTo>
                      <a:pt x="4" y="52"/>
                      <a:pt x="6" y="52"/>
                      <a:pt x="7" y="51"/>
                    </a:cubicBezTo>
                    <a:cubicBezTo>
                      <a:pt x="8" y="49"/>
                      <a:pt x="9" y="48"/>
                      <a:pt x="12" y="48"/>
                    </a:cubicBezTo>
                    <a:cubicBezTo>
                      <a:pt x="15" y="48"/>
                      <a:pt x="24" y="48"/>
                      <a:pt x="26" y="49"/>
                    </a:cubicBezTo>
                    <a:cubicBezTo>
                      <a:pt x="27" y="51"/>
                      <a:pt x="31" y="49"/>
                      <a:pt x="33" y="50"/>
                    </a:cubicBezTo>
                    <a:cubicBezTo>
                      <a:pt x="35" y="51"/>
                      <a:pt x="38" y="52"/>
                      <a:pt x="39" y="51"/>
                    </a:cubicBezTo>
                    <a:cubicBezTo>
                      <a:pt x="39" y="50"/>
                      <a:pt x="42" y="53"/>
                      <a:pt x="44" y="52"/>
                    </a:cubicBezTo>
                    <a:cubicBezTo>
                      <a:pt x="46" y="50"/>
                      <a:pt x="48" y="54"/>
                      <a:pt x="49" y="53"/>
                    </a:cubicBezTo>
                    <a:cubicBezTo>
                      <a:pt x="50" y="53"/>
                      <a:pt x="55" y="53"/>
                      <a:pt x="57" y="54"/>
                    </a:cubicBezTo>
                    <a:cubicBezTo>
                      <a:pt x="58" y="55"/>
                      <a:pt x="58" y="53"/>
                      <a:pt x="58" y="51"/>
                    </a:cubicBezTo>
                    <a:cubicBezTo>
                      <a:pt x="58" y="50"/>
                      <a:pt x="63" y="46"/>
                      <a:pt x="63" y="46"/>
                    </a:cubicBezTo>
                    <a:cubicBezTo>
                      <a:pt x="63" y="46"/>
                      <a:pt x="66" y="46"/>
                      <a:pt x="68" y="45"/>
                    </a:cubicBezTo>
                    <a:cubicBezTo>
                      <a:pt x="67" y="44"/>
                      <a:pt x="67" y="43"/>
                      <a:pt x="67" y="42"/>
                    </a:cubicBezTo>
                    <a:cubicBezTo>
                      <a:pt x="66" y="38"/>
                      <a:pt x="64" y="35"/>
                      <a:pt x="65" y="34"/>
                    </a:cubicBezTo>
                    <a:cubicBezTo>
                      <a:pt x="67" y="33"/>
                      <a:pt x="70" y="36"/>
                      <a:pt x="71" y="35"/>
                    </a:cubicBezTo>
                    <a:cubicBezTo>
                      <a:pt x="73" y="34"/>
                      <a:pt x="76" y="33"/>
                      <a:pt x="75" y="31"/>
                    </a:cubicBezTo>
                    <a:cubicBezTo>
                      <a:pt x="75" y="30"/>
                      <a:pt x="72" y="27"/>
                      <a:pt x="71" y="2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Freeform 85">
                <a:extLst>
                  <a:ext uri="{FF2B5EF4-FFF2-40B4-BE49-F238E27FC236}">
                    <a16:creationId xmlns:a16="http://schemas.microsoft.com/office/drawing/2014/main" id="{FBF6649D-6289-4831-ACCA-0486785276EC}"/>
                  </a:ext>
                </a:extLst>
              </p:cNvPr>
              <p:cNvSpPr>
                <a:spLocks/>
              </p:cNvSpPr>
              <p:nvPr/>
            </p:nvSpPr>
            <p:spPr bwMode="auto">
              <a:xfrm>
                <a:off x="5303661" y="2857658"/>
                <a:ext cx="135510" cy="63991"/>
              </a:xfrm>
              <a:custGeom>
                <a:avLst/>
                <a:gdLst>
                  <a:gd name="T0" fmla="*/ 20 w 59"/>
                  <a:gd name="T1" fmla="*/ 19 h 28"/>
                  <a:gd name="T2" fmla="*/ 30 w 59"/>
                  <a:gd name="T3" fmla="*/ 19 h 28"/>
                  <a:gd name="T4" fmla="*/ 35 w 59"/>
                  <a:gd name="T5" fmla="*/ 21 h 28"/>
                  <a:gd name="T6" fmla="*/ 43 w 59"/>
                  <a:gd name="T7" fmla="*/ 25 h 28"/>
                  <a:gd name="T8" fmla="*/ 47 w 59"/>
                  <a:gd name="T9" fmla="*/ 28 h 28"/>
                  <a:gd name="T10" fmla="*/ 48 w 59"/>
                  <a:gd name="T11" fmla="*/ 26 h 28"/>
                  <a:gd name="T12" fmla="*/ 54 w 59"/>
                  <a:gd name="T13" fmla="*/ 25 h 28"/>
                  <a:gd name="T14" fmla="*/ 57 w 59"/>
                  <a:gd name="T15" fmla="*/ 22 h 28"/>
                  <a:gd name="T16" fmla="*/ 59 w 59"/>
                  <a:gd name="T17" fmla="*/ 21 h 28"/>
                  <a:gd name="T18" fmla="*/ 58 w 59"/>
                  <a:gd name="T19" fmla="*/ 17 h 28"/>
                  <a:gd name="T20" fmla="*/ 55 w 59"/>
                  <a:gd name="T21" fmla="*/ 12 h 28"/>
                  <a:gd name="T22" fmla="*/ 54 w 59"/>
                  <a:gd name="T23" fmla="*/ 7 h 28"/>
                  <a:gd name="T24" fmla="*/ 53 w 59"/>
                  <a:gd name="T25" fmla="*/ 5 h 28"/>
                  <a:gd name="T26" fmla="*/ 45 w 59"/>
                  <a:gd name="T27" fmla="*/ 5 h 28"/>
                  <a:gd name="T28" fmla="*/ 37 w 59"/>
                  <a:gd name="T29" fmla="*/ 0 h 28"/>
                  <a:gd name="T30" fmla="*/ 28 w 59"/>
                  <a:gd name="T31" fmla="*/ 0 h 28"/>
                  <a:gd name="T32" fmla="*/ 28 w 59"/>
                  <a:gd name="T33" fmla="*/ 8 h 28"/>
                  <a:gd name="T34" fmla="*/ 21 w 59"/>
                  <a:gd name="T35" fmla="*/ 11 h 28"/>
                  <a:gd name="T36" fmla="*/ 14 w 59"/>
                  <a:gd name="T37" fmla="*/ 3 h 28"/>
                  <a:gd name="T38" fmla="*/ 6 w 59"/>
                  <a:gd name="T39" fmla="*/ 7 h 28"/>
                  <a:gd name="T40" fmla="*/ 3 w 59"/>
                  <a:gd name="T41" fmla="*/ 13 h 28"/>
                  <a:gd name="T42" fmla="*/ 2 w 59"/>
                  <a:gd name="T43" fmla="*/ 21 h 28"/>
                  <a:gd name="T44" fmla="*/ 2 w 59"/>
                  <a:gd name="T45" fmla="*/ 21 h 28"/>
                  <a:gd name="T46" fmla="*/ 8 w 59"/>
                  <a:gd name="T47" fmla="*/ 19 h 28"/>
                  <a:gd name="T48" fmla="*/ 20 w 59"/>
                  <a:gd name="T49"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28">
                    <a:moveTo>
                      <a:pt x="20" y="19"/>
                    </a:moveTo>
                    <a:cubicBezTo>
                      <a:pt x="22" y="19"/>
                      <a:pt x="27" y="20"/>
                      <a:pt x="30" y="19"/>
                    </a:cubicBezTo>
                    <a:cubicBezTo>
                      <a:pt x="33" y="18"/>
                      <a:pt x="33" y="21"/>
                      <a:pt x="35" y="21"/>
                    </a:cubicBezTo>
                    <a:cubicBezTo>
                      <a:pt x="37" y="21"/>
                      <a:pt x="40" y="23"/>
                      <a:pt x="43" y="25"/>
                    </a:cubicBezTo>
                    <a:cubicBezTo>
                      <a:pt x="44" y="26"/>
                      <a:pt x="45" y="27"/>
                      <a:pt x="47" y="28"/>
                    </a:cubicBezTo>
                    <a:cubicBezTo>
                      <a:pt x="47" y="27"/>
                      <a:pt x="47" y="27"/>
                      <a:pt x="48" y="26"/>
                    </a:cubicBezTo>
                    <a:cubicBezTo>
                      <a:pt x="50" y="25"/>
                      <a:pt x="52" y="25"/>
                      <a:pt x="54" y="25"/>
                    </a:cubicBezTo>
                    <a:cubicBezTo>
                      <a:pt x="55" y="25"/>
                      <a:pt x="56" y="23"/>
                      <a:pt x="57" y="22"/>
                    </a:cubicBezTo>
                    <a:cubicBezTo>
                      <a:pt x="57" y="22"/>
                      <a:pt x="58" y="22"/>
                      <a:pt x="59" y="21"/>
                    </a:cubicBezTo>
                    <a:cubicBezTo>
                      <a:pt x="59" y="20"/>
                      <a:pt x="59" y="18"/>
                      <a:pt x="58" y="17"/>
                    </a:cubicBezTo>
                    <a:cubicBezTo>
                      <a:pt x="56" y="15"/>
                      <a:pt x="54" y="13"/>
                      <a:pt x="55" y="12"/>
                    </a:cubicBezTo>
                    <a:cubicBezTo>
                      <a:pt x="56" y="11"/>
                      <a:pt x="56" y="9"/>
                      <a:pt x="54" y="7"/>
                    </a:cubicBezTo>
                    <a:cubicBezTo>
                      <a:pt x="54" y="7"/>
                      <a:pt x="53" y="6"/>
                      <a:pt x="53" y="5"/>
                    </a:cubicBezTo>
                    <a:cubicBezTo>
                      <a:pt x="50" y="5"/>
                      <a:pt x="46" y="5"/>
                      <a:pt x="45" y="5"/>
                    </a:cubicBezTo>
                    <a:cubicBezTo>
                      <a:pt x="44" y="5"/>
                      <a:pt x="38" y="1"/>
                      <a:pt x="37" y="0"/>
                    </a:cubicBezTo>
                    <a:cubicBezTo>
                      <a:pt x="36" y="0"/>
                      <a:pt x="32" y="0"/>
                      <a:pt x="28" y="0"/>
                    </a:cubicBezTo>
                    <a:cubicBezTo>
                      <a:pt x="26" y="3"/>
                      <a:pt x="28" y="4"/>
                      <a:pt x="28" y="8"/>
                    </a:cubicBezTo>
                    <a:cubicBezTo>
                      <a:pt x="27" y="12"/>
                      <a:pt x="23" y="11"/>
                      <a:pt x="21" y="11"/>
                    </a:cubicBezTo>
                    <a:cubicBezTo>
                      <a:pt x="19" y="11"/>
                      <a:pt x="15" y="5"/>
                      <a:pt x="14" y="3"/>
                    </a:cubicBezTo>
                    <a:cubicBezTo>
                      <a:pt x="13" y="1"/>
                      <a:pt x="9" y="5"/>
                      <a:pt x="6" y="7"/>
                    </a:cubicBezTo>
                    <a:cubicBezTo>
                      <a:pt x="3" y="8"/>
                      <a:pt x="5" y="11"/>
                      <a:pt x="3" y="13"/>
                    </a:cubicBezTo>
                    <a:cubicBezTo>
                      <a:pt x="1" y="14"/>
                      <a:pt x="0" y="17"/>
                      <a:pt x="2" y="21"/>
                    </a:cubicBezTo>
                    <a:cubicBezTo>
                      <a:pt x="2" y="21"/>
                      <a:pt x="2" y="21"/>
                      <a:pt x="2" y="21"/>
                    </a:cubicBezTo>
                    <a:cubicBezTo>
                      <a:pt x="4" y="21"/>
                      <a:pt x="7" y="20"/>
                      <a:pt x="8" y="19"/>
                    </a:cubicBezTo>
                    <a:cubicBezTo>
                      <a:pt x="11" y="17"/>
                      <a:pt x="18" y="19"/>
                      <a:pt x="20" y="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Freeform 86">
                <a:extLst>
                  <a:ext uri="{FF2B5EF4-FFF2-40B4-BE49-F238E27FC236}">
                    <a16:creationId xmlns:a16="http://schemas.microsoft.com/office/drawing/2014/main" id="{2487CEC6-8562-4BB2-84C5-402C174528D2}"/>
                  </a:ext>
                </a:extLst>
              </p:cNvPr>
              <p:cNvSpPr>
                <a:spLocks/>
              </p:cNvSpPr>
              <p:nvPr/>
            </p:nvSpPr>
            <p:spPr bwMode="auto">
              <a:xfrm>
                <a:off x="5303661" y="2896554"/>
                <a:ext cx="107906" cy="69010"/>
              </a:xfrm>
              <a:custGeom>
                <a:avLst/>
                <a:gdLst>
                  <a:gd name="T0" fmla="*/ 7 w 47"/>
                  <a:gd name="T1" fmla="*/ 15 h 30"/>
                  <a:gd name="T2" fmla="*/ 11 w 47"/>
                  <a:gd name="T3" fmla="*/ 17 h 30"/>
                  <a:gd name="T4" fmla="*/ 16 w 47"/>
                  <a:gd name="T5" fmla="*/ 20 h 30"/>
                  <a:gd name="T6" fmla="*/ 16 w 47"/>
                  <a:gd name="T7" fmla="*/ 26 h 30"/>
                  <a:gd name="T8" fmla="*/ 22 w 47"/>
                  <a:gd name="T9" fmla="*/ 29 h 30"/>
                  <a:gd name="T10" fmla="*/ 28 w 47"/>
                  <a:gd name="T11" fmla="*/ 30 h 30"/>
                  <a:gd name="T12" fmla="*/ 32 w 47"/>
                  <a:gd name="T13" fmla="*/ 28 h 30"/>
                  <a:gd name="T14" fmla="*/ 37 w 47"/>
                  <a:gd name="T15" fmla="*/ 26 h 30"/>
                  <a:gd name="T16" fmla="*/ 38 w 47"/>
                  <a:gd name="T17" fmla="*/ 22 h 30"/>
                  <a:gd name="T18" fmla="*/ 42 w 47"/>
                  <a:gd name="T19" fmla="*/ 19 h 30"/>
                  <a:gd name="T20" fmla="*/ 45 w 47"/>
                  <a:gd name="T21" fmla="*/ 16 h 30"/>
                  <a:gd name="T22" fmla="*/ 46 w 47"/>
                  <a:gd name="T23" fmla="*/ 13 h 30"/>
                  <a:gd name="T24" fmla="*/ 47 w 47"/>
                  <a:gd name="T25" fmla="*/ 11 h 30"/>
                  <a:gd name="T26" fmla="*/ 43 w 47"/>
                  <a:gd name="T27" fmla="*/ 8 h 30"/>
                  <a:gd name="T28" fmla="*/ 35 w 47"/>
                  <a:gd name="T29" fmla="*/ 4 h 30"/>
                  <a:gd name="T30" fmla="*/ 30 w 47"/>
                  <a:gd name="T31" fmla="*/ 2 h 30"/>
                  <a:gd name="T32" fmla="*/ 20 w 47"/>
                  <a:gd name="T33" fmla="*/ 2 h 30"/>
                  <a:gd name="T34" fmla="*/ 8 w 47"/>
                  <a:gd name="T35" fmla="*/ 2 h 30"/>
                  <a:gd name="T36" fmla="*/ 2 w 47"/>
                  <a:gd name="T37" fmla="*/ 4 h 30"/>
                  <a:gd name="T38" fmla="*/ 1 w 47"/>
                  <a:gd name="T39" fmla="*/ 13 h 30"/>
                  <a:gd name="T40" fmla="*/ 2 w 47"/>
                  <a:gd name="T41" fmla="*/ 15 h 30"/>
                  <a:gd name="T42" fmla="*/ 7 w 47"/>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30">
                    <a:moveTo>
                      <a:pt x="7" y="15"/>
                    </a:moveTo>
                    <a:cubicBezTo>
                      <a:pt x="7" y="17"/>
                      <a:pt x="10" y="18"/>
                      <a:pt x="11" y="17"/>
                    </a:cubicBezTo>
                    <a:cubicBezTo>
                      <a:pt x="12" y="17"/>
                      <a:pt x="16" y="18"/>
                      <a:pt x="16" y="20"/>
                    </a:cubicBezTo>
                    <a:cubicBezTo>
                      <a:pt x="16" y="21"/>
                      <a:pt x="15" y="26"/>
                      <a:pt x="16" y="26"/>
                    </a:cubicBezTo>
                    <a:cubicBezTo>
                      <a:pt x="17" y="26"/>
                      <a:pt x="22" y="27"/>
                      <a:pt x="22" y="29"/>
                    </a:cubicBezTo>
                    <a:cubicBezTo>
                      <a:pt x="24" y="29"/>
                      <a:pt x="27" y="29"/>
                      <a:pt x="28" y="30"/>
                    </a:cubicBezTo>
                    <a:cubicBezTo>
                      <a:pt x="30" y="30"/>
                      <a:pt x="31" y="29"/>
                      <a:pt x="32" y="28"/>
                    </a:cubicBezTo>
                    <a:cubicBezTo>
                      <a:pt x="33" y="27"/>
                      <a:pt x="36" y="26"/>
                      <a:pt x="37" y="26"/>
                    </a:cubicBezTo>
                    <a:cubicBezTo>
                      <a:pt x="38" y="26"/>
                      <a:pt x="38" y="24"/>
                      <a:pt x="38" y="22"/>
                    </a:cubicBezTo>
                    <a:cubicBezTo>
                      <a:pt x="39" y="21"/>
                      <a:pt x="41" y="19"/>
                      <a:pt x="42" y="19"/>
                    </a:cubicBezTo>
                    <a:cubicBezTo>
                      <a:pt x="44" y="18"/>
                      <a:pt x="44" y="16"/>
                      <a:pt x="45" y="16"/>
                    </a:cubicBezTo>
                    <a:cubicBezTo>
                      <a:pt x="47" y="16"/>
                      <a:pt x="46" y="14"/>
                      <a:pt x="46" y="13"/>
                    </a:cubicBezTo>
                    <a:cubicBezTo>
                      <a:pt x="46" y="13"/>
                      <a:pt x="46" y="12"/>
                      <a:pt x="47" y="11"/>
                    </a:cubicBezTo>
                    <a:cubicBezTo>
                      <a:pt x="45" y="10"/>
                      <a:pt x="44" y="9"/>
                      <a:pt x="43" y="8"/>
                    </a:cubicBezTo>
                    <a:cubicBezTo>
                      <a:pt x="40" y="6"/>
                      <a:pt x="37" y="4"/>
                      <a:pt x="35" y="4"/>
                    </a:cubicBezTo>
                    <a:cubicBezTo>
                      <a:pt x="33" y="4"/>
                      <a:pt x="33" y="1"/>
                      <a:pt x="30" y="2"/>
                    </a:cubicBezTo>
                    <a:cubicBezTo>
                      <a:pt x="27" y="3"/>
                      <a:pt x="22" y="2"/>
                      <a:pt x="20" y="2"/>
                    </a:cubicBezTo>
                    <a:cubicBezTo>
                      <a:pt x="18" y="2"/>
                      <a:pt x="11" y="0"/>
                      <a:pt x="8" y="2"/>
                    </a:cubicBezTo>
                    <a:cubicBezTo>
                      <a:pt x="7" y="3"/>
                      <a:pt x="4" y="4"/>
                      <a:pt x="2" y="4"/>
                    </a:cubicBezTo>
                    <a:cubicBezTo>
                      <a:pt x="4" y="7"/>
                      <a:pt x="3" y="11"/>
                      <a:pt x="1" y="13"/>
                    </a:cubicBezTo>
                    <a:cubicBezTo>
                      <a:pt x="0" y="14"/>
                      <a:pt x="1" y="14"/>
                      <a:pt x="2" y="15"/>
                    </a:cubicBezTo>
                    <a:cubicBezTo>
                      <a:pt x="4" y="15"/>
                      <a:pt x="6" y="14"/>
                      <a:pt x="7"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Freeform 87">
                <a:extLst>
                  <a:ext uri="{FF2B5EF4-FFF2-40B4-BE49-F238E27FC236}">
                    <a16:creationId xmlns:a16="http://schemas.microsoft.com/office/drawing/2014/main" id="{B08A1C05-C455-4F28-B822-59211D768FE0}"/>
                  </a:ext>
                </a:extLst>
              </p:cNvPr>
              <p:cNvSpPr>
                <a:spLocks/>
              </p:cNvSpPr>
              <p:nvPr/>
            </p:nvSpPr>
            <p:spPr bwMode="auto">
              <a:xfrm>
                <a:off x="5037659" y="3119895"/>
                <a:ext cx="84067" cy="46425"/>
              </a:xfrm>
              <a:custGeom>
                <a:avLst/>
                <a:gdLst>
                  <a:gd name="T0" fmla="*/ 32 w 36"/>
                  <a:gd name="T1" fmla="*/ 8 h 20"/>
                  <a:gd name="T2" fmla="*/ 28 w 36"/>
                  <a:gd name="T3" fmla="*/ 6 h 20"/>
                  <a:gd name="T4" fmla="*/ 28 w 36"/>
                  <a:gd name="T5" fmla="*/ 3 h 20"/>
                  <a:gd name="T6" fmla="*/ 24 w 36"/>
                  <a:gd name="T7" fmla="*/ 1 h 20"/>
                  <a:gd name="T8" fmla="*/ 18 w 36"/>
                  <a:gd name="T9" fmla="*/ 1 h 20"/>
                  <a:gd name="T10" fmla="*/ 11 w 36"/>
                  <a:gd name="T11" fmla="*/ 1 h 20"/>
                  <a:gd name="T12" fmla="*/ 10 w 36"/>
                  <a:gd name="T13" fmla="*/ 2 h 20"/>
                  <a:gd name="T14" fmla="*/ 6 w 36"/>
                  <a:gd name="T15" fmla="*/ 6 h 20"/>
                  <a:gd name="T16" fmla="*/ 1 w 36"/>
                  <a:gd name="T17" fmla="*/ 12 h 20"/>
                  <a:gd name="T18" fmla="*/ 2 w 36"/>
                  <a:gd name="T19" fmla="*/ 15 h 20"/>
                  <a:gd name="T20" fmla="*/ 6 w 36"/>
                  <a:gd name="T21" fmla="*/ 15 h 20"/>
                  <a:gd name="T22" fmla="*/ 7 w 36"/>
                  <a:gd name="T23" fmla="*/ 19 h 20"/>
                  <a:gd name="T24" fmla="*/ 7 w 36"/>
                  <a:gd name="T25" fmla="*/ 19 h 20"/>
                  <a:gd name="T26" fmla="*/ 14 w 36"/>
                  <a:gd name="T27" fmla="*/ 19 h 20"/>
                  <a:gd name="T28" fmla="*/ 18 w 36"/>
                  <a:gd name="T29" fmla="*/ 13 h 20"/>
                  <a:gd name="T30" fmla="*/ 22 w 36"/>
                  <a:gd name="T31" fmla="*/ 19 h 20"/>
                  <a:gd name="T32" fmla="*/ 25 w 36"/>
                  <a:gd name="T33" fmla="*/ 16 h 20"/>
                  <a:gd name="T34" fmla="*/ 27 w 36"/>
                  <a:gd name="T35" fmla="*/ 14 h 20"/>
                  <a:gd name="T36" fmla="*/ 31 w 36"/>
                  <a:gd name="T37" fmla="*/ 13 h 20"/>
                  <a:gd name="T38" fmla="*/ 34 w 36"/>
                  <a:gd name="T39" fmla="*/ 12 h 20"/>
                  <a:gd name="T40" fmla="*/ 35 w 36"/>
                  <a:gd name="T41" fmla="*/ 10 h 20"/>
                  <a:gd name="T42" fmla="*/ 36 w 36"/>
                  <a:gd name="T43" fmla="*/ 9 h 20"/>
                  <a:gd name="T44" fmla="*/ 32 w 36"/>
                  <a:gd name="T4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0">
                    <a:moveTo>
                      <a:pt x="32" y="8"/>
                    </a:moveTo>
                    <a:cubicBezTo>
                      <a:pt x="31" y="9"/>
                      <a:pt x="28" y="7"/>
                      <a:pt x="28" y="6"/>
                    </a:cubicBezTo>
                    <a:cubicBezTo>
                      <a:pt x="28" y="6"/>
                      <a:pt x="28" y="4"/>
                      <a:pt x="28" y="3"/>
                    </a:cubicBezTo>
                    <a:cubicBezTo>
                      <a:pt x="27" y="2"/>
                      <a:pt x="25" y="1"/>
                      <a:pt x="24" y="1"/>
                    </a:cubicBezTo>
                    <a:cubicBezTo>
                      <a:pt x="21" y="0"/>
                      <a:pt x="20" y="0"/>
                      <a:pt x="18" y="1"/>
                    </a:cubicBezTo>
                    <a:cubicBezTo>
                      <a:pt x="17" y="2"/>
                      <a:pt x="14" y="1"/>
                      <a:pt x="11" y="1"/>
                    </a:cubicBezTo>
                    <a:cubicBezTo>
                      <a:pt x="11" y="2"/>
                      <a:pt x="11" y="2"/>
                      <a:pt x="10" y="2"/>
                    </a:cubicBezTo>
                    <a:cubicBezTo>
                      <a:pt x="9" y="2"/>
                      <a:pt x="6" y="4"/>
                      <a:pt x="6" y="6"/>
                    </a:cubicBezTo>
                    <a:cubicBezTo>
                      <a:pt x="6" y="8"/>
                      <a:pt x="2" y="9"/>
                      <a:pt x="1" y="12"/>
                    </a:cubicBezTo>
                    <a:cubicBezTo>
                      <a:pt x="0" y="15"/>
                      <a:pt x="0" y="17"/>
                      <a:pt x="2" y="15"/>
                    </a:cubicBezTo>
                    <a:cubicBezTo>
                      <a:pt x="4" y="13"/>
                      <a:pt x="6" y="14"/>
                      <a:pt x="6" y="15"/>
                    </a:cubicBezTo>
                    <a:cubicBezTo>
                      <a:pt x="6" y="17"/>
                      <a:pt x="8" y="17"/>
                      <a:pt x="7" y="19"/>
                    </a:cubicBezTo>
                    <a:cubicBezTo>
                      <a:pt x="7" y="19"/>
                      <a:pt x="7" y="19"/>
                      <a:pt x="7" y="19"/>
                    </a:cubicBezTo>
                    <a:cubicBezTo>
                      <a:pt x="9" y="19"/>
                      <a:pt x="13" y="19"/>
                      <a:pt x="14" y="19"/>
                    </a:cubicBezTo>
                    <a:cubicBezTo>
                      <a:pt x="16" y="19"/>
                      <a:pt x="17" y="14"/>
                      <a:pt x="18" y="13"/>
                    </a:cubicBezTo>
                    <a:cubicBezTo>
                      <a:pt x="19" y="13"/>
                      <a:pt x="21" y="17"/>
                      <a:pt x="22" y="19"/>
                    </a:cubicBezTo>
                    <a:cubicBezTo>
                      <a:pt x="24" y="20"/>
                      <a:pt x="25" y="17"/>
                      <a:pt x="25" y="16"/>
                    </a:cubicBezTo>
                    <a:cubicBezTo>
                      <a:pt x="25" y="14"/>
                      <a:pt x="26" y="14"/>
                      <a:pt x="27" y="14"/>
                    </a:cubicBezTo>
                    <a:cubicBezTo>
                      <a:pt x="29" y="14"/>
                      <a:pt x="31" y="15"/>
                      <a:pt x="31" y="13"/>
                    </a:cubicBezTo>
                    <a:cubicBezTo>
                      <a:pt x="31" y="11"/>
                      <a:pt x="33" y="12"/>
                      <a:pt x="34" y="12"/>
                    </a:cubicBezTo>
                    <a:cubicBezTo>
                      <a:pt x="35" y="12"/>
                      <a:pt x="35" y="10"/>
                      <a:pt x="35" y="10"/>
                    </a:cubicBezTo>
                    <a:cubicBezTo>
                      <a:pt x="36" y="9"/>
                      <a:pt x="36" y="9"/>
                      <a:pt x="36" y="9"/>
                    </a:cubicBezTo>
                    <a:cubicBezTo>
                      <a:pt x="35" y="8"/>
                      <a:pt x="34" y="8"/>
                      <a:pt x="32"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Freeform 88">
                <a:extLst>
                  <a:ext uri="{FF2B5EF4-FFF2-40B4-BE49-F238E27FC236}">
                    <a16:creationId xmlns:a16="http://schemas.microsoft.com/office/drawing/2014/main" id="{6CC25746-E0E7-463F-B117-4DD965742007}"/>
                  </a:ext>
                </a:extLst>
              </p:cNvPr>
              <p:cNvSpPr>
                <a:spLocks/>
              </p:cNvSpPr>
              <p:nvPr/>
            </p:nvSpPr>
            <p:spPr bwMode="auto">
              <a:xfrm>
                <a:off x="5036404" y="2942979"/>
                <a:ext cx="165624" cy="189464"/>
              </a:xfrm>
              <a:custGeom>
                <a:avLst/>
                <a:gdLst>
                  <a:gd name="T0" fmla="*/ 9 w 72"/>
                  <a:gd name="T1" fmla="*/ 21 h 82"/>
                  <a:gd name="T2" fmla="*/ 5 w 72"/>
                  <a:gd name="T3" fmla="*/ 25 h 82"/>
                  <a:gd name="T4" fmla="*/ 8 w 72"/>
                  <a:gd name="T5" fmla="*/ 29 h 82"/>
                  <a:gd name="T6" fmla="*/ 6 w 72"/>
                  <a:gd name="T7" fmla="*/ 32 h 82"/>
                  <a:gd name="T8" fmla="*/ 2 w 72"/>
                  <a:gd name="T9" fmla="*/ 34 h 82"/>
                  <a:gd name="T10" fmla="*/ 1 w 72"/>
                  <a:gd name="T11" fmla="*/ 38 h 82"/>
                  <a:gd name="T12" fmla="*/ 0 w 72"/>
                  <a:gd name="T13" fmla="*/ 44 h 82"/>
                  <a:gd name="T14" fmla="*/ 2 w 72"/>
                  <a:gd name="T15" fmla="*/ 49 h 82"/>
                  <a:gd name="T16" fmla="*/ 1 w 72"/>
                  <a:gd name="T17" fmla="*/ 53 h 82"/>
                  <a:gd name="T18" fmla="*/ 3 w 72"/>
                  <a:gd name="T19" fmla="*/ 59 h 82"/>
                  <a:gd name="T20" fmla="*/ 5 w 72"/>
                  <a:gd name="T21" fmla="*/ 60 h 82"/>
                  <a:gd name="T22" fmla="*/ 10 w 72"/>
                  <a:gd name="T23" fmla="*/ 63 h 82"/>
                  <a:gd name="T24" fmla="*/ 15 w 72"/>
                  <a:gd name="T25" fmla="*/ 64 h 82"/>
                  <a:gd name="T26" fmla="*/ 16 w 72"/>
                  <a:gd name="T27" fmla="*/ 67 h 82"/>
                  <a:gd name="T28" fmla="*/ 13 w 72"/>
                  <a:gd name="T29" fmla="*/ 73 h 82"/>
                  <a:gd name="T30" fmla="*/ 12 w 72"/>
                  <a:gd name="T31" fmla="*/ 78 h 82"/>
                  <a:gd name="T32" fmla="*/ 19 w 72"/>
                  <a:gd name="T33" fmla="*/ 78 h 82"/>
                  <a:gd name="T34" fmla="*/ 25 w 72"/>
                  <a:gd name="T35" fmla="*/ 78 h 82"/>
                  <a:gd name="T36" fmla="*/ 29 w 72"/>
                  <a:gd name="T37" fmla="*/ 80 h 82"/>
                  <a:gd name="T38" fmla="*/ 30 w 72"/>
                  <a:gd name="T39" fmla="*/ 79 h 82"/>
                  <a:gd name="T40" fmla="*/ 35 w 72"/>
                  <a:gd name="T41" fmla="*/ 80 h 82"/>
                  <a:gd name="T42" fmla="*/ 40 w 72"/>
                  <a:gd name="T43" fmla="*/ 79 h 82"/>
                  <a:gd name="T44" fmla="*/ 44 w 72"/>
                  <a:gd name="T45" fmla="*/ 79 h 82"/>
                  <a:gd name="T46" fmla="*/ 52 w 72"/>
                  <a:gd name="T47" fmla="*/ 77 h 82"/>
                  <a:gd name="T48" fmla="*/ 56 w 72"/>
                  <a:gd name="T49" fmla="*/ 75 h 82"/>
                  <a:gd name="T50" fmla="*/ 59 w 72"/>
                  <a:gd name="T51" fmla="*/ 70 h 82"/>
                  <a:gd name="T52" fmla="*/ 63 w 72"/>
                  <a:gd name="T53" fmla="*/ 67 h 82"/>
                  <a:gd name="T54" fmla="*/ 55 w 72"/>
                  <a:gd name="T55" fmla="*/ 60 h 82"/>
                  <a:gd name="T56" fmla="*/ 52 w 72"/>
                  <a:gd name="T57" fmla="*/ 54 h 82"/>
                  <a:gd name="T58" fmla="*/ 52 w 72"/>
                  <a:gd name="T59" fmla="*/ 49 h 82"/>
                  <a:gd name="T60" fmla="*/ 60 w 72"/>
                  <a:gd name="T61" fmla="*/ 46 h 82"/>
                  <a:gd name="T62" fmla="*/ 67 w 72"/>
                  <a:gd name="T63" fmla="*/ 43 h 82"/>
                  <a:gd name="T64" fmla="*/ 71 w 72"/>
                  <a:gd name="T65" fmla="*/ 43 h 82"/>
                  <a:gd name="T66" fmla="*/ 71 w 72"/>
                  <a:gd name="T67" fmla="*/ 38 h 82"/>
                  <a:gd name="T68" fmla="*/ 69 w 72"/>
                  <a:gd name="T69" fmla="*/ 32 h 82"/>
                  <a:gd name="T70" fmla="*/ 68 w 72"/>
                  <a:gd name="T71" fmla="*/ 28 h 82"/>
                  <a:gd name="T72" fmla="*/ 66 w 72"/>
                  <a:gd name="T73" fmla="*/ 24 h 82"/>
                  <a:gd name="T74" fmla="*/ 66 w 72"/>
                  <a:gd name="T75" fmla="*/ 21 h 82"/>
                  <a:gd name="T76" fmla="*/ 66 w 72"/>
                  <a:gd name="T77" fmla="*/ 12 h 82"/>
                  <a:gd name="T78" fmla="*/ 66 w 72"/>
                  <a:gd name="T79" fmla="*/ 11 h 82"/>
                  <a:gd name="T80" fmla="*/ 65 w 72"/>
                  <a:gd name="T81" fmla="*/ 10 h 82"/>
                  <a:gd name="T82" fmla="*/ 61 w 72"/>
                  <a:gd name="T83" fmla="*/ 8 h 82"/>
                  <a:gd name="T84" fmla="*/ 61 w 72"/>
                  <a:gd name="T85" fmla="*/ 3 h 82"/>
                  <a:gd name="T86" fmla="*/ 54 w 72"/>
                  <a:gd name="T87" fmla="*/ 5 h 82"/>
                  <a:gd name="T88" fmla="*/ 45 w 72"/>
                  <a:gd name="T89" fmla="*/ 10 h 82"/>
                  <a:gd name="T90" fmla="*/ 41 w 72"/>
                  <a:gd name="T91" fmla="*/ 7 h 82"/>
                  <a:gd name="T92" fmla="*/ 38 w 72"/>
                  <a:gd name="T93" fmla="*/ 6 h 82"/>
                  <a:gd name="T94" fmla="*/ 32 w 72"/>
                  <a:gd name="T95" fmla="*/ 3 h 82"/>
                  <a:gd name="T96" fmla="*/ 32 w 72"/>
                  <a:gd name="T97" fmla="*/ 1 h 82"/>
                  <a:gd name="T98" fmla="*/ 29 w 72"/>
                  <a:gd name="T99" fmla="*/ 1 h 82"/>
                  <a:gd name="T100" fmla="*/ 21 w 72"/>
                  <a:gd name="T101" fmla="*/ 0 h 82"/>
                  <a:gd name="T102" fmla="*/ 23 w 72"/>
                  <a:gd name="T103" fmla="*/ 4 h 82"/>
                  <a:gd name="T104" fmla="*/ 25 w 72"/>
                  <a:gd name="T105" fmla="*/ 11 h 82"/>
                  <a:gd name="T106" fmla="*/ 21 w 72"/>
                  <a:gd name="T107" fmla="*/ 14 h 82"/>
                  <a:gd name="T108" fmla="*/ 15 w 72"/>
                  <a:gd name="T109" fmla="*/ 13 h 82"/>
                  <a:gd name="T110" fmla="*/ 9 w 72"/>
                  <a:gd name="T111" fmla="*/ 14 h 82"/>
                  <a:gd name="T112" fmla="*/ 9 w 72"/>
                  <a:gd name="T113" fmla="*/ 16 h 82"/>
                  <a:gd name="T114" fmla="*/ 9 w 72"/>
                  <a:gd name="T115"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82">
                    <a:moveTo>
                      <a:pt x="9" y="21"/>
                    </a:moveTo>
                    <a:cubicBezTo>
                      <a:pt x="7" y="24"/>
                      <a:pt x="5" y="24"/>
                      <a:pt x="5" y="25"/>
                    </a:cubicBezTo>
                    <a:cubicBezTo>
                      <a:pt x="6" y="26"/>
                      <a:pt x="9" y="28"/>
                      <a:pt x="8" y="29"/>
                    </a:cubicBezTo>
                    <a:cubicBezTo>
                      <a:pt x="7" y="31"/>
                      <a:pt x="6" y="30"/>
                      <a:pt x="6" y="32"/>
                    </a:cubicBezTo>
                    <a:cubicBezTo>
                      <a:pt x="6" y="34"/>
                      <a:pt x="3" y="34"/>
                      <a:pt x="2" y="34"/>
                    </a:cubicBezTo>
                    <a:cubicBezTo>
                      <a:pt x="1" y="34"/>
                      <a:pt x="2" y="36"/>
                      <a:pt x="1" y="38"/>
                    </a:cubicBezTo>
                    <a:cubicBezTo>
                      <a:pt x="1" y="40"/>
                      <a:pt x="1" y="43"/>
                      <a:pt x="0" y="44"/>
                    </a:cubicBezTo>
                    <a:cubicBezTo>
                      <a:pt x="0" y="46"/>
                      <a:pt x="3" y="48"/>
                      <a:pt x="2" y="49"/>
                    </a:cubicBezTo>
                    <a:cubicBezTo>
                      <a:pt x="2" y="51"/>
                      <a:pt x="0" y="52"/>
                      <a:pt x="1" y="53"/>
                    </a:cubicBezTo>
                    <a:cubicBezTo>
                      <a:pt x="1" y="53"/>
                      <a:pt x="3" y="55"/>
                      <a:pt x="3" y="59"/>
                    </a:cubicBezTo>
                    <a:cubicBezTo>
                      <a:pt x="4" y="59"/>
                      <a:pt x="5" y="60"/>
                      <a:pt x="5" y="60"/>
                    </a:cubicBezTo>
                    <a:cubicBezTo>
                      <a:pt x="6" y="62"/>
                      <a:pt x="8" y="63"/>
                      <a:pt x="10" y="63"/>
                    </a:cubicBezTo>
                    <a:cubicBezTo>
                      <a:pt x="13" y="63"/>
                      <a:pt x="14" y="64"/>
                      <a:pt x="15" y="64"/>
                    </a:cubicBezTo>
                    <a:cubicBezTo>
                      <a:pt x="16" y="64"/>
                      <a:pt x="19" y="65"/>
                      <a:pt x="16" y="67"/>
                    </a:cubicBezTo>
                    <a:cubicBezTo>
                      <a:pt x="14" y="69"/>
                      <a:pt x="14" y="71"/>
                      <a:pt x="13" y="73"/>
                    </a:cubicBezTo>
                    <a:cubicBezTo>
                      <a:pt x="13" y="75"/>
                      <a:pt x="13" y="77"/>
                      <a:pt x="12" y="78"/>
                    </a:cubicBezTo>
                    <a:cubicBezTo>
                      <a:pt x="15" y="78"/>
                      <a:pt x="18" y="79"/>
                      <a:pt x="19" y="78"/>
                    </a:cubicBezTo>
                    <a:cubicBezTo>
                      <a:pt x="21" y="77"/>
                      <a:pt x="22" y="77"/>
                      <a:pt x="25" y="78"/>
                    </a:cubicBezTo>
                    <a:cubicBezTo>
                      <a:pt x="26" y="78"/>
                      <a:pt x="28" y="79"/>
                      <a:pt x="29" y="80"/>
                    </a:cubicBezTo>
                    <a:cubicBezTo>
                      <a:pt x="29" y="79"/>
                      <a:pt x="30" y="79"/>
                      <a:pt x="30" y="79"/>
                    </a:cubicBezTo>
                    <a:cubicBezTo>
                      <a:pt x="32" y="79"/>
                      <a:pt x="34" y="82"/>
                      <a:pt x="35" y="80"/>
                    </a:cubicBezTo>
                    <a:cubicBezTo>
                      <a:pt x="36" y="78"/>
                      <a:pt x="38" y="79"/>
                      <a:pt x="40" y="79"/>
                    </a:cubicBezTo>
                    <a:cubicBezTo>
                      <a:pt x="41" y="80"/>
                      <a:pt x="43" y="80"/>
                      <a:pt x="44" y="79"/>
                    </a:cubicBezTo>
                    <a:cubicBezTo>
                      <a:pt x="46" y="78"/>
                      <a:pt x="51" y="77"/>
                      <a:pt x="52" y="77"/>
                    </a:cubicBezTo>
                    <a:cubicBezTo>
                      <a:pt x="54" y="78"/>
                      <a:pt x="57" y="79"/>
                      <a:pt x="56" y="75"/>
                    </a:cubicBezTo>
                    <a:cubicBezTo>
                      <a:pt x="54" y="71"/>
                      <a:pt x="58" y="72"/>
                      <a:pt x="59" y="70"/>
                    </a:cubicBezTo>
                    <a:cubicBezTo>
                      <a:pt x="59" y="69"/>
                      <a:pt x="64" y="68"/>
                      <a:pt x="63" y="67"/>
                    </a:cubicBezTo>
                    <a:cubicBezTo>
                      <a:pt x="63" y="65"/>
                      <a:pt x="57" y="62"/>
                      <a:pt x="55" y="60"/>
                    </a:cubicBezTo>
                    <a:cubicBezTo>
                      <a:pt x="53" y="59"/>
                      <a:pt x="53" y="55"/>
                      <a:pt x="52" y="54"/>
                    </a:cubicBezTo>
                    <a:cubicBezTo>
                      <a:pt x="51" y="52"/>
                      <a:pt x="49" y="50"/>
                      <a:pt x="52" y="49"/>
                    </a:cubicBezTo>
                    <a:cubicBezTo>
                      <a:pt x="54" y="49"/>
                      <a:pt x="58" y="48"/>
                      <a:pt x="60" y="46"/>
                    </a:cubicBezTo>
                    <a:cubicBezTo>
                      <a:pt x="62" y="44"/>
                      <a:pt x="66" y="44"/>
                      <a:pt x="67" y="43"/>
                    </a:cubicBezTo>
                    <a:cubicBezTo>
                      <a:pt x="68" y="42"/>
                      <a:pt x="70" y="44"/>
                      <a:pt x="71" y="43"/>
                    </a:cubicBezTo>
                    <a:cubicBezTo>
                      <a:pt x="72" y="42"/>
                      <a:pt x="72" y="40"/>
                      <a:pt x="71" y="38"/>
                    </a:cubicBezTo>
                    <a:cubicBezTo>
                      <a:pt x="70" y="37"/>
                      <a:pt x="69" y="35"/>
                      <a:pt x="69" y="32"/>
                    </a:cubicBezTo>
                    <a:cubicBezTo>
                      <a:pt x="69" y="29"/>
                      <a:pt x="68" y="29"/>
                      <a:pt x="68" y="28"/>
                    </a:cubicBezTo>
                    <a:cubicBezTo>
                      <a:pt x="68" y="26"/>
                      <a:pt x="68" y="24"/>
                      <a:pt x="66" y="24"/>
                    </a:cubicBezTo>
                    <a:cubicBezTo>
                      <a:pt x="65" y="23"/>
                      <a:pt x="65" y="22"/>
                      <a:pt x="66" y="21"/>
                    </a:cubicBezTo>
                    <a:cubicBezTo>
                      <a:pt x="67" y="19"/>
                      <a:pt x="67" y="14"/>
                      <a:pt x="66" y="12"/>
                    </a:cubicBezTo>
                    <a:cubicBezTo>
                      <a:pt x="66" y="12"/>
                      <a:pt x="66" y="12"/>
                      <a:pt x="66" y="11"/>
                    </a:cubicBezTo>
                    <a:cubicBezTo>
                      <a:pt x="66" y="11"/>
                      <a:pt x="65" y="11"/>
                      <a:pt x="65" y="10"/>
                    </a:cubicBezTo>
                    <a:cubicBezTo>
                      <a:pt x="65" y="8"/>
                      <a:pt x="64" y="8"/>
                      <a:pt x="61" y="8"/>
                    </a:cubicBezTo>
                    <a:cubicBezTo>
                      <a:pt x="57" y="8"/>
                      <a:pt x="62" y="4"/>
                      <a:pt x="61" y="3"/>
                    </a:cubicBezTo>
                    <a:cubicBezTo>
                      <a:pt x="60" y="1"/>
                      <a:pt x="57" y="6"/>
                      <a:pt x="54" y="5"/>
                    </a:cubicBezTo>
                    <a:cubicBezTo>
                      <a:pt x="51" y="4"/>
                      <a:pt x="48" y="8"/>
                      <a:pt x="45" y="10"/>
                    </a:cubicBezTo>
                    <a:cubicBezTo>
                      <a:pt x="43" y="12"/>
                      <a:pt x="39" y="10"/>
                      <a:pt x="41" y="7"/>
                    </a:cubicBezTo>
                    <a:cubicBezTo>
                      <a:pt x="43" y="4"/>
                      <a:pt x="41" y="4"/>
                      <a:pt x="38" y="6"/>
                    </a:cubicBezTo>
                    <a:cubicBezTo>
                      <a:pt x="35" y="7"/>
                      <a:pt x="32" y="5"/>
                      <a:pt x="32" y="3"/>
                    </a:cubicBezTo>
                    <a:cubicBezTo>
                      <a:pt x="32" y="2"/>
                      <a:pt x="32" y="1"/>
                      <a:pt x="32" y="1"/>
                    </a:cubicBezTo>
                    <a:cubicBezTo>
                      <a:pt x="30" y="1"/>
                      <a:pt x="29" y="1"/>
                      <a:pt x="29" y="1"/>
                    </a:cubicBezTo>
                    <a:cubicBezTo>
                      <a:pt x="27" y="0"/>
                      <a:pt x="24" y="0"/>
                      <a:pt x="21" y="0"/>
                    </a:cubicBezTo>
                    <a:cubicBezTo>
                      <a:pt x="22" y="2"/>
                      <a:pt x="23" y="3"/>
                      <a:pt x="23" y="4"/>
                    </a:cubicBezTo>
                    <a:cubicBezTo>
                      <a:pt x="22" y="6"/>
                      <a:pt x="23" y="8"/>
                      <a:pt x="25" y="11"/>
                    </a:cubicBezTo>
                    <a:cubicBezTo>
                      <a:pt x="26" y="14"/>
                      <a:pt x="22" y="12"/>
                      <a:pt x="21" y="14"/>
                    </a:cubicBezTo>
                    <a:cubicBezTo>
                      <a:pt x="21" y="16"/>
                      <a:pt x="17" y="14"/>
                      <a:pt x="15" y="13"/>
                    </a:cubicBezTo>
                    <a:cubicBezTo>
                      <a:pt x="14" y="13"/>
                      <a:pt x="9" y="13"/>
                      <a:pt x="9" y="14"/>
                    </a:cubicBezTo>
                    <a:cubicBezTo>
                      <a:pt x="9" y="15"/>
                      <a:pt x="9" y="15"/>
                      <a:pt x="9" y="16"/>
                    </a:cubicBezTo>
                    <a:cubicBezTo>
                      <a:pt x="10" y="18"/>
                      <a:pt x="10" y="20"/>
                      <a:pt x="9" y="2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89">
                <a:extLst>
                  <a:ext uri="{FF2B5EF4-FFF2-40B4-BE49-F238E27FC236}">
                    <a16:creationId xmlns:a16="http://schemas.microsoft.com/office/drawing/2014/main" id="{7A715CA1-BFCB-4676-9F88-483F782529C8}"/>
                  </a:ext>
                </a:extLst>
              </p:cNvPr>
              <p:cNvSpPr>
                <a:spLocks/>
              </p:cNvSpPr>
              <p:nvPr/>
            </p:nvSpPr>
            <p:spPr bwMode="auto">
              <a:xfrm>
                <a:off x="5307425" y="2493787"/>
                <a:ext cx="194483" cy="311172"/>
              </a:xfrm>
              <a:custGeom>
                <a:avLst/>
                <a:gdLst>
                  <a:gd name="T0" fmla="*/ 71 w 84"/>
                  <a:gd name="T1" fmla="*/ 113 h 135"/>
                  <a:gd name="T2" fmla="*/ 83 w 84"/>
                  <a:gd name="T3" fmla="*/ 102 h 135"/>
                  <a:gd name="T4" fmla="*/ 81 w 84"/>
                  <a:gd name="T5" fmla="*/ 95 h 135"/>
                  <a:gd name="T6" fmla="*/ 71 w 84"/>
                  <a:gd name="T7" fmla="*/ 87 h 135"/>
                  <a:gd name="T8" fmla="*/ 76 w 84"/>
                  <a:gd name="T9" fmla="*/ 83 h 135"/>
                  <a:gd name="T10" fmla="*/ 72 w 84"/>
                  <a:gd name="T11" fmla="*/ 78 h 135"/>
                  <a:gd name="T12" fmla="*/ 73 w 84"/>
                  <a:gd name="T13" fmla="*/ 74 h 135"/>
                  <a:gd name="T14" fmla="*/ 69 w 84"/>
                  <a:gd name="T15" fmla="*/ 72 h 135"/>
                  <a:gd name="T16" fmla="*/ 71 w 84"/>
                  <a:gd name="T17" fmla="*/ 69 h 135"/>
                  <a:gd name="T18" fmla="*/ 69 w 84"/>
                  <a:gd name="T19" fmla="*/ 63 h 135"/>
                  <a:gd name="T20" fmla="*/ 72 w 84"/>
                  <a:gd name="T21" fmla="*/ 58 h 135"/>
                  <a:gd name="T22" fmla="*/ 64 w 84"/>
                  <a:gd name="T23" fmla="*/ 46 h 135"/>
                  <a:gd name="T24" fmla="*/ 67 w 84"/>
                  <a:gd name="T25" fmla="*/ 42 h 135"/>
                  <a:gd name="T26" fmla="*/ 72 w 84"/>
                  <a:gd name="T27" fmla="*/ 36 h 135"/>
                  <a:gd name="T28" fmla="*/ 66 w 84"/>
                  <a:gd name="T29" fmla="*/ 30 h 135"/>
                  <a:gd name="T30" fmla="*/ 61 w 84"/>
                  <a:gd name="T31" fmla="*/ 27 h 135"/>
                  <a:gd name="T32" fmla="*/ 60 w 84"/>
                  <a:gd name="T33" fmla="*/ 22 h 135"/>
                  <a:gd name="T34" fmla="*/ 61 w 84"/>
                  <a:gd name="T35" fmla="*/ 18 h 135"/>
                  <a:gd name="T36" fmla="*/ 64 w 84"/>
                  <a:gd name="T37" fmla="*/ 16 h 135"/>
                  <a:gd name="T38" fmla="*/ 66 w 84"/>
                  <a:gd name="T39" fmla="*/ 13 h 135"/>
                  <a:gd name="T40" fmla="*/ 66 w 84"/>
                  <a:gd name="T41" fmla="*/ 8 h 135"/>
                  <a:gd name="T42" fmla="*/ 58 w 84"/>
                  <a:gd name="T43" fmla="*/ 3 h 135"/>
                  <a:gd name="T44" fmla="*/ 51 w 84"/>
                  <a:gd name="T45" fmla="*/ 3 h 135"/>
                  <a:gd name="T46" fmla="*/ 43 w 84"/>
                  <a:gd name="T47" fmla="*/ 4 h 135"/>
                  <a:gd name="T48" fmla="*/ 38 w 84"/>
                  <a:gd name="T49" fmla="*/ 10 h 135"/>
                  <a:gd name="T50" fmla="*/ 37 w 84"/>
                  <a:gd name="T51" fmla="*/ 17 h 135"/>
                  <a:gd name="T52" fmla="*/ 33 w 84"/>
                  <a:gd name="T53" fmla="*/ 21 h 135"/>
                  <a:gd name="T54" fmla="*/ 29 w 84"/>
                  <a:gd name="T55" fmla="*/ 20 h 135"/>
                  <a:gd name="T56" fmla="*/ 22 w 84"/>
                  <a:gd name="T57" fmla="*/ 20 h 135"/>
                  <a:gd name="T58" fmla="*/ 14 w 84"/>
                  <a:gd name="T59" fmla="*/ 19 h 135"/>
                  <a:gd name="T60" fmla="*/ 5 w 84"/>
                  <a:gd name="T61" fmla="*/ 13 h 135"/>
                  <a:gd name="T62" fmla="*/ 0 w 84"/>
                  <a:gd name="T63" fmla="*/ 17 h 135"/>
                  <a:gd name="T64" fmla="*/ 8 w 84"/>
                  <a:gd name="T65" fmla="*/ 23 h 135"/>
                  <a:gd name="T66" fmla="*/ 20 w 84"/>
                  <a:gd name="T67" fmla="*/ 30 h 135"/>
                  <a:gd name="T68" fmla="*/ 20 w 84"/>
                  <a:gd name="T69" fmla="*/ 38 h 135"/>
                  <a:gd name="T70" fmla="*/ 22 w 84"/>
                  <a:gd name="T71" fmla="*/ 45 h 135"/>
                  <a:gd name="T72" fmla="*/ 22 w 84"/>
                  <a:gd name="T73" fmla="*/ 52 h 135"/>
                  <a:gd name="T74" fmla="*/ 23 w 84"/>
                  <a:gd name="T75" fmla="*/ 56 h 135"/>
                  <a:gd name="T76" fmla="*/ 24 w 84"/>
                  <a:gd name="T77" fmla="*/ 60 h 135"/>
                  <a:gd name="T78" fmla="*/ 31 w 84"/>
                  <a:gd name="T79" fmla="*/ 63 h 135"/>
                  <a:gd name="T80" fmla="*/ 34 w 84"/>
                  <a:gd name="T81" fmla="*/ 69 h 135"/>
                  <a:gd name="T82" fmla="*/ 32 w 84"/>
                  <a:gd name="T83" fmla="*/ 72 h 135"/>
                  <a:gd name="T84" fmla="*/ 28 w 84"/>
                  <a:gd name="T85" fmla="*/ 75 h 135"/>
                  <a:gd name="T86" fmla="*/ 20 w 84"/>
                  <a:gd name="T87" fmla="*/ 83 h 135"/>
                  <a:gd name="T88" fmla="*/ 15 w 84"/>
                  <a:gd name="T89" fmla="*/ 87 h 135"/>
                  <a:gd name="T90" fmla="*/ 11 w 84"/>
                  <a:gd name="T91" fmla="*/ 91 h 135"/>
                  <a:gd name="T92" fmla="*/ 5 w 84"/>
                  <a:gd name="T93" fmla="*/ 94 h 135"/>
                  <a:gd name="T94" fmla="*/ 1 w 84"/>
                  <a:gd name="T95" fmla="*/ 99 h 135"/>
                  <a:gd name="T96" fmla="*/ 2 w 84"/>
                  <a:gd name="T97" fmla="*/ 104 h 135"/>
                  <a:gd name="T98" fmla="*/ 3 w 84"/>
                  <a:gd name="T99" fmla="*/ 109 h 135"/>
                  <a:gd name="T100" fmla="*/ 4 w 84"/>
                  <a:gd name="T101" fmla="*/ 119 h 135"/>
                  <a:gd name="T102" fmla="*/ 2 w 84"/>
                  <a:gd name="T103" fmla="*/ 127 h 135"/>
                  <a:gd name="T104" fmla="*/ 9 w 84"/>
                  <a:gd name="T105" fmla="*/ 130 h 135"/>
                  <a:gd name="T106" fmla="*/ 14 w 84"/>
                  <a:gd name="T107" fmla="*/ 132 h 135"/>
                  <a:gd name="T108" fmla="*/ 23 w 84"/>
                  <a:gd name="T109" fmla="*/ 134 h 135"/>
                  <a:gd name="T110" fmla="*/ 48 w 84"/>
                  <a:gd name="T111" fmla="*/ 129 h 135"/>
                  <a:gd name="T112" fmla="*/ 55 w 84"/>
                  <a:gd name="T113" fmla="*/ 128 h 135"/>
                  <a:gd name="T114" fmla="*/ 59 w 84"/>
                  <a:gd name="T115" fmla="*/ 123 h 135"/>
                  <a:gd name="T116" fmla="*/ 71 w 84"/>
                  <a:gd name="T117" fmla="*/ 1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135">
                    <a:moveTo>
                      <a:pt x="71" y="113"/>
                    </a:moveTo>
                    <a:cubicBezTo>
                      <a:pt x="73" y="109"/>
                      <a:pt x="82" y="105"/>
                      <a:pt x="83" y="102"/>
                    </a:cubicBezTo>
                    <a:cubicBezTo>
                      <a:pt x="84" y="100"/>
                      <a:pt x="84" y="99"/>
                      <a:pt x="81" y="95"/>
                    </a:cubicBezTo>
                    <a:cubicBezTo>
                      <a:pt x="78" y="92"/>
                      <a:pt x="71" y="89"/>
                      <a:pt x="71" y="87"/>
                    </a:cubicBezTo>
                    <a:cubicBezTo>
                      <a:pt x="71" y="85"/>
                      <a:pt x="76" y="85"/>
                      <a:pt x="76" y="83"/>
                    </a:cubicBezTo>
                    <a:cubicBezTo>
                      <a:pt x="76" y="80"/>
                      <a:pt x="73" y="80"/>
                      <a:pt x="72" y="78"/>
                    </a:cubicBezTo>
                    <a:cubicBezTo>
                      <a:pt x="70" y="77"/>
                      <a:pt x="73" y="75"/>
                      <a:pt x="73" y="74"/>
                    </a:cubicBezTo>
                    <a:cubicBezTo>
                      <a:pt x="73" y="73"/>
                      <a:pt x="69" y="73"/>
                      <a:pt x="69" y="72"/>
                    </a:cubicBezTo>
                    <a:cubicBezTo>
                      <a:pt x="69" y="71"/>
                      <a:pt x="71" y="71"/>
                      <a:pt x="71" y="69"/>
                    </a:cubicBezTo>
                    <a:cubicBezTo>
                      <a:pt x="70" y="68"/>
                      <a:pt x="68" y="65"/>
                      <a:pt x="69" y="63"/>
                    </a:cubicBezTo>
                    <a:cubicBezTo>
                      <a:pt x="71" y="61"/>
                      <a:pt x="75" y="63"/>
                      <a:pt x="72" y="58"/>
                    </a:cubicBezTo>
                    <a:cubicBezTo>
                      <a:pt x="69" y="54"/>
                      <a:pt x="65" y="48"/>
                      <a:pt x="64" y="46"/>
                    </a:cubicBezTo>
                    <a:cubicBezTo>
                      <a:pt x="64" y="45"/>
                      <a:pt x="65" y="43"/>
                      <a:pt x="67" y="42"/>
                    </a:cubicBezTo>
                    <a:cubicBezTo>
                      <a:pt x="68" y="41"/>
                      <a:pt x="72" y="37"/>
                      <a:pt x="72" y="36"/>
                    </a:cubicBezTo>
                    <a:cubicBezTo>
                      <a:pt x="72" y="34"/>
                      <a:pt x="67" y="30"/>
                      <a:pt x="66" y="30"/>
                    </a:cubicBezTo>
                    <a:cubicBezTo>
                      <a:pt x="65" y="29"/>
                      <a:pt x="62" y="29"/>
                      <a:pt x="61" y="27"/>
                    </a:cubicBezTo>
                    <a:cubicBezTo>
                      <a:pt x="60" y="24"/>
                      <a:pt x="59" y="24"/>
                      <a:pt x="60" y="22"/>
                    </a:cubicBezTo>
                    <a:cubicBezTo>
                      <a:pt x="61" y="21"/>
                      <a:pt x="61" y="19"/>
                      <a:pt x="61" y="18"/>
                    </a:cubicBezTo>
                    <a:cubicBezTo>
                      <a:pt x="61" y="17"/>
                      <a:pt x="64" y="18"/>
                      <a:pt x="64" y="16"/>
                    </a:cubicBezTo>
                    <a:cubicBezTo>
                      <a:pt x="64" y="15"/>
                      <a:pt x="65" y="14"/>
                      <a:pt x="66" y="13"/>
                    </a:cubicBezTo>
                    <a:cubicBezTo>
                      <a:pt x="66" y="11"/>
                      <a:pt x="66" y="9"/>
                      <a:pt x="66" y="8"/>
                    </a:cubicBezTo>
                    <a:cubicBezTo>
                      <a:pt x="66" y="6"/>
                      <a:pt x="59" y="5"/>
                      <a:pt x="58" y="3"/>
                    </a:cubicBezTo>
                    <a:cubicBezTo>
                      <a:pt x="56" y="0"/>
                      <a:pt x="52" y="1"/>
                      <a:pt x="51" y="3"/>
                    </a:cubicBezTo>
                    <a:cubicBezTo>
                      <a:pt x="50" y="4"/>
                      <a:pt x="43" y="2"/>
                      <a:pt x="43" y="4"/>
                    </a:cubicBezTo>
                    <a:cubicBezTo>
                      <a:pt x="43" y="7"/>
                      <a:pt x="38" y="7"/>
                      <a:pt x="38" y="10"/>
                    </a:cubicBezTo>
                    <a:cubicBezTo>
                      <a:pt x="38" y="12"/>
                      <a:pt x="40" y="17"/>
                      <a:pt x="37" y="17"/>
                    </a:cubicBezTo>
                    <a:cubicBezTo>
                      <a:pt x="33" y="16"/>
                      <a:pt x="35" y="18"/>
                      <a:pt x="33" y="21"/>
                    </a:cubicBezTo>
                    <a:cubicBezTo>
                      <a:pt x="31" y="24"/>
                      <a:pt x="31" y="19"/>
                      <a:pt x="29" y="20"/>
                    </a:cubicBezTo>
                    <a:cubicBezTo>
                      <a:pt x="26" y="21"/>
                      <a:pt x="24" y="18"/>
                      <a:pt x="22" y="20"/>
                    </a:cubicBezTo>
                    <a:cubicBezTo>
                      <a:pt x="21" y="22"/>
                      <a:pt x="18" y="20"/>
                      <a:pt x="14" y="19"/>
                    </a:cubicBezTo>
                    <a:cubicBezTo>
                      <a:pt x="10" y="19"/>
                      <a:pt x="8" y="13"/>
                      <a:pt x="5" y="13"/>
                    </a:cubicBezTo>
                    <a:cubicBezTo>
                      <a:pt x="3" y="13"/>
                      <a:pt x="1" y="14"/>
                      <a:pt x="0" y="17"/>
                    </a:cubicBezTo>
                    <a:cubicBezTo>
                      <a:pt x="3" y="19"/>
                      <a:pt x="4" y="21"/>
                      <a:pt x="8" y="23"/>
                    </a:cubicBezTo>
                    <a:cubicBezTo>
                      <a:pt x="13" y="25"/>
                      <a:pt x="20" y="27"/>
                      <a:pt x="20" y="30"/>
                    </a:cubicBezTo>
                    <a:cubicBezTo>
                      <a:pt x="19" y="33"/>
                      <a:pt x="18" y="37"/>
                      <a:pt x="20" y="38"/>
                    </a:cubicBezTo>
                    <a:cubicBezTo>
                      <a:pt x="22" y="39"/>
                      <a:pt x="20" y="44"/>
                      <a:pt x="22" y="45"/>
                    </a:cubicBezTo>
                    <a:cubicBezTo>
                      <a:pt x="24" y="46"/>
                      <a:pt x="24" y="52"/>
                      <a:pt x="22" y="52"/>
                    </a:cubicBezTo>
                    <a:cubicBezTo>
                      <a:pt x="20" y="52"/>
                      <a:pt x="22" y="55"/>
                      <a:pt x="23" y="56"/>
                    </a:cubicBezTo>
                    <a:cubicBezTo>
                      <a:pt x="24" y="57"/>
                      <a:pt x="24" y="58"/>
                      <a:pt x="24" y="60"/>
                    </a:cubicBezTo>
                    <a:cubicBezTo>
                      <a:pt x="27" y="61"/>
                      <a:pt x="29" y="62"/>
                      <a:pt x="31" y="63"/>
                    </a:cubicBezTo>
                    <a:cubicBezTo>
                      <a:pt x="34" y="64"/>
                      <a:pt x="34" y="66"/>
                      <a:pt x="34" y="69"/>
                    </a:cubicBezTo>
                    <a:cubicBezTo>
                      <a:pt x="34" y="71"/>
                      <a:pt x="34" y="73"/>
                      <a:pt x="32" y="72"/>
                    </a:cubicBezTo>
                    <a:cubicBezTo>
                      <a:pt x="31" y="71"/>
                      <a:pt x="29" y="72"/>
                      <a:pt x="28" y="75"/>
                    </a:cubicBezTo>
                    <a:cubicBezTo>
                      <a:pt x="27" y="79"/>
                      <a:pt x="22" y="83"/>
                      <a:pt x="20" y="83"/>
                    </a:cubicBezTo>
                    <a:cubicBezTo>
                      <a:pt x="17" y="84"/>
                      <a:pt x="17" y="86"/>
                      <a:pt x="15" y="87"/>
                    </a:cubicBezTo>
                    <a:cubicBezTo>
                      <a:pt x="13" y="88"/>
                      <a:pt x="11" y="89"/>
                      <a:pt x="11" y="91"/>
                    </a:cubicBezTo>
                    <a:cubicBezTo>
                      <a:pt x="11" y="94"/>
                      <a:pt x="7" y="94"/>
                      <a:pt x="5" y="94"/>
                    </a:cubicBezTo>
                    <a:cubicBezTo>
                      <a:pt x="3" y="94"/>
                      <a:pt x="3" y="98"/>
                      <a:pt x="1" y="99"/>
                    </a:cubicBezTo>
                    <a:cubicBezTo>
                      <a:pt x="0" y="100"/>
                      <a:pt x="0" y="102"/>
                      <a:pt x="2" y="104"/>
                    </a:cubicBezTo>
                    <a:cubicBezTo>
                      <a:pt x="3" y="106"/>
                      <a:pt x="2" y="108"/>
                      <a:pt x="3" y="109"/>
                    </a:cubicBezTo>
                    <a:cubicBezTo>
                      <a:pt x="3" y="111"/>
                      <a:pt x="6" y="115"/>
                      <a:pt x="4" y="119"/>
                    </a:cubicBezTo>
                    <a:cubicBezTo>
                      <a:pt x="2" y="122"/>
                      <a:pt x="0" y="127"/>
                      <a:pt x="2" y="127"/>
                    </a:cubicBezTo>
                    <a:cubicBezTo>
                      <a:pt x="3" y="126"/>
                      <a:pt x="7" y="130"/>
                      <a:pt x="9" y="130"/>
                    </a:cubicBezTo>
                    <a:cubicBezTo>
                      <a:pt x="12" y="130"/>
                      <a:pt x="12" y="133"/>
                      <a:pt x="14" y="132"/>
                    </a:cubicBezTo>
                    <a:cubicBezTo>
                      <a:pt x="16" y="132"/>
                      <a:pt x="16" y="135"/>
                      <a:pt x="23" y="134"/>
                    </a:cubicBezTo>
                    <a:cubicBezTo>
                      <a:pt x="30" y="134"/>
                      <a:pt x="43" y="129"/>
                      <a:pt x="48" y="129"/>
                    </a:cubicBezTo>
                    <a:cubicBezTo>
                      <a:pt x="51" y="129"/>
                      <a:pt x="53" y="128"/>
                      <a:pt x="55" y="128"/>
                    </a:cubicBezTo>
                    <a:cubicBezTo>
                      <a:pt x="56" y="126"/>
                      <a:pt x="58" y="124"/>
                      <a:pt x="59" y="123"/>
                    </a:cubicBezTo>
                    <a:cubicBezTo>
                      <a:pt x="62" y="120"/>
                      <a:pt x="69" y="117"/>
                      <a:pt x="71" y="1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90">
                <a:extLst>
                  <a:ext uri="{FF2B5EF4-FFF2-40B4-BE49-F238E27FC236}">
                    <a16:creationId xmlns:a16="http://schemas.microsoft.com/office/drawing/2014/main" id="{CA476CFD-204E-4FE1-9ED4-82746EA44473}"/>
                  </a:ext>
                </a:extLst>
              </p:cNvPr>
              <p:cNvSpPr>
                <a:spLocks/>
              </p:cNvSpPr>
              <p:nvPr/>
            </p:nvSpPr>
            <p:spPr bwMode="auto">
              <a:xfrm>
                <a:off x="5554606" y="3466200"/>
                <a:ext cx="391474" cy="313681"/>
              </a:xfrm>
              <a:custGeom>
                <a:avLst/>
                <a:gdLst>
                  <a:gd name="T0" fmla="*/ 102 w 170"/>
                  <a:gd name="T1" fmla="*/ 28 h 136"/>
                  <a:gd name="T2" fmla="*/ 88 w 170"/>
                  <a:gd name="T3" fmla="*/ 27 h 136"/>
                  <a:gd name="T4" fmla="*/ 78 w 170"/>
                  <a:gd name="T5" fmla="*/ 23 h 136"/>
                  <a:gd name="T6" fmla="*/ 59 w 170"/>
                  <a:gd name="T7" fmla="*/ 9 h 136"/>
                  <a:gd name="T8" fmla="*/ 43 w 170"/>
                  <a:gd name="T9" fmla="*/ 0 h 136"/>
                  <a:gd name="T10" fmla="*/ 36 w 170"/>
                  <a:gd name="T11" fmla="*/ 0 h 136"/>
                  <a:gd name="T12" fmla="*/ 28 w 170"/>
                  <a:gd name="T13" fmla="*/ 2 h 136"/>
                  <a:gd name="T14" fmla="*/ 20 w 170"/>
                  <a:gd name="T15" fmla="*/ 7 h 136"/>
                  <a:gd name="T16" fmla="*/ 26 w 170"/>
                  <a:gd name="T17" fmla="*/ 14 h 136"/>
                  <a:gd name="T18" fmla="*/ 21 w 170"/>
                  <a:gd name="T19" fmla="*/ 18 h 136"/>
                  <a:gd name="T20" fmla="*/ 16 w 170"/>
                  <a:gd name="T21" fmla="*/ 21 h 136"/>
                  <a:gd name="T22" fmla="*/ 10 w 170"/>
                  <a:gd name="T23" fmla="*/ 25 h 136"/>
                  <a:gd name="T24" fmla="*/ 2 w 170"/>
                  <a:gd name="T25" fmla="*/ 22 h 136"/>
                  <a:gd name="T26" fmla="*/ 1 w 170"/>
                  <a:gd name="T27" fmla="*/ 24 h 136"/>
                  <a:gd name="T28" fmla="*/ 1 w 170"/>
                  <a:gd name="T29" fmla="*/ 26 h 136"/>
                  <a:gd name="T30" fmla="*/ 2 w 170"/>
                  <a:gd name="T31" fmla="*/ 35 h 136"/>
                  <a:gd name="T32" fmla="*/ 9 w 170"/>
                  <a:gd name="T33" fmla="*/ 43 h 136"/>
                  <a:gd name="T34" fmla="*/ 20 w 170"/>
                  <a:gd name="T35" fmla="*/ 61 h 136"/>
                  <a:gd name="T36" fmla="*/ 26 w 170"/>
                  <a:gd name="T37" fmla="*/ 70 h 136"/>
                  <a:gd name="T38" fmla="*/ 34 w 170"/>
                  <a:gd name="T39" fmla="*/ 79 h 136"/>
                  <a:gd name="T40" fmla="*/ 36 w 170"/>
                  <a:gd name="T41" fmla="*/ 88 h 136"/>
                  <a:gd name="T42" fmla="*/ 42 w 170"/>
                  <a:gd name="T43" fmla="*/ 102 h 136"/>
                  <a:gd name="T44" fmla="*/ 52 w 170"/>
                  <a:gd name="T45" fmla="*/ 112 h 136"/>
                  <a:gd name="T46" fmla="*/ 59 w 170"/>
                  <a:gd name="T47" fmla="*/ 125 h 136"/>
                  <a:gd name="T48" fmla="*/ 62 w 170"/>
                  <a:gd name="T49" fmla="*/ 131 h 136"/>
                  <a:gd name="T50" fmla="*/ 64 w 170"/>
                  <a:gd name="T51" fmla="*/ 136 h 136"/>
                  <a:gd name="T52" fmla="*/ 68 w 170"/>
                  <a:gd name="T53" fmla="*/ 133 h 136"/>
                  <a:gd name="T54" fmla="*/ 68 w 170"/>
                  <a:gd name="T55" fmla="*/ 129 h 136"/>
                  <a:gd name="T56" fmla="*/ 71 w 170"/>
                  <a:gd name="T57" fmla="*/ 126 h 136"/>
                  <a:gd name="T58" fmla="*/ 77 w 170"/>
                  <a:gd name="T59" fmla="*/ 127 h 136"/>
                  <a:gd name="T60" fmla="*/ 87 w 170"/>
                  <a:gd name="T61" fmla="*/ 128 h 136"/>
                  <a:gd name="T62" fmla="*/ 98 w 170"/>
                  <a:gd name="T63" fmla="*/ 130 h 136"/>
                  <a:gd name="T64" fmla="*/ 104 w 170"/>
                  <a:gd name="T65" fmla="*/ 128 h 136"/>
                  <a:gd name="T66" fmla="*/ 116 w 170"/>
                  <a:gd name="T67" fmla="*/ 117 h 136"/>
                  <a:gd name="T68" fmla="*/ 132 w 170"/>
                  <a:gd name="T69" fmla="*/ 116 h 136"/>
                  <a:gd name="T70" fmla="*/ 165 w 170"/>
                  <a:gd name="T71" fmla="*/ 105 h 136"/>
                  <a:gd name="T72" fmla="*/ 170 w 170"/>
                  <a:gd name="T73" fmla="*/ 89 h 136"/>
                  <a:gd name="T74" fmla="*/ 166 w 170"/>
                  <a:gd name="T75" fmla="*/ 83 h 136"/>
                  <a:gd name="T76" fmla="*/ 146 w 170"/>
                  <a:gd name="T77" fmla="*/ 81 h 136"/>
                  <a:gd name="T78" fmla="*/ 140 w 170"/>
                  <a:gd name="T79" fmla="*/ 72 h 136"/>
                  <a:gd name="T80" fmla="*/ 136 w 170"/>
                  <a:gd name="T81" fmla="*/ 67 h 136"/>
                  <a:gd name="T82" fmla="*/ 130 w 170"/>
                  <a:gd name="T83" fmla="*/ 62 h 136"/>
                  <a:gd name="T84" fmla="*/ 125 w 170"/>
                  <a:gd name="T85" fmla="*/ 54 h 136"/>
                  <a:gd name="T86" fmla="*/ 122 w 170"/>
                  <a:gd name="T87" fmla="*/ 45 h 136"/>
                  <a:gd name="T88" fmla="*/ 113 w 170"/>
                  <a:gd name="T89" fmla="*/ 35 h 136"/>
                  <a:gd name="T90" fmla="*/ 112 w 170"/>
                  <a:gd name="T91" fmla="*/ 32 h 136"/>
                  <a:gd name="T92" fmla="*/ 106 w 170"/>
                  <a:gd name="T93" fmla="*/ 32 h 136"/>
                  <a:gd name="T94" fmla="*/ 102 w 170"/>
                  <a:gd name="T95"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136">
                    <a:moveTo>
                      <a:pt x="102" y="28"/>
                    </a:moveTo>
                    <a:cubicBezTo>
                      <a:pt x="102" y="28"/>
                      <a:pt x="90" y="27"/>
                      <a:pt x="88" y="27"/>
                    </a:cubicBezTo>
                    <a:cubicBezTo>
                      <a:pt x="86" y="27"/>
                      <a:pt x="81" y="26"/>
                      <a:pt x="78" y="23"/>
                    </a:cubicBezTo>
                    <a:cubicBezTo>
                      <a:pt x="75" y="21"/>
                      <a:pt x="61" y="10"/>
                      <a:pt x="59" y="9"/>
                    </a:cubicBezTo>
                    <a:cubicBezTo>
                      <a:pt x="56" y="8"/>
                      <a:pt x="46" y="0"/>
                      <a:pt x="43" y="0"/>
                    </a:cubicBezTo>
                    <a:cubicBezTo>
                      <a:pt x="40" y="0"/>
                      <a:pt x="40" y="0"/>
                      <a:pt x="36" y="0"/>
                    </a:cubicBezTo>
                    <a:cubicBezTo>
                      <a:pt x="33" y="0"/>
                      <a:pt x="34" y="2"/>
                      <a:pt x="28" y="2"/>
                    </a:cubicBezTo>
                    <a:cubicBezTo>
                      <a:pt x="22" y="3"/>
                      <a:pt x="18" y="7"/>
                      <a:pt x="20" y="7"/>
                    </a:cubicBezTo>
                    <a:cubicBezTo>
                      <a:pt x="22" y="8"/>
                      <a:pt x="28" y="14"/>
                      <a:pt x="26" y="14"/>
                    </a:cubicBezTo>
                    <a:cubicBezTo>
                      <a:pt x="24" y="15"/>
                      <a:pt x="24" y="18"/>
                      <a:pt x="21" y="18"/>
                    </a:cubicBezTo>
                    <a:cubicBezTo>
                      <a:pt x="19" y="18"/>
                      <a:pt x="16" y="19"/>
                      <a:pt x="16" y="21"/>
                    </a:cubicBezTo>
                    <a:cubicBezTo>
                      <a:pt x="16" y="22"/>
                      <a:pt x="13" y="26"/>
                      <a:pt x="10" y="25"/>
                    </a:cubicBezTo>
                    <a:cubicBezTo>
                      <a:pt x="8" y="25"/>
                      <a:pt x="5" y="23"/>
                      <a:pt x="2" y="22"/>
                    </a:cubicBezTo>
                    <a:cubicBezTo>
                      <a:pt x="1" y="24"/>
                      <a:pt x="1" y="24"/>
                      <a:pt x="1" y="24"/>
                    </a:cubicBezTo>
                    <a:cubicBezTo>
                      <a:pt x="1" y="26"/>
                      <a:pt x="1" y="26"/>
                      <a:pt x="1" y="26"/>
                    </a:cubicBezTo>
                    <a:cubicBezTo>
                      <a:pt x="1" y="28"/>
                      <a:pt x="0" y="35"/>
                      <a:pt x="2" y="35"/>
                    </a:cubicBezTo>
                    <a:cubicBezTo>
                      <a:pt x="4" y="36"/>
                      <a:pt x="5" y="39"/>
                      <a:pt x="9" y="43"/>
                    </a:cubicBezTo>
                    <a:cubicBezTo>
                      <a:pt x="12" y="47"/>
                      <a:pt x="20" y="59"/>
                      <a:pt x="20" y="61"/>
                    </a:cubicBezTo>
                    <a:cubicBezTo>
                      <a:pt x="20" y="64"/>
                      <a:pt x="22" y="67"/>
                      <a:pt x="26" y="70"/>
                    </a:cubicBezTo>
                    <a:cubicBezTo>
                      <a:pt x="31" y="74"/>
                      <a:pt x="31" y="77"/>
                      <a:pt x="34" y="79"/>
                    </a:cubicBezTo>
                    <a:cubicBezTo>
                      <a:pt x="36" y="81"/>
                      <a:pt x="36" y="84"/>
                      <a:pt x="36" y="88"/>
                    </a:cubicBezTo>
                    <a:cubicBezTo>
                      <a:pt x="36" y="93"/>
                      <a:pt x="38" y="99"/>
                      <a:pt x="42" y="102"/>
                    </a:cubicBezTo>
                    <a:cubicBezTo>
                      <a:pt x="47" y="104"/>
                      <a:pt x="50" y="107"/>
                      <a:pt x="52" y="112"/>
                    </a:cubicBezTo>
                    <a:cubicBezTo>
                      <a:pt x="54" y="118"/>
                      <a:pt x="56" y="122"/>
                      <a:pt x="59" y="125"/>
                    </a:cubicBezTo>
                    <a:cubicBezTo>
                      <a:pt x="62" y="127"/>
                      <a:pt x="60" y="129"/>
                      <a:pt x="62" y="131"/>
                    </a:cubicBezTo>
                    <a:cubicBezTo>
                      <a:pt x="62" y="132"/>
                      <a:pt x="64" y="134"/>
                      <a:pt x="64" y="136"/>
                    </a:cubicBezTo>
                    <a:cubicBezTo>
                      <a:pt x="66" y="134"/>
                      <a:pt x="68" y="134"/>
                      <a:pt x="68" y="133"/>
                    </a:cubicBezTo>
                    <a:cubicBezTo>
                      <a:pt x="68" y="133"/>
                      <a:pt x="67" y="130"/>
                      <a:pt x="68" y="129"/>
                    </a:cubicBezTo>
                    <a:cubicBezTo>
                      <a:pt x="68" y="128"/>
                      <a:pt x="70" y="127"/>
                      <a:pt x="71" y="126"/>
                    </a:cubicBezTo>
                    <a:cubicBezTo>
                      <a:pt x="73" y="126"/>
                      <a:pt x="74" y="128"/>
                      <a:pt x="77" y="127"/>
                    </a:cubicBezTo>
                    <a:cubicBezTo>
                      <a:pt x="80" y="127"/>
                      <a:pt x="86" y="127"/>
                      <a:pt x="87" y="128"/>
                    </a:cubicBezTo>
                    <a:cubicBezTo>
                      <a:pt x="88" y="129"/>
                      <a:pt x="96" y="128"/>
                      <a:pt x="98" y="130"/>
                    </a:cubicBezTo>
                    <a:cubicBezTo>
                      <a:pt x="100" y="131"/>
                      <a:pt x="102" y="131"/>
                      <a:pt x="104" y="128"/>
                    </a:cubicBezTo>
                    <a:cubicBezTo>
                      <a:pt x="105" y="125"/>
                      <a:pt x="115" y="118"/>
                      <a:pt x="116" y="117"/>
                    </a:cubicBezTo>
                    <a:cubicBezTo>
                      <a:pt x="118" y="116"/>
                      <a:pt x="128" y="117"/>
                      <a:pt x="132" y="116"/>
                    </a:cubicBezTo>
                    <a:cubicBezTo>
                      <a:pt x="136" y="115"/>
                      <a:pt x="163" y="106"/>
                      <a:pt x="165" y="105"/>
                    </a:cubicBezTo>
                    <a:cubicBezTo>
                      <a:pt x="166" y="105"/>
                      <a:pt x="170" y="90"/>
                      <a:pt x="170" y="89"/>
                    </a:cubicBezTo>
                    <a:cubicBezTo>
                      <a:pt x="170" y="87"/>
                      <a:pt x="168" y="83"/>
                      <a:pt x="166" y="83"/>
                    </a:cubicBezTo>
                    <a:cubicBezTo>
                      <a:pt x="164" y="83"/>
                      <a:pt x="147" y="81"/>
                      <a:pt x="146" y="81"/>
                    </a:cubicBezTo>
                    <a:cubicBezTo>
                      <a:pt x="145" y="80"/>
                      <a:pt x="140" y="77"/>
                      <a:pt x="140" y="72"/>
                    </a:cubicBezTo>
                    <a:cubicBezTo>
                      <a:pt x="138" y="71"/>
                      <a:pt x="137" y="69"/>
                      <a:pt x="136" y="67"/>
                    </a:cubicBezTo>
                    <a:cubicBezTo>
                      <a:pt x="134" y="67"/>
                      <a:pt x="131" y="67"/>
                      <a:pt x="130" y="62"/>
                    </a:cubicBezTo>
                    <a:cubicBezTo>
                      <a:pt x="128" y="61"/>
                      <a:pt x="124" y="55"/>
                      <a:pt x="125" y="54"/>
                    </a:cubicBezTo>
                    <a:cubicBezTo>
                      <a:pt x="127" y="52"/>
                      <a:pt x="124" y="47"/>
                      <a:pt x="122" y="45"/>
                    </a:cubicBezTo>
                    <a:cubicBezTo>
                      <a:pt x="119" y="42"/>
                      <a:pt x="114" y="38"/>
                      <a:pt x="113" y="35"/>
                    </a:cubicBezTo>
                    <a:cubicBezTo>
                      <a:pt x="113" y="35"/>
                      <a:pt x="113" y="33"/>
                      <a:pt x="112" y="32"/>
                    </a:cubicBezTo>
                    <a:cubicBezTo>
                      <a:pt x="106" y="32"/>
                      <a:pt x="106" y="32"/>
                      <a:pt x="106" y="32"/>
                    </a:cubicBezTo>
                    <a:lnTo>
                      <a:pt x="102" y="28"/>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91">
                <a:extLst>
                  <a:ext uri="{FF2B5EF4-FFF2-40B4-BE49-F238E27FC236}">
                    <a16:creationId xmlns:a16="http://schemas.microsoft.com/office/drawing/2014/main" id="{22EBBEB1-A831-423D-96E1-9FEB47F249A0}"/>
                  </a:ext>
                </a:extLst>
              </p:cNvPr>
              <p:cNvSpPr>
                <a:spLocks/>
              </p:cNvSpPr>
              <p:nvPr/>
            </p:nvSpPr>
            <p:spPr bwMode="auto">
              <a:xfrm>
                <a:off x="5877070" y="3609238"/>
                <a:ext cx="150567" cy="165624"/>
              </a:xfrm>
              <a:custGeom>
                <a:avLst/>
                <a:gdLst>
                  <a:gd name="T0" fmla="*/ 32 w 65"/>
                  <a:gd name="T1" fmla="*/ 2 h 72"/>
                  <a:gd name="T2" fmla="*/ 32 w 65"/>
                  <a:gd name="T3" fmla="*/ 8 h 72"/>
                  <a:gd name="T4" fmla="*/ 27 w 65"/>
                  <a:gd name="T5" fmla="*/ 14 h 72"/>
                  <a:gd name="T6" fmla="*/ 24 w 65"/>
                  <a:gd name="T7" fmla="*/ 21 h 72"/>
                  <a:gd name="T8" fmla="*/ 26 w 65"/>
                  <a:gd name="T9" fmla="*/ 21 h 72"/>
                  <a:gd name="T10" fmla="*/ 30 w 65"/>
                  <a:gd name="T11" fmla="*/ 27 h 72"/>
                  <a:gd name="T12" fmla="*/ 25 w 65"/>
                  <a:gd name="T13" fmla="*/ 43 h 72"/>
                  <a:gd name="T14" fmla="*/ 0 w 65"/>
                  <a:gd name="T15" fmla="*/ 52 h 72"/>
                  <a:gd name="T16" fmla="*/ 10 w 65"/>
                  <a:gd name="T17" fmla="*/ 72 h 72"/>
                  <a:gd name="T18" fmla="*/ 12 w 65"/>
                  <a:gd name="T19" fmla="*/ 71 h 72"/>
                  <a:gd name="T20" fmla="*/ 25 w 65"/>
                  <a:gd name="T21" fmla="*/ 69 h 72"/>
                  <a:gd name="T22" fmla="*/ 28 w 65"/>
                  <a:gd name="T23" fmla="*/ 63 h 72"/>
                  <a:gd name="T24" fmla="*/ 37 w 65"/>
                  <a:gd name="T25" fmla="*/ 61 h 72"/>
                  <a:gd name="T26" fmla="*/ 42 w 65"/>
                  <a:gd name="T27" fmla="*/ 54 h 72"/>
                  <a:gd name="T28" fmla="*/ 47 w 65"/>
                  <a:gd name="T29" fmla="*/ 51 h 72"/>
                  <a:gd name="T30" fmla="*/ 50 w 65"/>
                  <a:gd name="T31" fmla="*/ 40 h 72"/>
                  <a:gd name="T32" fmla="*/ 56 w 65"/>
                  <a:gd name="T33" fmla="*/ 36 h 72"/>
                  <a:gd name="T34" fmla="*/ 63 w 65"/>
                  <a:gd name="T35" fmla="*/ 26 h 72"/>
                  <a:gd name="T36" fmla="*/ 62 w 65"/>
                  <a:gd name="T37" fmla="*/ 22 h 72"/>
                  <a:gd name="T38" fmla="*/ 56 w 65"/>
                  <a:gd name="T39" fmla="*/ 14 h 72"/>
                  <a:gd name="T40" fmla="*/ 42 w 65"/>
                  <a:gd name="T41" fmla="*/ 9 h 72"/>
                  <a:gd name="T42" fmla="*/ 38 w 65"/>
                  <a:gd name="T43" fmla="*/ 0 h 72"/>
                  <a:gd name="T44" fmla="*/ 35 w 65"/>
                  <a:gd name="T45" fmla="*/ 2 h 72"/>
                  <a:gd name="T46" fmla="*/ 32 w 65"/>
                  <a:gd name="T47"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72">
                    <a:moveTo>
                      <a:pt x="32" y="2"/>
                    </a:moveTo>
                    <a:cubicBezTo>
                      <a:pt x="32" y="8"/>
                      <a:pt x="32" y="8"/>
                      <a:pt x="32" y="8"/>
                    </a:cubicBezTo>
                    <a:cubicBezTo>
                      <a:pt x="27" y="14"/>
                      <a:pt x="27" y="14"/>
                      <a:pt x="27" y="14"/>
                    </a:cubicBezTo>
                    <a:cubicBezTo>
                      <a:pt x="24" y="21"/>
                      <a:pt x="24" y="21"/>
                      <a:pt x="24" y="21"/>
                    </a:cubicBezTo>
                    <a:cubicBezTo>
                      <a:pt x="25" y="21"/>
                      <a:pt x="26" y="21"/>
                      <a:pt x="26" y="21"/>
                    </a:cubicBezTo>
                    <a:cubicBezTo>
                      <a:pt x="28" y="21"/>
                      <a:pt x="30" y="25"/>
                      <a:pt x="30" y="27"/>
                    </a:cubicBezTo>
                    <a:cubicBezTo>
                      <a:pt x="30" y="28"/>
                      <a:pt x="26" y="43"/>
                      <a:pt x="25" y="43"/>
                    </a:cubicBezTo>
                    <a:cubicBezTo>
                      <a:pt x="24" y="44"/>
                      <a:pt x="9" y="49"/>
                      <a:pt x="0" y="52"/>
                    </a:cubicBezTo>
                    <a:cubicBezTo>
                      <a:pt x="2" y="56"/>
                      <a:pt x="6" y="65"/>
                      <a:pt x="10" y="72"/>
                    </a:cubicBezTo>
                    <a:cubicBezTo>
                      <a:pt x="10" y="72"/>
                      <a:pt x="11" y="72"/>
                      <a:pt x="12" y="71"/>
                    </a:cubicBezTo>
                    <a:cubicBezTo>
                      <a:pt x="16" y="68"/>
                      <a:pt x="21" y="70"/>
                      <a:pt x="25" y="69"/>
                    </a:cubicBezTo>
                    <a:cubicBezTo>
                      <a:pt x="28" y="68"/>
                      <a:pt x="25" y="65"/>
                      <a:pt x="28" y="63"/>
                    </a:cubicBezTo>
                    <a:cubicBezTo>
                      <a:pt x="31" y="60"/>
                      <a:pt x="35" y="62"/>
                      <a:pt x="37" y="61"/>
                    </a:cubicBezTo>
                    <a:cubicBezTo>
                      <a:pt x="38" y="60"/>
                      <a:pt x="39" y="55"/>
                      <a:pt x="42" y="54"/>
                    </a:cubicBezTo>
                    <a:cubicBezTo>
                      <a:pt x="45" y="53"/>
                      <a:pt x="47" y="53"/>
                      <a:pt x="47" y="51"/>
                    </a:cubicBezTo>
                    <a:cubicBezTo>
                      <a:pt x="47" y="49"/>
                      <a:pt x="47" y="41"/>
                      <a:pt x="50" y="40"/>
                    </a:cubicBezTo>
                    <a:cubicBezTo>
                      <a:pt x="52" y="40"/>
                      <a:pt x="56" y="37"/>
                      <a:pt x="56" y="36"/>
                    </a:cubicBezTo>
                    <a:cubicBezTo>
                      <a:pt x="56" y="34"/>
                      <a:pt x="61" y="29"/>
                      <a:pt x="63" y="26"/>
                    </a:cubicBezTo>
                    <a:cubicBezTo>
                      <a:pt x="65" y="24"/>
                      <a:pt x="65" y="22"/>
                      <a:pt x="62" y="22"/>
                    </a:cubicBezTo>
                    <a:cubicBezTo>
                      <a:pt x="60" y="22"/>
                      <a:pt x="57" y="15"/>
                      <a:pt x="56" y="14"/>
                    </a:cubicBezTo>
                    <a:cubicBezTo>
                      <a:pt x="55" y="12"/>
                      <a:pt x="48" y="13"/>
                      <a:pt x="42" y="9"/>
                    </a:cubicBezTo>
                    <a:cubicBezTo>
                      <a:pt x="40" y="7"/>
                      <a:pt x="39" y="3"/>
                      <a:pt x="38" y="0"/>
                    </a:cubicBezTo>
                    <a:cubicBezTo>
                      <a:pt x="35" y="2"/>
                      <a:pt x="35" y="2"/>
                      <a:pt x="35" y="2"/>
                    </a:cubicBezTo>
                    <a:lnTo>
                      <a:pt x="32" y="2"/>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92">
                <a:extLst>
                  <a:ext uri="{FF2B5EF4-FFF2-40B4-BE49-F238E27FC236}">
                    <a16:creationId xmlns:a16="http://schemas.microsoft.com/office/drawing/2014/main" id="{00D28099-06D5-4994-B404-FCBE4A9AFB56}"/>
                  </a:ext>
                </a:extLst>
              </p:cNvPr>
              <p:cNvSpPr>
                <a:spLocks/>
              </p:cNvSpPr>
              <p:nvPr/>
            </p:nvSpPr>
            <p:spPr bwMode="auto">
              <a:xfrm>
                <a:off x="5854485" y="3587908"/>
                <a:ext cx="20076" cy="32623"/>
              </a:xfrm>
              <a:custGeom>
                <a:avLst/>
                <a:gdLst>
                  <a:gd name="T0" fmla="*/ 6 w 9"/>
                  <a:gd name="T1" fmla="*/ 14 h 14"/>
                  <a:gd name="T2" fmla="*/ 6 w 9"/>
                  <a:gd name="T3" fmla="*/ 12 h 14"/>
                  <a:gd name="T4" fmla="*/ 5 w 9"/>
                  <a:gd name="T5" fmla="*/ 1 h 14"/>
                  <a:gd name="T6" fmla="*/ 0 w 9"/>
                  <a:gd name="T7" fmla="*/ 9 h 14"/>
                  <a:gd name="T8" fmla="*/ 0 w 9"/>
                  <a:gd name="T9" fmla="*/ 9 h 14"/>
                  <a:gd name="T10" fmla="*/ 6 w 9"/>
                  <a:gd name="T11" fmla="*/ 14 h 14"/>
                </a:gdLst>
                <a:ahLst/>
                <a:cxnLst>
                  <a:cxn ang="0">
                    <a:pos x="T0" y="T1"/>
                  </a:cxn>
                  <a:cxn ang="0">
                    <a:pos x="T2" y="T3"/>
                  </a:cxn>
                  <a:cxn ang="0">
                    <a:pos x="T4" y="T5"/>
                  </a:cxn>
                  <a:cxn ang="0">
                    <a:pos x="T6" y="T7"/>
                  </a:cxn>
                  <a:cxn ang="0">
                    <a:pos x="T8" y="T9"/>
                  </a:cxn>
                  <a:cxn ang="0">
                    <a:pos x="T10" y="T11"/>
                  </a:cxn>
                </a:cxnLst>
                <a:rect l="0" t="0" r="r" b="b"/>
                <a:pathLst>
                  <a:path w="9" h="14">
                    <a:moveTo>
                      <a:pt x="6" y="14"/>
                    </a:moveTo>
                    <a:cubicBezTo>
                      <a:pt x="6" y="13"/>
                      <a:pt x="6" y="12"/>
                      <a:pt x="6" y="12"/>
                    </a:cubicBezTo>
                    <a:cubicBezTo>
                      <a:pt x="8" y="9"/>
                      <a:pt x="9" y="2"/>
                      <a:pt x="5" y="1"/>
                    </a:cubicBezTo>
                    <a:cubicBezTo>
                      <a:pt x="2" y="0"/>
                      <a:pt x="0" y="7"/>
                      <a:pt x="0" y="9"/>
                    </a:cubicBezTo>
                    <a:cubicBezTo>
                      <a:pt x="0" y="9"/>
                      <a:pt x="0" y="9"/>
                      <a:pt x="0" y="9"/>
                    </a:cubicBezTo>
                    <a:cubicBezTo>
                      <a:pt x="1" y="14"/>
                      <a:pt x="4" y="14"/>
                      <a:pt x="6"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93">
                <a:extLst>
                  <a:ext uri="{FF2B5EF4-FFF2-40B4-BE49-F238E27FC236}">
                    <a16:creationId xmlns:a16="http://schemas.microsoft.com/office/drawing/2014/main" id="{2AE810D5-E1B3-444C-828F-75DD2B19DD8B}"/>
                  </a:ext>
                </a:extLst>
              </p:cNvPr>
              <p:cNvSpPr>
                <a:spLocks/>
              </p:cNvSpPr>
              <p:nvPr/>
            </p:nvSpPr>
            <p:spPr bwMode="auto">
              <a:xfrm>
                <a:off x="5877070" y="3586653"/>
                <a:ext cx="87831" cy="71519"/>
              </a:xfrm>
              <a:custGeom>
                <a:avLst/>
                <a:gdLst>
                  <a:gd name="T0" fmla="*/ 6 w 38"/>
                  <a:gd name="T1" fmla="*/ 29 h 31"/>
                  <a:gd name="T2" fmla="*/ 24 w 38"/>
                  <a:gd name="T3" fmla="*/ 31 h 31"/>
                  <a:gd name="T4" fmla="*/ 27 w 38"/>
                  <a:gd name="T5" fmla="*/ 24 h 31"/>
                  <a:gd name="T6" fmla="*/ 32 w 38"/>
                  <a:gd name="T7" fmla="*/ 18 h 31"/>
                  <a:gd name="T8" fmla="*/ 32 w 38"/>
                  <a:gd name="T9" fmla="*/ 12 h 31"/>
                  <a:gd name="T10" fmla="*/ 35 w 38"/>
                  <a:gd name="T11" fmla="*/ 12 h 31"/>
                  <a:gd name="T12" fmla="*/ 38 w 38"/>
                  <a:gd name="T13" fmla="*/ 10 h 31"/>
                  <a:gd name="T14" fmla="*/ 36 w 38"/>
                  <a:gd name="T15" fmla="*/ 0 h 31"/>
                  <a:gd name="T16" fmla="*/ 26 w 38"/>
                  <a:gd name="T17" fmla="*/ 11 h 31"/>
                  <a:gd name="T18" fmla="*/ 11 w 38"/>
                  <a:gd name="T19" fmla="*/ 18 h 31"/>
                  <a:gd name="T20" fmla="*/ 1 w 38"/>
                  <a:gd name="T21" fmla="*/ 20 h 31"/>
                  <a:gd name="T22" fmla="*/ 0 w 38"/>
                  <a:gd name="T23" fmla="*/ 20 h 31"/>
                  <a:gd name="T24" fmla="*/ 6 w 38"/>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1">
                    <a:moveTo>
                      <a:pt x="6" y="29"/>
                    </a:moveTo>
                    <a:cubicBezTo>
                      <a:pt x="7" y="29"/>
                      <a:pt x="19" y="31"/>
                      <a:pt x="24" y="31"/>
                    </a:cubicBezTo>
                    <a:cubicBezTo>
                      <a:pt x="27" y="24"/>
                      <a:pt x="27" y="24"/>
                      <a:pt x="27" y="24"/>
                    </a:cubicBezTo>
                    <a:cubicBezTo>
                      <a:pt x="32" y="18"/>
                      <a:pt x="32" y="18"/>
                      <a:pt x="32" y="18"/>
                    </a:cubicBezTo>
                    <a:cubicBezTo>
                      <a:pt x="32" y="12"/>
                      <a:pt x="32" y="12"/>
                      <a:pt x="32" y="12"/>
                    </a:cubicBezTo>
                    <a:cubicBezTo>
                      <a:pt x="35" y="12"/>
                      <a:pt x="35" y="12"/>
                      <a:pt x="35" y="12"/>
                    </a:cubicBezTo>
                    <a:cubicBezTo>
                      <a:pt x="38" y="10"/>
                      <a:pt x="38" y="10"/>
                      <a:pt x="38" y="10"/>
                    </a:cubicBezTo>
                    <a:cubicBezTo>
                      <a:pt x="37" y="5"/>
                      <a:pt x="37" y="0"/>
                      <a:pt x="36" y="0"/>
                    </a:cubicBezTo>
                    <a:cubicBezTo>
                      <a:pt x="34" y="0"/>
                      <a:pt x="28" y="6"/>
                      <a:pt x="26" y="11"/>
                    </a:cubicBezTo>
                    <a:cubicBezTo>
                      <a:pt x="24" y="15"/>
                      <a:pt x="17" y="19"/>
                      <a:pt x="11" y="18"/>
                    </a:cubicBezTo>
                    <a:cubicBezTo>
                      <a:pt x="5" y="17"/>
                      <a:pt x="3" y="19"/>
                      <a:pt x="1" y="20"/>
                    </a:cubicBezTo>
                    <a:cubicBezTo>
                      <a:pt x="1" y="21"/>
                      <a:pt x="0" y="21"/>
                      <a:pt x="0" y="20"/>
                    </a:cubicBezTo>
                    <a:cubicBezTo>
                      <a:pt x="0" y="25"/>
                      <a:pt x="5" y="28"/>
                      <a:pt x="6" y="2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94">
                <a:extLst>
                  <a:ext uri="{FF2B5EF4-FFF2-40B4-BE49-F238E27FC236}">
                    <a16:creationId xmlns:a16="http://schemas.microsoft.com/office/drawing/2014/main" id="{1A3B56E6-8CC3-4901-80BE-FA722C787E86}"/>
                  </a:ext>
                </a:extLst>
              </p:cNvPr>
              <p:cNvSpPr>
                <a:spLocks noEditPoints="1"/>
              </p:cNvSpPr>
              <p:nvPr/>
            </p:nvSpPr>
            <p:spPr bwMode="auto">
              <a:xfrm>
                <a:off x="6752869" y="3964326"/>
                <a:ext cx="360106" cy="112925"/>
              </a:xfrm>
              <a:custGeom>
                <a:avLst/>
                <a:gdLst>
                  <a:gd name="T0" fmla="*/ 28 w 156"/>
                  <a:gd name="T1" fmla="*/ 18 h 49"/>
                  <a:gd name="T2" fmla="*/ 22 w 156"/>
                  <a:gd name="T3" fmla="*/ 9 h 49"/>
                  <a:gd name="T4" fmla="*/ 18 w 156"/>
                  <a:gd name="T5" fmla="*/ 5 h 49"/>
                  <a:gd name="T6" fmla="*/ 17 w 156"/>
                  <a:gd name="T7" fmla="*/ 4 h 49"/>
                  <a:gd name="T8" fmla="*/ 15 w 156"/>
                  <a:gd name="T9" fmla="*/ 7 h 49"/>
                  <a:gd name="T10" fmla="*/ 8 w 156"/>
                  <a:gd name="T11" fmla="*/ 7 h 49"/>
                  <a:gd name="T12" fmla="*/ 4 w 156"/>
                  <a:gd name="T13" fmla="*/ 2 h 49"/>
                  <a:gd name="T14" fmla="*/ 0 w 156"/>
                  <a:gd name="T15" fmla="*/ 2 h 49"/>
                  <a:gd name="T16" fmla="*/ 2 w 156"/>
                  <a:gd name="T17" fmla="*/ 14 h 49"/>
                  <a:gd name="T18" fmla="*/ 10 w 156"/>
                  <a:gd name="T19" fmla="*/ 29 h 49"/>
                  <a:gd name="T20" fmla="*/ 18 w 156"/>
                  <a:gd name="T21" fmla="*/ 37 h 49"/>
                  <a:gd name="T22" fmla="*/ 33 w 156"/>
                  <a:gd name="T23" fmla="*/ 45 h 49"/>
                  <a:gd name="T24" fmla="*/ 28 w 156"/>
                  <a:gd name="T25" fmla="*/ 33 h 49"/>
                  <a:gd name="T26" fmla="*/ 28 w 156"/>
                  <a:gd name="T27" fmla="*/ 18 h 49"/>
                  <a:gd name="T28" fmla="*/ 149 w 156"/>
                  <a:gd name="T29" fmla="*/ 9 h 49"/>
                  <a:gd name="T30" fmla="*/ 142 w 156"/>
                  <a:gd name="T31" fmla="*/ 7 h 49"/>
                  <a:gd name="T32" fmla="*/ 135 w 156"/>
                  <a:gd name="T33" fmla="*/ 0 h 49"/>
                  <a:gd name="T34" fmla="*/ 129 w 156"/>
                  <a:gd name="T35" fmla="*/ 9 h 49"/>
                  <a:gd name="T36" fmla="*/ 124 w 156"/>
                  <a:gd name="T37" fmla="*/ 14 h 49"/>
                  <a:gd name="T38" fmla="*/ 122 w 156"/>
                  <a:gd name="T39" fmla="*/ 16 h 49"/>
                  <a:gd name="T40" fmla="*/ 123 w 156"/>
                  <a:gd name="T41" fmla="*/ 21 h 49"/>
                  <a:gd name="T42" fmla="*/ 117 w 156"/>
                  <a:gd name="T43" fmla="*/ 23 h 49"/>
                  <a:gd name="T44" fmla="*/ 113 w 156"/>
                  <a:gd name="T45" fmla="*/ 17 h 49"/>
                  <a:gd name="T46" fmla="*/ 113 w 156"/>
                  <a:gd name="T47" fmla="*/ 17 h 49"/>
                  <a:gd name="T48" fmla="*/ 106 w 156"/>
                  <a:gd name="T49" fmla="*/ 28 h 49"/>
                  <a:gd name="T50" fmla="*/ 94 w 156"/>
                  <a:gd name="T51" fmla="*/ 32 h 49"/>
                  <a:gd name="T52" fmla="*/ 89 w 156"/>
                  <a:gd name="T53" fmla="*/ 42 h 49"/>
                  <a:gd name="T54" fmla="*/ 77 w 156"/>
                  <a:gd name="T55" fmla="*/ 39 h 49"/>
                  <a:gd name="T56" fmla="*/ 79 w 156"/>
                  <a:gd name="T57" fmla="*/ 44 h 49"/>
                  <a:gd name="T58" fmla="*/ 86 w 156"/>
                  <a:gd name="T59" fmla="*/ 48 h 49"/>
                  <a:gd name="T60" fmla="*/ 96 w 156"/>
                  <a:gd name="T61" fmla="*/ 47 h 49"/>
                  <a:gd name="T62" fmla="*/ 105 w 156"/>
                  <a:gd name="T63" fmla="*/ 43 h 49"/>
                  <a:gd name="T64" fmla="*/ 112 w 156"/>
                  <a:gd name="T65" fmla="*/ 45 h 49"/>
                  <a:gd name="T66" fmla="*/ 119 w 156"/>
                  <a:gd name="T67" fmla="*/ 40 h 49"/>
                  <a:gd name="T68" fmla="*/ 122 w 156"/>
                  <a:gd name="T69" fmla="*/ 32 h 49"/>
                  <a:gd name="T70" fmla="*/ 126 w 156"/>
                  <a:gd name="T71" fmla="*/ 25 h 49"/>
                  <a:gd name="T72" fmla="*/ 139 w 156"/>
                  <a:gd name="T73" fmla="*/ 20 h 49"/>
                  <a:gd name="T74" fmla="*/ 143 w 156"/>
                  <a:gd name="T75" fmla="*/ 21 h 49"/>
                  <a:gd name="T76" fmla="*/ 148 w 156"/>
                  <a:gd name="T77" fmla="*/ 16 h 49"/>
                  <a:gd name="T78" fmla="*/ 155 w 156"/>
                  <a:gd name="T79" fmla="*/ 13 h 49"/>
                  <a:gd name="T80" fmla="*/ 149 w 156"/>
                  <a:gd name="T81"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49">
                    <a:moveTo>
                      <a:pt x="28" y="18"/>
                    </a:moveTo>
                    <a:cubicBezTo>
                      <a:pt x="28" y="12"/>
                      <a:pt x="23" y="13"/>
                      <a:pt x="22" y="9"/>
                    </a:cubicBezTo>
                    <a:cubicBezTo>
                      <a:pt x="20" y="6"/>
                      <a:pt x="18" y="8"/>
                      <a:pt x="18" y="5"/>
                    </a:cubicBezTo>
                    <a:cubicBezTo>
                      <a:pt x="18" y="5"/>
                      <a:pt x="17" y="5"/>
                      <a:pt x="17" y="4"/>
                    </a:cubicBezTo>
                    <a:cubicBezTo>
                      <a:pt x="14" y="5"/>
                      <a:pt x="15" y="7"/>
                      <a:pt x="15" y="7"/>
                    </a:cubicBezTo>
                    <a:cubicBezTo>
                      <a:pt x="14" y="8"/>
                      <a:pt x="8" y="8"/>
                      <a:pt x="8" y="7"/>
                    </a:cubicBezTo>
                    <a:cubicBezTo>
                      <a:pt x="8" y="5"/>
                      <a:pt x="7" y="2"/>
                      <a:pt x="4" y="2"/>
                    </a:cubicBezTo>
                    <a:cubicBezTo>
                      <a:pt x="3" y="2"/>
                      <a:pt x="1" y="1"/>
                      <a:pt x="0" y="2"/>
                    </a:cubicBezTo>
                    <a:cubicBezTo>
                      <a:pt x="2" y="6"/>
                      <a:pt x="2" y="10"/>
                      <a:pt x="2" y="14"/>
                    </a:cubicBezTo>
                    <a:cubicBezTo>
                      <a:pt x="2" y="19"/>
                      <a:pt x="9" y="26"/>
                      <a:pt x="10" y="29"/>
                    </a:cubicBezTo>
                    <a:cubicBezTo>
                      <a:pt x="11" y="32"/>
                      <a:pt x="13" y="33"/>
                      <a:pt x="18" y="37"/>
                    </a:cubicBezTo>
                    <a:cubicBezTo>
                      <a:pt x="22" y="40"/>
                      <a:pt x="32" y="45"/>
                      <a:pt x="33" y="45"/>
                    </a:cubicBezTo>
                    <a:cubicBezTo>
                      <a:pt x="35" y="44"/>
                      <a:pt x="31" y="36"/>
                      <a:pt x="28" y="33"/>
                    </a:cubicBezTo>
                    <a:cubicBezTo>
                      <a:pt x="25" y="30"/>
                      <a:pt x="28" y="23"/>
                      <a:pt x="28" y="18"/>
                    </a:cubicBezTo>
                    <a:close/>
                    <a:moveTo>
                      <a:pt x="149" y="9"/>
                    </a:moveTo>
                    <a:cubicBezTo>
                      <a:pt x="147" y="9"/>
                      <a:pt x="142" y="9"/>
                      <a:pt x="142" y="7"/>
                    </a:cubicBezTo>
                    <a:cubicBezTo>
                      <a:pt x="142" y="4"/>
                      <a:pt x="138" y="0"/>
                      <a:pt x="135" y="0"/>
                    </a:cubicBezTo>
                    <a:cubicBezTo>
                      <a:pt x="132" y="0"/>
                      <a:pt x="129" y="6"/>
                      <a:pt x="129" y="9"/>
                    </a:cubicBezTo>
                    <a:cubicBezTo>
                      <a:pt x="128" y="11"/>
                      <a:pt x="124" y="11"/>
                      <a:pt x="124" y="14"/>
                    </a:cubicBezTo>
                    <a:cubicBezTo>
                      <a:pt x="124" y="15"/>
                      <a:pt x="124" y="16"/>
                      <a:pt x="122" y="16"/>
                    </a:cubicBezTo>
                    <a:cubicBezTo>
                      <a:pt x="123" y="19"/>
                      <a:pt x="124" y="21"/>
                      <a:pt x="123" y="21"/>
                    </a:cubicBezTo>
                    <a:cubicBezTo>
                      <a:pt x="121" y="20"/>
                      <a:pt x="120" y="23"/>
                      <a:pt x="117" y="23"/>
                    </a:cubicBezTo>
                    <a:cubicBezTo>
                      <a:pt x="116" y="23"/>
                      <a:pt x="115" y="20"/>
                      <a:pt x="113" y="17"/>
                    </a:cubicBezTo>
                    <a:cubicBezTo>
                      <a:pt x="113" y="17"/>
                      <a:pt x="113" y="17"/>
                      <a:pt x="113" y="17"/>
                    </a:cubicBezTo>
                    <a:cubicBezTo>
                      <a:pt x="111" y="17"/>
                      <a:pt x="107" y="24"/>
                      <a:pt x="106" y="28"/>
                    </a:cubicBezTo>
                    <a:cubicBezTo>
                      <a:pt x="105" y="33"/>
                      <a:pt x="100" y="31"/>
                      <a:pt x="94" y="32"/>
                    </a:cubicBezTo>
                    <a:cubicBezTo>
                      <a:pt x="88" y="32"/>
                      <a:pt x="90" y="39"/>
                      <a:pt x="89" y="42"/>
                    </a:cubicBezTo>
                    <a:cubicBezTo>
                      <a:pt x="88" y="45"/>
                      <a:pt x="80" y="40"/>
                      <a:pt x="77" y="39"/>
                    </a:cubicBezTo>
                    <a:cubicBezTo>
                      <a:pt x="77" y="42"/>
                      <a:pt x="78" y="44"/>
                      <a:pt x="79" y="44"/>
                    </a:cubicBezTo>
                    <a:cubicBezTo>
                      <a:pt x="81" y="44"/>
                      <a:pt x="84" y="49"/>
                      <a:pt x="86" y="48"/>
                    </a:cubicBezTo>
                    <a:cubicBezTo>
                      <a:pt x="88" y="46"/>
                      <a:pt x="94" y="48"/>
                      <a:pt x="96" y="47"/>
                    </a:cubicBezTo>
                    <a:cubicBezTo>
                      <a:pt x="99" y="46"/>
                      <a:pt x="100" y="43"/>
                      <a:pt x="105" y="43"/>
                    </a:cubicBezTo>
                    <a:cubicBezTo>
                      <a:pt x="109" y="43"/>
                      <a:pt x="107" y="47"/>
                      <a:pt x="112" y="45"/>
                    </a:cubicBezTo>
                    <a:cubicBezTo>
                      <a:pt x="117" y="42"/>
                      <a:pt x="120" y="44"/>
                      <a:pt x="119" y="40"/>
                    </a:cubicBezTo>
                    <a:cubicBezTo>
                      <a:pt x="119" y="36"/>
                      <a:pt x="122" y="36"/>
                      <a:pt x="122" y="32"/>
                    </a:cubicBezTo>
                    <a:cubicBezTo>
                      <a:pt x="121" y="29"/>
                      <a:pt x="127" y="31"/>
                      <a:pt x="126" y="25"/>
                    </a:cubicBezTo>
                    <a:cubicBezTo>
                      <a:pt x="126" y="19"/>
                      <a:pt x="135" y="20"/>
                      <a:pt x="139" y="20"/>
                    </a:cubicBezTo>
                    <a:cubicBezTo>
                      <a:pt x="140" y="20"/>
                      <a:pt x="141" y="20"/>
                      <a:pt x="143" y="21"/>
                    </a:cubicBezTo>
                    <a:cubicBezTo>
                      <a:pt x="145" y="20"/>
                      <a:pt x="149" y="18"/>
                      <a:pt x="148" y="16"/>
                    </a:cubicBezTo>
                    <a:cubicBezTo>
                      <a:pt x="145" y="14"/>
                      <a:pt x="154" y="16"/>
                      <a:pt x="155" y="13"/>
                    </a:cubicBezTo>
                    <a:cubicBezTo>
                      <a:pt x="156" y="10"/>
                      <a:pt x="152" y="8"/>
                      <a:pt x="149"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Freeform 95">
                <a:extLst>
                  <a:ext uri="{FF2B5EF4-FFF2-40B4-BE49-F238E27FC236}">
                    <a16:creationId xmlns:a16="http://schemas.microsoft.com/office/drawing/2014/main" id="{26E0986E-CB76-4049-A517-8802715B7BF4}"/>
                  </a:ext>
                </a:extLst>
              </p:cNvPr>
              <p:cNvSpPr>
                <a:spLocks/>
              </p:cNvSpPr>
              <p:nvPr/>
            </p:nvSpPr>
            <p:spPr bwMode="auto">
              <a:xfrm>
                <a:off x="7013852" y="4000713"/>
                <a:ext cx="25095" cy="16311"/>
              </a:xfrm>
              <a:custGeom>
                <a:avLst/>
                <a:gdLst>
                  <a:gd name="T0" fmla="*/ 4 w 11"/>
                  <a:gd name="T1" fmla="*/ 7 h 7"/>
                  <a:gd name="T2" fmla="*/ 10 w 11"/>
                  <a:gd name="T3" fmla="*/ 5 h 7"/>
                  <a:gd name="T4" fmla="*/ 9 w 11"/>
                  <a:gd name="T5" fmla="*/ 0 h 7"/>
                  <a:gd name="T6" fmla="*/ 6 w 11"/>
                  <a:gd name="T7" fmla="*/ 2 h 7"/>
                  <a:gd name="T8" fmla="*/ 0 w 11"/>
                  <a:gd name="T9" fmla="*/ 1 h 7"/>
                  <a:gd name="T10" fmla="*/ 4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4" y="7"/>
                    </a:moveTo>
                    <a:cubicBezTo>
                      <a:pt x="7" y="7"/>
                      <a:pt x="8" y="4"/>
                      <a:pt x="10" y="5"/>
                    </a:cubicBezTo>
                    <a:cubicBezTo>
                      <a:pt x="11" y="5"/>
                      <a:pt x="10" y="3"/>
                      <a:pt x="9" y="0"/>
                    </a:cubicBezTo>
                    <a:cubicBezTo>
                      <a:pt x="8" y="1"/>
                      <a:pt x="6" y="1"/>
                      <a:pt x="6" y="2"/>
                    </a:cubicBezTo>
                    <a:cubicBezTo>
                      <a:pt x="6" y="4"/>
                      <a:pt x="2" y="1"/>
                      <a:pt x="0" y="1"/>
                    </a:cubicBezTo>
                    <a:cubicBezTo>
                      <a:pt x="2" y="4"/>
                      <a:pt x="3" y="7"/>
                      <a:pt x="4"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96">
                <a:extLst>
                  <a:ext uri="{FF2B5EF4-FFF2-40B4-BE49-F238E27FC236}">
                    <a16:creationId xmlns:a16="http://schemas.microsoft.com/office/drawing/2014/main" id="{526A9621-CC11-4953-A556-DD20388DFDCD}"/>
                  </a:ext>
                </a:extLst>
              </p:cNvPr>
              <p:cNvSpPr>
                <a:spLocks/>
              </p:cNvSpPr>
              <p:nvPr/>
            </p:nvSpPr>
            <p:spPr bwMode="auto">
              <a:xfrm>
                <a:off x="5632399" y="3353274"/>
                <a:ext cx="181935" cy="178171"/>
              </a:xfrm>
              <a:custGeom>
                <a:avLst/>
                <a:gdLst>
                  <a:gd name="T0" fmla="*/ 66 w 79"/>
                  <a:gd name="T1" fmla="*/ 69 h 77"/>
                  <a:gd name="T2" fmla="*/ 70 w 79"/>
                  <a:gd name="T3" fmla="*/ 66 h 77"/>
                  <a:gd name="T4" fmla="*/ 75 w 79"/>
                  <a:gd name="T5" fmla="*/ 69 h 77"/>
                  <a:gd name="T6" fmla="*/ 79 w 79"/>
                  <a:gd name="T7" fmla="*/ 68 h 77"/>
                  <a:gd name="T8" fmla="*/ 74 w 79"/>
                  <a:gd name="T9" fmla="*/ 61 h 77"/>
                  <a:gd name="T10" fmla="*/ 71 w 79"/>
                  <a:gd name="T11" fmla="*/ 56 h 77"/>
                  <a:gd name="T12" fmla="*/ 72 w 79"/>
                  <a:gd name="T13" fmla="*/ 50 h 77"/>
                  <a:gd name="T14" fmla="*/ 68 w 79"/>
                  <a:gd name="T15" fmla="*/ 46 h 77"/>
                  <a:gd name="T16" fmla="*/ 59 w 79"/>
                  <a:gd name="T17" fmla="*/ 40 h 77"/>
                  <a:gd name="T18" fmla="*/ 56 w 79"/>
                  <a:gd name="T19" fmla="*/ 35 h 77"/>
                  <a:gd name="T20" fmla="*/ 55 w 79"/>
                  <a:gd name="T21" fmla="*/ 28 h 77"/>
                  <a:gd name="T22" fmla="*/ 58 w 79"/>
                  <a:gd name="T23" fmla="*/ 22 h 77"/>
                  <a:gd name="T24" fmla="*/ 59 w 79"/>
                  <a:gd name="T25" fmla="*/ 17 h 77"/>
                  <a:gd name="T26" fmla="*/ 56 w 79"/>
                  <a:gd name="T27" fmla="*/ 14 h 77"/>
                  <a:gd name="T28" fmla="*/ 51 w 79"/>
                  <a:gd name="T29" fmla="*/ 9 h 77"/>
                  <a:gd name="T30" fmla="*/ 48 w 79"/>
                  <a:gd name="T31" fmla="*/ 3 h 77"/>
                  <a:gd name="T32" fmla="*/ 40 w 79"/>
                  <a:gd name="T33" fmla="*/ 1 h 77"/>
                  <a:gd name="T34" fmla="*/ 33 w 79"/>
                  <a:gd name="T35" fmla="*/ 0 h 77"/>
                  <a:gd name="T36" fmla="*/ 29 w 79"/>
                  <a:gd name="T37" fmla="*/ 3 h 77"/>
                  <a:gd name="T38" fmla="*/ 29 w 79"/>
                  <a:gd name="T39" fmla="*/ 3 h 77"/>
                  <a:gd name="T40" fmla="*/ 24 w 79"/>
                  <a:gd name="T41" fmla="*/ 6 h 77"/>
                  <a:gd name="T42" fmla="*/ 19 w 79"/>
                  <a:gd name="T43" fmla="*/ 10 h 77"/>
                  <a:gd name="T44" fmla="*/ 20 w 79"/>
                  <a:gd name="T45" fmla="*/ 17 h 77"/>
                  <a:gd name="T46" fmla="*/ 19 w 79"/>
                  <a:gd name="T47" fmla="*/ 23 h 77"/>
                  <a:gd name="T48" fmla="*/ 17 w 79"/>
                  <a:gd name="T49" fmla="*/ 28 h 77"/>
                  <a:gd name="T50" fmla="*/ 0 w 79"/>
                  <a:gd name="T51" fmla="*/ 37 h 77"/>
                  <a:gd name="T52" fmla="*/ 1 w 79"/>
                  <a:gd name="T53" fmla="*/ 41 h 77"/>
                  <a:gd name="T54" fmla="*/ 3 w 79"/>
                  <a:gd name="T55" fmla="*/ 49 h 77"/>
                  <a:gd name="T56" fmla="*/ 9 w 79"/>
                  <a:gd name="T57" fmla="*/ 49 h 77"/>
                  <a:gd name="T58" fmla="*/ 25 w 79"/>
                  <a:gd name="T59" fmla="*/ 58 h 77"/>
                  <a:gd name="T60" fmla="*/ 44 w 79"/>
                  <a:gd name="T61" fmla="*/ 72 h 77"/>
                  <a:gd name="T62" fmla="*/ 54 w 79"/>
                  <a:gd name="T63" fmla="*/ 76 h 77"/>
                  <a:gd name="T64" fmla="*/ 63 w 79"/>
                  <a:gd name="T65" fmla="*/ 77 h 77"/>
                  <a:gd name="T66" fmla="*/ 66 w 79"/>
                  <a:gd name="T67" fmla="*/ 6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77">
                    <a:moveTo>
                      <a:pt x="66" y="69"/>
                    </a:moveTo>
                    <a:cubicBezTo>
                      <a:pt x="67" y="68"/>
                      <a:pt x="68" y="67"/>
                      <a:pt x="70" y="66"/>
                    </a:cubicBezTo>
                    <a:cubicBezTo>
                      <a:pt x="72" y="66"/>
                      <a:pt x="73" y="67"/>
                      <a:pt x="75" y="69"/>
                    </a:cubicBezTo>
                    <a:cubicBezTo>
                      <a:pt x="76" y="69"/>
                      <a:pt x="78" y="68"/>
                      <a:pt x="79" y="68"/>
                    </a:cubicBezTo>
                    <a:cubicBezTo>
                      <a:pt x="77" y="65"/>
                      <a:pt x="74" y="63"/>
                      <a:pt x="74" y="61"/>
                    </a:cubicBezTo>
                    <a:cubicBezTo>
                      <a:pt x="75" y="59"/>
                      <a:pt x="72" y="57"/>
                      <a:pt x="71" y="56"/>
                    </a:cubicBezTo>
                    <a:cubicBezTo>
                      <a:pt x="71" y="54"/>
                      <a:pt x="73" y="52"/>
                      <a:pt x="72" y="50"/>
                    </a:cubicBezTo>
                    <a:cubicBezTo>
                      <a:pt x="71" y="49"/>
                      <a:pt x="70" y="46"/>
                      <a:pt x="68" y="46"/>
                    </a:cubicBezTo>
                    <a:cubicBezTo>
                      <a:pt x="66" y="45"/>
                      <a:pt x="59" y="42"/>
                      <a:pt x="59" y="40"/>
                    </a:cubicBezTo>
                    <a:cubicBezTo>
                      <a:pt x="60" y="37"/>
                      <a:pt x="57" y="36"/>
                      <a:pt x="56" y="35"/>
                    </a:cubicBezTo>
                    <a:cubicBezTo>
                      <a:pt x="54" y="35"/>
                      <a:pt x="53" y="29"/>
                      <a:pt x="55" y="28"/>
                    </a:cubicBezTo>
                    <a:cubicBezTo>
                      <a:pt x="56" y="27"/>
                      <a:pt x="56" y="22"/>
                      <a:pt x="58" y="22"/>
                    </a:cubicBezTo>
                    <a:cubicBezTo>
                      <a:pt x="60" y="22"/>
                      <a:pt x="58" y="19"/>
                      <a:pt x="59" y="17"/>
                    </a:cubicBezTo>
                    <a:cubicBezTo>
                      <a:pt x="59" y="15"/>
                      <a:pt x="57" y="14"/>
                      <a:pt x="56" y="14"/>
                    </a:cubicBezTo>
                    <a:cubicBezTo>
                      <a:pt x="54" y="14"/>
                      <a:pt x="51" y="11"/>
                      <a:pt x="51" y="9"/>
                    </a:cubicBezTo>
                    <a:cubicBezTo>
                      <a:pt x="51" y="7"/>
                      <a:pt x="48" y="4"/>
                      <a:pt x="48" y="3"/>
                    </a:cubicBezTo>
                    <a:cubicBezTo>
                      <a:pt x="48" y="7"/>
                      <a:pt x="42" y="1"/>
                      <a:pt x="40" y="1"/>
                    </a:cubicBezTo>
                    <a:cubicBezTo>
                      <a:pt x="38" y="2"/>
                      <a:pt x="36" y="0"/>
                      <a:pt x="33" y="0"/>
                    </a:cubicBezTo>
                    <a:cubicBezTo>
                      <a:pt x="30" y="0"/>
                      <a:pt x="30" y="2"/>
                      <a:pt x="29" y="3"/>
                    </a:cubicBezTo>
                    <a:cubicBezTo>
                      <a:pt x="29" y="3"/>
                      <a:pt x="29" y="3"/>
                      <a:pt x="29" y="3"/>
                    </a:cubicBezTo>
                    <a:cubicBezTo>
                      <a:pt x="24" y="6"/>
                      <a:pt x="24" y="6"/>
                      <a:pt x="24" y="6"/>
                    </a:cubicBezTo>
                    <a:cubicBezTo>
                      <a:pt x="24" y="6"/>
                      <a:pt x="20" y="8"/>
                      <a:pt x="19" y="10"/>
                    </a:cubicBezTo>
                    <a:cubicBezTo>
                      <a:pt x="18" y="13"/>
                      <a:pt x="21" y="15"/>
                      <a:pt x="20" y="17"/>
                    </a:cubicBezTo>
                    <a:cubicBezTo>
                      <a:pt x="19" y="18"/>
                      <a:pt x="19" y="22"/>
                      <a:pt x="19" y="23"/>
                    </a:cubicBezTo>
                    <a:cubicBezTo>
                      <a:pt x="20" y="24"/>
                      <a:pt x="17" y="28"/>
                      <a:pt x="17" y="28"/>
                    </a:cubicBezTo>
                    <a:cubicBezTo>
                      <a:pt x="17" y="28"/>
                      <a:pt x="8" y="33"/>
                      <a:pt x="0" y="37"/>
                    </a:cubicBezTo>
                    <a:cubicBezTo>
                      <a:pt x="0" y="38"/>
                      <a:pt x="0" y="40"/>
                      <a:pt x="1" y="41"/>
                    </a:cubicBezTo>
                    <a:cubicBezTo>
                      <a:pt x="1" y="43"/>
                      <a:pt x="2" y="46"/>
                      <a:pt x="3" y="49"/>
                    </a:cubicBezTo>
                    <a:cubicBezTo>
                      <a:pt x="6" y="49"/>
                      <a:pt x="6" y="49"/>
                      <a:pt x="9" y="49"/>
                    </a:cubicBezTo>
                    <a:cubicBezTo>
                      <a:pt x="12" y="49"/>
                      <a:pt x="22" y="57"/>
                      <a:pt x="25" y="58"/>
                    </a:cubicBezTo>
                    <a:cubicBezTo>
                      <a:pt x="27" y="59"/>
                      <a:pt x="41" y="70"/>
                      <a:pt x="44" y="72"/>
                    </a:cubicBezTo>
                    <a:cubicBezTo>
                      <a:pt x="47" y="75"/>
                      <a:pt x="52" y="76"/>
                      <a:pt x="54" y="76"/>
                    </a:cubicBezTo>
                    <a:cubicBezTo>
                      <a:pt x="55" y="76"/>
                      <a:pt x="59" y="76"/>
                      <a:pt x="63" y="77"/>
                    </a:cubicBezTo>
                    <a:cubicBezTo>
                      <a:pt x="64" y="74"/>
                      <a:pt x="66" y="70"/>
                      <a:pt x="66" y="6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97">
                <a:extLst>
                  <a:ext uri="{FF2B5EF4-FFF2-40B4-BE49-F238E27FC236}">
                    <a16:creationId xmlns:a16="http://schemas.microsoft.com/office/drawing/2014/main" id="{5986E95B-20B3-4BAD-8C9C-4374E8712E34}"/>
                  </a:ext>
                </a:extLst>
              </p:cNvPr>
              <p:cNvSpPr>
                <a:spLocks/>
              </p:cNvSpPr>
              <p:nvPr/>
            </p:nvSpPr>
            <p:spPr bwMode="auto">
              <a:xfrm>
                <a:off x="5777947" y="3505096"/>
                <a:ext cx="35132" cy="35132"/>
              </a:xfrm>
              <a:custGeom>
                <a:avLst/>
                <a:gdLst>
                  <a:gd name="T0" fmla="*/ 5 w 15"/>
                  <a:gd name="T1" fmla="*/ 11 h 15"/>
                  <a:gd name="T2" fmla="*/ 9 w 15"/>
                  <a:gd name="T3" fmla="*/ 15 h 15"/>
                  <a:gd name="T4" fmla="*/ 15 w 15"/>
                  <a:gd name="T5" fmla="*/ 15 h 15"/>
                  <a:gd name="T6" fmla="*/ 12 w 15"/>
                  <a:gd name="T7" fmla="*/ 5 h 15"/>
                  <a:gd name="T8" fmla="*/ 12 w 15"/>
                  <a:gd name="T9" fmla="*/ 3 h 15"/>
                  <a:gd name="T10" fmla="*/ 7 w 15"/>
                  <a:gd name="T11" fmla="*/ 0 h 15"/>
                  <a:gd name="T12" fmla="*/ 3 w 15"/>
                  <a:gd name="T13" fmla="*/ 3 h 15"/>
                  <a:gd name="T14" fmla="*/ 0 w 15"/>
                  <a:gd name="T15" fmla="*/ 11 h 15"/>
                  <a:gd name="T16" fmla="*/ 5 w 15"/>
                  <a:gd name="T1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5" y="11"/>
                    </a:moveTo>
                    <a:cubicBezTo>
                      <a:pt x="9" y="15"/>
                      <a:pt x="9" y="15"/>
                      <a:pt x="9" y="15"/>
                    </a:cubicBezTo>
                    <a:cubicBezTo>
                      <a:pt x="15" y="15"/>
                      <a:pt x="15" y="15"/>
                      <a:pt x="15" y="15"/>
                    </a:cubicBezTo>
                    <a:cubicBezTo>
                      <a:pt x="14" y="11"/>
                      <a:pt x="12" y="6"/>
                      <a:pt x="12" y="5"/>
                    </a:cubicBezTo>
                    <a:cubicBezTo>
                      <a:pt x="12" y="4"/>
                      <a:pt x="12" y="4"/>
                      <a:pt x="12" y="3"/>
                    </a:cubicBezTo>
                    <a:cubicBezTo>
                      <a:pt x="10" y="1"/>
                      <a:pt x="9" y="0"/>
                      <a:pt x="7" y="0"/>
                    </a:cubicBezTo>
                    <a:cubicBezTo>
                      <a:pt x="5" y="1"/>
                      <a:pt x="4" y="2"/>
                      <a:pt x="3" y="3"/>
                    </a:cubicBezTo>
                    <a:cubicBezTo>
                      <a:pt x="3" y="4"/>
                      <a:pt x="1" y="8"/>
                      <a:pt x="0" y="11"/>
                    </a:cubicBezTo>
                    <a:cubicBezTo>
                      <a:pt x="3" y="11"/>
                      <a:pt x="5" y="11"/>
                      <a:pt x="5" y="1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98">
                <a:extLst>
                  <a:ext uri="{FF2B5EF4-FFF2-40B4-BE49-F238E27FC236}">
                    <a16:creationId xmlns:a16="http://schemas.microsoft.com/office/drawing/2014/main" id="{C01F0ABF-4682-4124-B461-4BDAE6E5FB16}"/>
                  </a:ext>
                </a:extLst>
              </p:cNvPr>
              <p:cNvSpPr>
                <a:spLocks noEditPoints="1"/>
              </p:cNvSpPr>
              <p:nvPr/>
            </p:nvSpPr>
            <p:spPr bwMode="auto">
              <a:xfrm>
                <a:off x="4830629" y="3039593"/>
                <a:ext cx="272276" cy="225851"/>
              </a:xfrm>
              <a:custGeom>
                <a:avLst/>
                <a:gdLst>
                  <a:gd name="T0" fmla="*/ 104 w 118"/>
                  <a:gd name="T1" fmla="*/ 22 h 98"/>
                  <a:gd name="T2" fmla="*/ 99 w 118"/>
                  <a:gd name="T3" fmla="*/ 21 h 98"/>
                  <a:gd name="T4" fmla="*/ 94 w 118"/>
                  <a:gd name="T5" fmla="*/ 18 h 98"/>
                  <a:gd name="T6" fmla="*/ 86 w 118"/>
                  <a:gd name="T7" fmla="*/ 17 h 98"/>
                  <a:gd name="T8" fmla="*/ 82 w 118"/>
                  <a:gd name="T9" fmla="*/ 14 h 98"/>
                  <a:gd name="T10" fmla="*/ 79 w 118"/>
                  <a:gd name="T11" fmla="*/ 10 h 98"/>
                  <a:gd name="T12" fmla="*/ 76 w 118"/>
                  <a:gd name="T13" fmla="*/ 12 h 98"/>
                  <a:gd name="T14" fmla="*/ 73 w 118"/>
                  <a:gd name="T15" fmla="*/ 9 h 98"/>
                  <a:gd name="T16" fmla="*/ 68 w 118"/>
                  <a:gd name="T17" fmla="*/ 6 h 98"/>
                  <a:gd name="T18" fmla="*/ 64 w 118"/>
                  <a:gd name="T19" fmla="*/ 4 h 98"/>
                  <a:gd name="T20" fmla="*/ 62 w 118"/>
                  <a:gd name="T21" fmla="*/ 1 h 98"/>
                  <a:gd name="T22" fmla="*/ 60 w 118"/>
                  <a:gd name="T23" fmla="*/ 0 h 98"/>
                  <a:gd name="T24" fmla="*/ 59 w 118"/>
                  <a:gd name="T25" fmla="*/ 0 h 98"/>
                  <a:gd name="T26" fmla="*/ 54 w 118"/>
                  <a:gd name="T27" fmla="*/ 7 h 98"/>
                  <a:gd name="T28" fmla="*/ 45 w 118"/>
                  <a:gd name="T29" fmla="*/ 12 h 98"/>
                  <a:gd name="T30" fmla="*/ 40 w 118"/>
                  <a:gd name="T31" fmla="*/ 18 h 98"/>
                  <a:gd name="T32" fmla="*/ 30 w 118"/>
                  <a:gd name="T33" fmla="*/ 15 h 98"/>
                  <a:gd name="T34" fmla="*/ 25 w 118"/>
                  <a:gd name="T35" fmla="*/ 18 h 98"/>
                  <a:gd name="T36" fmla="*/ 27 w 118"/>
                  <a:gd name="T37" fmla="*/ 26 h 98"/>
                  <a:gd name="T38" fmla="*/ 20 w 118"/>
                  <a:gd name="T39" fmla="*/ 26 h 98"/>
                  <a:gd name="T40" fmla="*/ 15 w 118"/>
                  <a:gd name="T41" fmla="*/ 24 h 98"/>
                  <a:gd name="T42" fmla="*/ 7 w 118"/>
                  <a:gd name="T43" fmla="*/ 24 h 98"/>
                  <a:gd name="T44" fmla="*/ 2 w 118"/>
                  <a:gd name="T45" fmla="*/ 28 h 98"/>
                  <a:gd name="T46" fmla="*/ 3 w 118"/>
                  <a:gd name="T47" fmla="*/ 33 h 98"/>
                  <a:gd name="T48" fmla="*/ 13 w 118"/>
                  <a:gd name="T49" fmla="*/ 37 h 98"/>
                  <a:gd name="T50" fmla="*/ 21 w 118"/>
                  <a:gd name="T51" fmla="*/ 39 h 98"/>
                  <a:gd name="T52" fmla="*/ 23 w 118"/>
                  <a:gd name="T53" fmla="*/ 42 h 98"/>
                  <a:gd name="T54" fmla="*/ 29 w 118"/>
                  <a:gd name="T55" fmla="*/ 49 h 98"/>
                  <a:gd name="T56" fmla="*/ 32 w 118"/>
                  <a:gd name="T57" fmla="*/ 55 h 98"/>
                  <a:gd name="T58" fmla="*/ 30 w 118"/>
                  <a:gd name="T59" fmla="*/ 65 h 98"/>
                  <a:gd name="T60" fmla="*/ 27 w 118"/>
                  <a:gd name="T61" fmla="*/ 79 h 98"/>
                  <a:gd name="T62" fmla="*/ 26 w 118"/>
                  <a:gd name="T63" fmla="*/ 80 h 98"/>
                  <a:gd name="T64" fmla="*/ 31 w 118"/>
                  <a:gd name="T65" fmla="*/ 82 h 98"/>
                  <a:gd name="T66" fmla="*/ 38 w 118"/>
                  <a:gd name="T67" fmla="*/ 86 h 98"/>
                  <a:gd name="T68" fmla="*/ 45 w 118"/>
                  <a:gd name="T69" fmla="*/ 85 h 98"/>
                  <a:gd name="T70" fmla="*/ 49 w 118"/>
                  <a:gd name="T71" fmla="*/ 86 h 98"/>
                  <a:gd name="T72" fmla="*/ 58 w 118"/>
                  <a:gd name="T73" fmla="*/ 88 h 98"/>
                  <a:gd name="T74" fmla="*/ 66 w 118"/>
                  <a:gd name="T75" fmla="*/ 88 h 98"/>
                  <a:gd name="T76" fmla="*/ 66 w 118"/>
                  <a:gd name="T77" fmla="*/ 86 h 98"/>
                  <a:gd name="T78" fmla="*/ 73 w 118"/>
                  <a:gd name="T79" fmla="*/ 78 h 98"/>
                  <a:gd name="T80" fmla="*/ 87 w 118"/>
                  <a:gd name="T81" fmla="*/ 82 h 98"/>
                  <a:gd name="T82" fmla="*/ 97 w 118"/>
                  <a:gd name="T83" fmla="*/ 79 h 98"/>
                  <a:gd name="T84" fmla="*/ 102 w 118"/>
                  <a:gd name="T85" fmla="*/ 75 h 98"/>
                  <a:gd name="T86" fmla="*/ 103 w 118"/>
                  <a:gd name="T87" fmla="*/ 73 h 98"/>
                  <a:gd name="T88" fmla="*/ 99 w 118"/>
                  <a:gd name="T89" fmla="*/ 71 h 98"/>
                  <a:gd name="T90" fmla="*/ 97 w 118"/>
                  <a:gd name="T91" fmla="*/ 67 h 98"/>
                  <a:gd name="T92" fmla="*/ 95 w 118"/>
                  <a:gd name="T93" fmla="*/ 63 h 98"/>
                  <a:gd name="T94" fmla="*/ 96 w 118"/>
                  <a:gd name="T95" fmla="*/ 61 h 98"/>
                  <a:gd name="T96" fmla="*/ 98 w 118"/>
                  <a:gd name="T97" fmla="*/ 58 h 98"/>
                  <a:gd name="T98" fmla="*/ 97 w 118"/>
                  <a:gd name="T99" fmla="*/ 54 h 98"/>
                  <a:gd name="T100" fmla="*/ 96 w 118"/>
                  <a:gd name="T101" fmla="*/ 50 h 98"/>
                  <a:gd name="T102" fmla="*/ 92 w 118"/>
                  <a:gd name="T103" fmla="*/ 50 h 98"/>
                  <a:gd name="T104" fmla="*/ 91 w 118"/>
                  <a:gd name="T105" fmla="*/ 47 h 98"/>
                  <a:gd name="T106" fmla="*/ 96 w 118"/>
                  <a:gd name="T107" fmla="*/ 41 h 98"/>
                  <a:gd name="T108" fmla="*/ 100 w 118"/>
                  <a:gd name="T109" fmla="*/ 37 h 98"/>
                  <a:gd name="T110" fmla="*/ 102 w 118"/>
                  <a:gd name="T111" fmla="*/ 31 h 98"/>
                  <a:gd name="T112" fmla="*/ 105 w 118"/>
                  <a:gd name="T113" fmla="*/ 25 h 98"/>
                  <a:gd name="T114" fmla="*/ 104 w 118"/>
                  <a:gd name="T115" fmla="*/ 22 h 98"/>
                  <a:gd name="T116" fmla="*/ 116 w 118"/>
                  <a:gd name="T117" fmla="*/ 83 h 98"/>
                  <a:gd name="T118" fmla="*/ 111 w 118"/>
                  <a:gd name="T119" fmla="*/ 87 h 98"/>
                  <a:gd name="T120" fmla="*/ 115 w 118"/>
                  <a:gd name="T121" fmla="*/ 98 h 98"/>
                  <a:gd name="T122" fmla="*/ 116 w 118"/>
                  <a:gd name="T123"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98">
                    <a:moveTo>
                      <a:pt x="104" y="22"/>
                    </a:moveTo>
                    <a:cubicBezTo>
                      <a:pt x="103" y="22"/>
                      <a:pt x="102" y="21"/>
                      <a:pt x="99" y="21"/>
                    </a:cubicBezTo>
                    <a:cubicBezTo>
                      <a:pt x="97" y="21"/>
                      <a:pt x="95" y="20"/>
                      <a:pt x="94" y="18"/>
                    </a:cubicBezTo>
                    <a:cubicBezTo>
                      <a:pt x="93" y="17"/>
                      <a:pt x="88" y="16"/>
                      <a:pt x="86" y="17"/>
                    </a:cubicBezTo>
                    <a:cubicBezTo>
                      <a:pt x="84" y="17"/>
                      <a:pt x="83" y="14"/>
                      <a:pt x="82" y="14"/>
                    </a:cubicBezTo>
                    <a:cubicBezTo>
                      <a:pt x="80" y="14"/>
                      <a:pt x="79" y="12"/>
                      <a:pt x="79" y="10"/>
                    </a:cubicBezTo>
                    <a:cubicBezTo>
                      <a:pt x="79" y="9"/>
                      <a:pt x="77" y="11"/>
                      <a:pt x="76" y="12"/>
                    </a:cubicBezTo>
                    <a:cubicBezTo>
                      <a:pt x="74" y="13"/>
                      <a:pt x="74" y="10"/>
                      <a:pt x="73" y="9"/>
                    </a:cubicBezTo>
                    <a:cubicBezTo>
                      <a:pt x="73" y="8"/>
                      <a:pt x="70" y="7"/>
                      <a:pt x="68" y="6"/>
                    </a:cubicBezTo>
                    <a:cubicBezTo>
                      <a:pt x="67" y="5"/>
                      <a:pt x="65" y="3"/>
                      <a:pt x="64" y="4"/>
                    </a:cubicBezTo>
                    <a:cubicBezTo>
                      <a:pt x="64" y="5"/>
                      <a:pt x="62" y="2"/>
                      <a:pt x="62" y="1"/>
                    </a:cubicBezTo>
                    <a:cubicBezTo>
                      <a:pt x="61" y="0"/>
                      <a:pt x="61" y="0"/>
                      <a:pt x="60" y="0"/>
                    </a:cubicBezTo>
                    <a:cubicBezTo>
                      <a:pt x="60" y="0"/>
                      <a:pt x="59" y="0"/>
                      <a:pt x="59" y="0"/>
                    </a:cubicBezTo>
                    <a:cubicBezTo>
                      <a:pt x="56" y="0"/>
                      <a:pt x="53" y="2"/>
                      <a:pt x="54" y="7"/>
                    </a:cubicBezTo>
                    <a:cubicBezTo>
                      <a:pt x="54" y="12"/>
                      <a:pt x="50" y="12"/>
                      <a:pt x="45" y="12"/>
                    </a:cubicBezTo>
                    <a:cubicBezTo>
                      <a:pt x="41" y="13"/>
                      <a:pt x="42" y="17"/>
                      <a:pt x="40" y="18"/>
                    </a:cubicBezTo>
                    <a:cubicBezTo>
                      <a:pt x="38" y="20"/>
                      <a:pt x="31" y="17"/>
                      <a:pt x="30" y="15"/>
                    </a:cubicBezTo>
                    <a:cubicBezTo>
                      <a:pt x="29" y="12"/>
                      <a:pt x="23" y="15"/>
                      <a:pt x="25" y="18"/>
                    </a:cubicBezTo>
                    <a:cubicBezTo>
                      <a:pt x="28" y="21"/>
                      <a:pt x="28" y="25"/>
                      <a:pt x="27" y="26"/>
                    </a:cubicBezTo>
                    <a:cubicBezTo>
                      <a:pt x="25" y="28"/>
                      <a:pt x="22" y="24"/>
                      <a:pt x="20" y="26"/>
                    </a:cubicBezTo>
                    <a:cubicBezTo>
                      <a:pt x="17" y="28"/>
                      <a:pt x="17" y="25"/>
                      <a:pt x="15" y="24"/>
                    </a:cubicBezTo>
                    <a:cubicBezTo>
                      <a:pt x="12" y="23"/>
                      <a:pt x="11" y="25"/>
                      <a:pt x="7" y="24"/>
                    </a:cubicBezTo>
                    <a:cubicBezTo>
                      <a:pt x="3" y="24"/>
                      <a:pt x="0" y="26"/>
                      <a:pt x="2" y="28"/>
                    </a:cubicBezTo>
                    <a:cubicBezTo>
                      <a:pt x="3" y="30"/>
                      <a:pt x="2" y="32"/>
                      <a:pt x="3" y="33"/>
                    </a:cubicBezTo>
                    <a:cubicBezTo>
                      <a:pt x="4" y="35"/>
                      <a:pt x="9" y="35"/>
                      <a:pt x="13" y="37"/>
                    </a:cubicBezTo>
                    <a:cubicBezTo>
                      <a:pt x="18" y="39"/>
                      <a:pt x="18" y="37"/>
                      <a:pt x="21" y="39"/>
                    </a:cubicBezTo>
                    <a:cubicBezTo>
                      <a:pt x="23" y="40"/>
                      <a:pt x="23" y="39"/>
                      <a:pt x="23" y="42"/>
                    </a:cubicBezTo>
                    <a:cubicBezTo>
                      <a:pt x="23" y="45"/>
                      <a:pt x="25" y="48"/>
                      <a:pt x="29" y="49"/>
                    </a:cubicBezTo>
                    <a:cubicBezTo>
                      <a:pt x="33" y="50"/>
                      <a:pt x="30" y="53"/>
                      <a:pt x="32" y="55"/>
                    </a:cubicBezTo>
                    <a:cubicBezTo>
                      <a:pt x="33" y="58"/>
                      <a:pt x="30" y="62"/>
                      <a:pt x="30" y="65"/>
                    </a:cubicBezTo>
                    <a:cubicBezTo>
                      <a:pt x="31" y="68"/>
                      <a:pt x="28" y="79"/>
                      <a:pt x="27" y="79"/>
                    </a:cubicBezTo>
                    <a:cubicBezTo>
                      <a:pt x="26" y="80"/>
                      <a:pt x="26" y="80"/>
                      <a:pt x="26" y="80"/>
                    </a:cubicBezTo>
                    <a:cubicBezTo>
                      <a:pt x="28" y="80"/>
                      <a:pt x="30" y="81"/>
                      <a:pt x="31" y="82"/>
                    </a:cubicBezTo>
                    <a:cubicBezTo>
                      <a:pt x="32" y="83"/>
                      <a:pt x="36" y="84"/>
                      <a:pt x="38" y="86"/>
                    </a:cubicBezTo>
                    <a:cubicBezTo>
                      <a:pt x="41" y="87"/>
                      <a:pt x="45" y="87"/>
                      <a:pt x="45" y="85"/>
                    </a:cubicBezTo>
                    <a:cubicBezTo>
                      <a:pt x="45" y="83"/>
                      <a:pt x="47" y="84"/>
                      <a:pt x="49" y="86"/>
                    </a:cubicBezTo>
                    <a:cubicBezTo>
                      <a:pt x="50" y="87"/>
                      <a:pt x="56" y="88"/>
                      <a:pt x="58" y="88"/>
                    </a:cubicBezTo>
                    <a:cubicBezTo>
                      <a:pt x="60" y="89"/>
                      <a:pt x="64" y="88"/>
                      <a:pt x="66" y="88"/>
                    </a:cubicBezTo>
                    <a:cubicBezTo>
                      <a:pt x="66" y="88"/>
                      <a:pt x="66" y="87"/>
                      <a:pt x="66" y="86"/>
                    </a:cubicBezTo>
                    <a:cubicBezTo>
                      <a:pt x="64" y="82"/>
                      <a:pt x="69" y="79"/>
                      <a:pt x="73" y="78"/>
                    </a:cubicBezTo>
                    <a:cubicBezTo>
                      <a:pt x="77" y="78"/>
                      <a:pt x="85" y="80"/>
                      <a:pt x="87" y="82"/>
                    </a:cubicBezTo>
                    <a:cubicBezTo>
                      <a:pt x="90" y="83"/>
                      <a:pt x="93" y="83"/>
                      <a:pt x="97" y="79"/>
                    </a:cubicBezTo>
                    <a:cubicBezTo>
                      <a:pt x="99" y="76"/>
                      <a:pt x="100" y="76"/>
                      <a:pt x="102" y="75"/>
                    </a:cubicBezTo>
                    <a:cubicBezTo>
                      <a:pt x="102" y="74"/>
                      <a:pt x="102" y="73"/>
                      <a:pt x="103" y="73"/>
                    </a:cubicBezTo>
                    <a:cubicBezTo>
                      <a:pt x="103" y="71"/>
                      <a:pt x="101" y="71"/>
                      <a:pt x="99" y="71"/>
                    </a:cubicBezTo>
                    <a:cubicBezTo>
                      <a:pt x="97" y="71"/>
                      <a:pt x="96" y="69"/>
                      <a:pt x="97" y="67"/>
                    </a:cubicBezTo>
                    <a:cubicBezTo>
                      <a:pt x="98" y="65"/>
                      <a:pt x="96" y="65"/>
                      <a:pt x="95" y="63"/>
                    </a:cubicBezTo>
                    <a:cubicBezTo>
                      <a:pt x="93" y="61"/>
                      <a:pt x="95" y="62"/>
                      <a:pt x="96" y="61"/>
                    </a:cubicBezTo>
                    <a:cubicBezTo>
                      <a:pt x="97" y="61"/>
                      <a:pt x="99" y="59"/>
                      <a:pt x="98" y="58"/>
                    </a:cubicBezTo>
                    <a:cubicBezTo>
                      <a:pt x="97" y="58"/>
                      <a:pt x="96" y="56"/>
                      <a:pt x="97" y="54"/>
                    </a:cubicBezTo>
                    <a:cubicBezTo>
                      <a:pt x="98" y="52"/>
                      <a:pt x="96" y="52"/>
                      <a:pt x="96" y="50"/>
                    </a:cubicBezTo>
                    <a:cubicBezTo>
                      <a:pt x="96" y="49"/>
                      <a:pt x="94" y="48"/>
                      <a:pt x="92" y="50"/>
                    </a:cubicBezTo>
                    <a:cubicBezTo>
                      <a:pt x="90" y="52"/>
                      <a:pt x="90" y="50"/>
                      <a:pt x="91" y="47"/>
                    </a:cubicBezTo>
                    <a:cubicBezTo>
                      <a:pt x="92" y="44"/>
                      <a:pt x="96" y="43"/>
                      <a:pt x="96" y="41"/>
                    </a:cubicBezTo>
                    <a:cubicBezTo>
                      <a:pt x="96" y="39"/>
                      <a:pt x="99" y="37"/>
                      <a:pt x="100" y="37"/>
                    </a:cubicBezTo>
                    <a:cubicBezTo>
                      <a:pt x="102" y="37"/>
                      <a:pt x="101" y="34"/>
                      <a:pt x="102" y="31"/>
                    </a:cubicBezTo>
                    <a:cubicBezTo>
                      <a:pt x="103" y="29"/>
                      <a:pt x="103" y="27"/>
                      <a:pt x="105" y="25"/>
                    </a:cubicBezTo>
                    <a:cubicBezTo>
                      <a:pt x="108" y="23"/>
                      <a:pt x="105" y="22"/>
                      <a:pt x="104" y="22"/>
                    </a:cubicBezTo>
                    <a:close/>
                    <a:moveTo>
                      <a:pt x="116" y="83"/>
                    </a:moveTo>
                    <a:cubicBezTo>
                      <a:pt x="115" y="82"/>
                      <a:pt x="115" y="85"/>
                      <a:pt x="111" y="87"/>
                    </a:cubicBezTo>
                    <a:cubicBezTo>
                      <a:pt x="108" y="89"/>
                      <a:pt x="111" y="98"/>
                      <a:pt x="115" y="98"/>
                    </a:cubicBezTo>
                    <a:cubicBezTo>
                      <a:pt x="118" y="97"/>
                      <a:pt x="118" y="83"/>
                      <a:pt x="116" y="8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99">
                <a:extLst>
                  <a:ext uri="{FF2B5EF4-FFF2-40B4-BE49-F238E27FC236}">
                    <a16:creationId xmlns:a16="http://schemas.microsoft.com/office/drawing/2014/main" id="{E06F8012-426D-46F9-AC5E-3A0C99EC5480}"/>
                  </a:ext>
                </a:extLst>
              </p:cNvPr>
              <p:cNvSpPr>
                <a:spLocks/>
              </p:cNvSpPr>
              <p:nvPr/>
            </p:nvSpPr>
            <p:spPr bwMode="auto">
              <a:xfrm>
                <a:off x="3239636" y="3816268"/>
                <a:ext cx="42661" cy="26349"/>
              </a:xfrm>
              <a:custGeom>
                <a:avLst/>
                <a:gdLst>
                  <a:gd name="T0" fmla="*/ 18 w 18"/>
                  <a:gd name="T1" fmla="*/ 4 h 11"/>
                  <a:gd name="T2" fmla="*/ 9 w 18"/>
                  <a:gd name="T3" fmla="*/ 2 h 11"/>
                  <a:gd name="T4" fmla="*/ 6 w 18"/>
                  <a:gd name="T5" fmla="*/ 0 h 11"/>
                  <a:gd name="T6" fmla="*/ 5 w 18"/>
                  <a:gd name="T7" fmla="*/ 0 h 11"/>
                  <a:gd name="T8" fmla="*/ 0 w 18"/>
                  <a:gd name="T9" fmla="*/ 5 h 11"/>
                  <a:gd name="T10" fmla="*/ 15 w 18"/>
                  <a:gd name="T11" fmla="*/ 11 h 11"/>
                  <a:gd name="T12" fmla="*/ 18 w 18"/>
                  <a:gd name="T13" fmla="*/ 9 h 11"/>
                  <a:gd name="T14" fmla="*/ 18 w 18"/>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8" y="4"/>
                    </a:moveTo>
                    <a:cubicBezTo>
                      <a:pt x="16" y="2"/>
                      <a:pt x="13" y="5"/>
                      <a:pt x="9" y="2"/>
                    </a:cubicBezTo>
                    <a:cubicBezTo>
                      <a:pt x="8" y="1"/>
                      <a:pt x="7" y="1"/>
                      <a:pt x="6" y="0"/>
                    </a:cubicBezTo>
                    <a:cubicBezTo>
                      <a:pt x="5" y="0"/>
                      <a:pt x="5" y="0"/>
                      <a:pt x="5" y="0"/>
                    </a:cubicBezTo>
                    <a:cubicBezTo>
                      <a:pt x="4" y="1"/>
                      <a:pt x="2" y="3"/>
                      <a:pt x="0" y="5"/>
                    </a:cubicBezTo>
                    <a:cubicBezTo>
                      <a:pt x="2" y="7"/>
                      <a:pt x="12" y="11"/>
                      <a:pt x="15" y="11"/>
                    </a:cubicBezTo>
                    <a:cubicBezTo>
                      <a:pt x="16" y="11"/>
                      <a:pt x="17" y="10"/>
                      <a:pt x="18" y="9"/>
                    </a:cubicBezTo>
                    <a:cubicBezTo>
                      <a:pt x="18" y="7"/>
                      <a:pt x="18" y="5"/>
                      <a:pt x="18" y="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 name="Freeform 100">
                <a:extLst>
                  <a:ext uri="{FF2B5EF4-FFF2-40B4-BE49-F238E27FC236}">
                    <a16:creationId xmlns:a16="http://schemas.microsoft.com/office/drawing/2014/main" id="{9B370801-E0ED-41ED-BC9A-9F0DEB6462C8}"/>
                  </a:ext>
                </a:extLst>
              </p:cNvPr>
              <p:cNvSpPr>
                <a:spLocks/>
              </p:cNvSpPr>
              <p:nvPr/>
            </p:nvSpPr>
            <p:spPr bwMode="auto">
              <a:xfrm>
                <a:off x="3253438" y="3782390"/>
                <a:ext cx="112925" cy="61482"/>
              </a:xfrm>
              <a:custGeom>
                <a:avLst/>
                <a:gdLst>
                  <a:gd name="T0" fmla="*/ 20 w 49"/>
                  <a:gd name="T1" fmla="*/ 25 h 27"/>
                  <a:gd name="T2" fmla="*/ 23 w 49"/>
                  <a:gd name="T3" fmla="*/ 20 h 27"/>
                  <a:gd name="T4" fmla="*/ 32 w 49"/>
                  <a:gd name="T5" fmla="*/ 16 h 27"/>
                  <a:gd name="T6" fmla="*/ 39 w 49"/>
                  <a:gd name="T7" fmla="*/ 14 h 27"/>
                  <a:gd name="T8" fmla="*/ 49 w 49"/>
                  <a:gd name="T9" fmla="*/ 10 h 27"/>
                  <a:gd name="T10" fmla="*/ 40 w 49"/>
                  <a:gd name="T11" fmla="*/ 4 h 27"/>
                  <a:gd name="T12" fmla="*/ 23 w 49"/>
                  <a:gd name="T13" fmla="*/ 4 h 27"/>
                  <a:gd name="T14" fmla="*/ 8 w 49"/>
                  <a:gd name="T15" fmla="*/ 4 h 27"/>
                  <a:gd name="T16" fmla="*/ 8 w 49"/>
                  <a:gd name="T17" fmla="*/ 5 h 27"/>
                  <a:gd name="T18" fmla="*/ 3 w 49"/>
                  <a:gd name="T19" fmla="*/ 9 h 27"/>
                  <a:gd name="T20" fmla="*/ 0 w 49"/>
                  <a:gd name="T21" fmla="*/ 15 h 27"/>
                  <a:gd name="T22" fmla="*/ 3 w 49"/>
                  <a:gd name="T23" fmla="*/ 17 h 27"/>
                  <a:gd name="T24" fmla="*/ 12 w 49"/>
                  <a:gd name="T25" fmla="*/ 19 h 27"/>
                  <a:gd name="T26" fmla="*/ 12 w 49"/>
                  <a:gd name="T27" fmla="*/ 24 h 27"/>
                  <a:gd name="T28" fmla="*/ 14 w 49"/>
                  <a:gd name="T29" fmla="*/ 24 h 27"/>
                  <a:gd name="T30" fmla="*/ 15 w 49"/>
                  <a:gd name="T31" fmla="*/ 27 h 27"/>
                  <a:gd name="T32" fmla="*/ 18 w 49"/>
                  <a:gd name="T33" fmla="*/ 27 h 27"/>
                  <a:gd name="T34" fmla="*/ 20 w 49"/>
                  <a:gd name="T35"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27">
                    <a:moveTo>
                      <a:pt x="20" y="25"/>
                    </a:moveTo>
                    <a:cubicBezTo>
                      <a:pt x="21" y="24"/>
                      <a:pt x="18" y="20"/>
                      <a:pt x="23" y="20"/>
                    </a:cubicBezTo>
                    <a:cubicBezTo>
                      <a:pt x="27" y="19"/>
                      <a:pt x="31" y="19"/>
                      <a:pt x="32" y="16"/>
                    </a:cubicBezTo>
                    <a:cubicBezTo>
                      <a:pt x="32" y="13"/>
                      <a:pt x="38" y="14"/>
                      <a:pt x="39" y="14"/>
                    </a:cubicBezTo>
                    <a:cubicBezTo>
                      <a:pt x="41" y="14"/>
                      <a:pt x="45" y="10"/>
                      <a:pt x="49" y="10"/>
                    </a:cubicBezTo>
                    <a:cubicBezTo>
                      <a:pt x="49" y="6"/>
                      <a:pt x="43" y="8"/>
                      <a:pt x="40" y="4"/>
                    </a:cubicBezTo>
                    <a:cubicBezTo>
                      <a:pt x="36" y="0"/>
                      <a:pt x="27" y="2"/>
                      <a:pt x="23" y="4"/>
                    </a:cubicBezTo>
                    <a:cubicBezTo>
                      <a:pt x="18" y="5"/>
                      <a:pt x="13" y="2"/>
                      <a:pt x="8" y="4"/>
                    </a:cubicBezTo>
                    <a:cubicBezTo>
                      <a:pt x="8" y="5"/>
                      <a:pt x="8" y="5"/>
                      <a:pt x="8" y="5"/>
                    </a:cubicBezTo>
                    <a:cubicBezTo>
                      <a:pt x="6" y="6"/>
                      <a:pt x="5" y="8"/>
                      <a:pt x="3" y="9"/>
                    </a:cubicBezTo>
                    <a:cubicBezTo>
                      <a:pt x="0" y="12"/>
                      <a:pt x="1" y="14"/>
                      <a:pt x="0" y="15"/>
                    </a:cubicBezTo>
                    <a:cubicBezTo>
                      <a:pt x="1" y="16"/>
                      <a:pt x="2" y="16"/>
                      <a:pt x="3" y="17"/>
                    </a:cubicBezTo>
                    <a:cubicBezTo>
                      <a:pt x="7" y="20"/>
                      <a:pt x="10" y="17"/>
                      <a:pt x="12" y="19"/>
                    </a:cubicBezTo>
                    <a:cubicBezTo>
                      <a:pt x="12" y="20"/>
                      <a:pt x="12" y="22"/>
                      <a:pt x="12" y="24"/>
                    </a:cubicBezTo>
                    <a:cubicBezTo>
                      <a:pt x="12" y="24"/>
                      <a:pt x="13" y="23"/>
                      <a:pt x="14" y="24"/>
                    </a:cubicBezTo>
                    <a:cubicBezTo>
                      <a:pt x="15" y="25"/>
                      <a:pt x="15" y="26"/>
                      <a:pt x="15" y="27"/>
                    </a:cubicBezTo>
                    <a:cubicBezTo>
                      <a:pt x="18" y="27"/>
                      <a:pt x="18" y="27"/>
                      <a:pt x="18" y="27"/>
                    </a:cubicBezTo>
                    <a:cubicBezTo>
                      <a:pt x="18" y="27"/>
                      <a:pt x="20" y="25"/>
                      <a:pt x="20"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101">
                <a:extLst>
                  <a:ext uri="{FF2B5EF4-FFF2-40B4-BE49-F238E27FC236}">
                    <a16:creationId xmlns:a16="http://schemas.microsoft.com/office/drawing/2014/main" id="{6D0FE5F7-9F35-41C4-990B-40E9D5F8062D}"/>
                  </a:ext>
                </a:extLst>
              </p:cNvPr>
              <p:cNvSpPr>
                <a:spLocks/>
              </p:cNvSpPr>
              <p:nvPr/>
            </p:nvSpPr>
            <p:spPr bwMode="auto">
              <a:xfrm>
                <a:off x="2737746" y="3454907"/>
                <a:ext cx="564627" cy="352578"/>
              </a:xfrm>
              <a:custGeom>
                <a:avLst/>
                <a:gdLst>
                  <a:gd name="T0" fmla="*/ 214 w 245"/>
                  <a:gd name="T1" fmla="*/ 143 h 153"/>
                  <a:gd name="T2" fmla="*/ 211 w 245"/>
                  <a:gd name="T3" fmla="*/ 129 h 153"/>
                  <a:gd name="T4" fmla="*/ 231 w 245"/>
                  <a:gd name="T5" fmla="*/ 124 h 153"/>
                  <a:gd name="T6" fmla="*/ 238 w 245"/>
                  <a:gd name="T7" fmla="*/ 115 h 153"/>
                  <a:gd name="T8" fmla="*/ 244 w 245"/>
                  <a:gd name="T9" fmla="*/ 100 h 153"/>
                  <a:gd name="T10" fmla="*/ 225 w 245"/>
                  <a:gd name="T11" fmla="*/ 98 h 153"/>
                  <a:gd name="T12" fmla="*/ 212 w 245"/>
                  <a:gd name="T13" fmla="*/ 115 h 153"/>
                  <a:gd name="T14" fmla="*/ 200 w 245"/>
                  <a:gd name="T15" fmla="*/ 121 h 153"/>
                  <a:gd name="T16" fmla="*/ 172 w 245"/>
                  <a:gd name="T17" fmla="*/ 121 h 153"/>
                  <a:gd name="T18" fmla="*/ 159 w 245"/>
                  <a:gd name="T19" fmla="*/ 102 h 153"/>
                  <a:gd name="T20" fmla="*/ 159 w 245"/>
                  <a:gd name="T21" fmla="*/ 64 h 153"/>
                  <a:gd name="T22" fmla="*/ 156 w 245"/>
                  <a:gd name="T23" fmla="*/ 60 h 153"/>
                  <a:gd name="T24" fmla="*/ 143 w 245"/>
                  <a:gd name="T25" fmla="*/ 51 h 153"/>
                  <a:gd name="T26" fmla="*/ 133 w 245"/>
                  <a:gd name="T27" fmla="*/ 34 h 153"/>
                  <a:gd name="T28" fmla="*/ 113 w 245"/>
                  <a:gd name="T29" fmla="*/ 33 h 153"/>
                  <a:gd name="T30" fmla="*/ 100 w 245"/>
                  <a:gd name="T31" fmla="*/ 23 h 153"/>
                  <a:gd name="T32" fmla="*/ 86 w 245"/>
                  <a:gd name="T33" fmla="*/ 9 h 153"/>
                  <a:gd name="T34" fmla="*/ 71 w 245"/>
                  <a:gd name="T35" fmla="*/ 12 h 153"/>
                  <a:gd name="T36" fmla="*/ 27 w 245"/>
                  <a:gd name="T37" fmla="*/ 5 h 153"/>
                  <a:gd name="T38" fmla="*/ 0 w 245"/>
                  <a:gd name="T39" fmla="*/ 3 h 153"/>
                  <a:gd name="T40" fmla="*/ 11 w 245"/>
                  <a:gd name="T41" fmla="*/ 25 h 153"/>
                  <a:gd name="T42" fmla="*/ 25 w 245"/>
                  <a:gd name="T43" fmla="*/ 44 h 153"/>
                  <a:gd name="T44" fmla="*/ 28 w 245"/>
                  <a:gd name="T45" fmla="*/ 52 h 153"/>
                  <a:gd name="T46" fmla="*/ 39 w 245"/>
                  <a:gd name="T47" fmla="*/ 67 h 153"/>
                  <a:gd name="T48" fmla="*/ 57 w 245"/>
                  <a:gd name="T49" fmla="*/ 86 h 153"/>
                  <a:gd name="T50" fmla="*/ 59 w 245"/>
                  <a:gd name="T51" fmla="*/ 77 h 153"/>
                  <a:gd name="T52" fmla="*/ 51 w 245"/>
                  <a:gd name="T53" fmla="*/ 67 h 153"/>
                  <a:gd name="T54" fmla="*/ 37 w 245"/>
                  <a:gd name="T55" fmla="*/ 43 h 153"/>
                  <a:gd name="T56" fmla="*/ 31 w 245"/>
                  <a:gd name="T57" fmla="*/ 30 h 153"/>
                  <a:gd name="T58" fmla="*/ 20 w 245"/>
                  <a:gd name="T59" fmla="*/ 21 h 153"/>
                  <a:gd name="T60" fmla="*/ 21 w 245"/>
                  <a:gd name="T61" fmla="*/ 8 h 153"/>
                  <a:gd name="T62" fmla="*/ 28 w 245"/>
                  <a:gd name="T63" fmla="*/ 12 h 153"/>
                  <a:gd name="T64" fmla="*/ 34 w 245"/>
                  <a:gd name="T65" fmla="*/ 23 h 153"/>
                  <a:gd name="T66" fmla="*/ 40 w 245"/>
                  <a:gd name="T67" fmla="*/ 34 h 153"/>
                  <a:gd name="T68" fmla="*/ 52 w 245"/>
                  <a:gd name="T69" fmla="*/ 43 h 153"/>
                  <a:gd name="T70" fmla="*/ 62 w 245"/>
                  <a:gd name="T71" fmla="*/ 53 h 153"/>
                  <a:gd name="T72" fmla="*/ 68 w 245"/>
                  <a:gd name="T73" fmla="*/ 64 h 153"/>
                  <a:gd name="T74" fmla="*/ 92 w 245"/>
                  <a:gd name="T75" fmla="*/ 89 h 153"/>
                  <a:gd name="T76" fmla="*/ 95 w 245"/>
                  <a:gd name="T77" fmla="*/ 104 h 153"/>
                  <a:gd name="T78" fmla="*/ 99 w 245"/>
                  <a:gd name="T79" fmla="*/ 117 h 153"/>
                  <a:gd name="T80" fmla="*/ 124 w 245"/>
                  <a:gd name="T81" fmla="*/ 129 h 153"/>
                  <a:gd name="T82" fmla="*/ 158 w 245"/>
                  <a:gd name="T83" fmla="*/ 145 h 153"/>
                  <a:gd name="T84" fmla="*/ 189 w 245"/>
                  <a:gd name="T85" fmla="*/ 146 h 153"/>
                  <a:gd name="T86" fmla="*/ 204 w 245"/>
                  <a:gd name="T87" fmla="*/ 14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153">
                    <a:moveTo>
                      <a:pt x="204" y="144"/>
                    </a:moveTo>
                    <a:cubicBezTo>
                      <a:pt x="205" y="144"/>
                      <a:pt x="214" y="145"/>
                      <a:pt x="214" y="143"/>
                    </a:cubicBezTo>
                    <a:cubicBezTo>
                      <a:pt x="215" y="140"/>
                      <a:pt x="208" y="135"/>
                      <a:pt x="209" y="135"/>
                    </a:cubicBezTo>
                    <a:cubicBezTo>
                      <a:pt x="209" y="134"/>
                      <a:pt x="210" y="129"/>
                      <a:pt x="211" y="129"/>
                    </a:cubicBezTo>
                    <a:cubicBezTo>
                      <a:pt x="213" y="129"/>
                      <a:pt x="225" y="129"/>
                      <a:pt x="226" y="129"/>
                    </a:cubicBezTo>
                    <a:cubicBezTo>
                      <a:pt x="227" y="129"/>
                      <a:pt x="229" y="124"/>
                      <a:pt x="231" y="124"/>
                    </a:cubicBezTo>
                    <a:cubicBezTo>
                      <a:pt x="232" y="124"/>
                      <a:pt x="233" y="125"/>
                      <a:pt x="235" y="126"/>
                    </a:cubicBezTo>
                    <a:cubicBezTo>
                      <a:pt x="237" y="124"/>
                      <a:pt x="238" y="119"/>
                      <a:pt x="238" y="115"/>
                    </a:cubicBezTo>
                    <a:cubicBezTo>
                      <a:pt x="239" y="110"/>
                      <a:pt x="237" y="109"/>
                      <a:pt x="240" y="106"/>
                    </a:cubicBezTo>
                    <a:cubicBezTo>
                      <a:pt x="242" y="104"/>
                      <a:pt x="245" y="103"/>
                      <a:pt x="244" y="100"/>
                    </a:cubicBezTo>
                    <a:cubicBezTo>
                      <a:pt x="243" y="96"/>
                      <a:pt x="240" y="100"/>
                      <a:pt x="237" y="98"/>
                    </a:cubicBezTo>
                    <a:cubicBezTo>
                      <a:pt x="234" y="96"/>
                      <a:pt x="232" y="97"/>
                      <a:pt x="225" y="98"/>
                    </a:cubicBezTo>
                    <a:cubicBezTo>
                      <a:pt x="217" y="99"/>
                      <a:pt x="214" y="102"/>
                      <a:pt x="214" y="108"/>
                    </a:cubicBezTo>
                    <a:cubicBezTo>
                      <a:pt x="215" y="113"/>
                      <a:pt x="212" y="110"/>
                      <a:pt x="212" y="115"/>
                    </a:cubicBezTo>
                    <a:cubicBezTo>
                      <a:pt x="212" y="119"/>
                      <a:pt x="206" y="120"/>
                      <a:pt x="207" y="122"/>
                    </a:cubicBezTo>
                    <a:cubicBezTo>
                      <a:pt x="207" y="125"/>
                      <a:pt x="202" y="122"/>
                      <a:pt x="200" y="121"/>
                    </a:cubicBezTo>
                    <a:cubicBezTo>
                      <a:pt x="199" y="120"/>
                      <a:pt x="184" y="125"/>
                      <a:pt x="182" y="125"/>
                    </a:cubicBezTo>
                    <a:cubicBezTo>
                      <a:pt x="179" y="126"/>
                      <a:pt x="176" y="121"/>
                      <a:pt x="172" y="121"/>
                    </a:cubicBezTo>
                    <a:cubicBezTo>
                      <a:pt x="169" y="121"/>
                      <a:pt x="168" y="117"/>
                      <a:pt x="168" y="113"/>
                    </a:cubicBezTo>
                    <a:cubicBezTo>
                      <a:pt x="168" y="109"/>
                      <a:pt x="162" y="106"/>
                      <a:pt x="159" y="102"/>
                    </a:cubicBezTo>
                    <a:cubicBezTo>
                      <a:pt x="157" y="99"/>
                      <a:pt x="156" y="92"/>
                      <a:pt x="156" y="87"/>
                    </a:cubicBezTo>
                    <a:cubicBezTo>
                      <a:pt x="156" y="82"/>
                      <a:pt x="156" y="74"/>
                      <a:pt x="159" y="64"/>
                    </a:cubicBezTo>
                    <a:cubicBezTo>
                      <a:pt x="159" y="63"/>
                      <a:pt x="160" y="62"/>
                      <a:pt x="160" y="61"/>
                    </a:cubicBezTo>
                    <a:cubicBezTo>
                      <a:pt x="158" y="60"/>
                      <a:pt x="157" y="60"/>
                      <a:pt x="156" y="60"/>
                    </a:cubicBezTo>
                    <a:cubicBezTo>
                      <a:pt x="153" y="60"/>
                      <a:pt x="146" y="56"/>
                      <a:pt x="145" y="56"/>
                    </a:cubicBezTo>
                    <a:cubicBezTo>
                      <a:pt x="144" y="56"/>
                      <a:pt x="144" y="52"/>
                      <a:pt x="143" y="51"/>
                    </a:cubicBezTo>
                    <a:cubicBezTo>
                      <a:pt x="142" y="49"/>
                      <a:pt x="142" y="46"/>
                      <a:pt x="141" y="45"/>
                    </a:cubicBezTo>
                    <a:cubicBezTo>
                      <a:pt x="139" y="43"/>
                      <a:pt x="135" y="39"/>
                      <a:pt x="133" y="34"/>
                    </a:cubicBezTo>
                    <a:cubicBezTo>
                      <a:pt x="132" y="28"/>
                      <a:pt x="122" y="26"/>
                      <a:pt x="119" y="26"/>
                    </a:cubicBezTo>
                    <a:cubicBezTo>
                      <a:pt x="116" y="25"/>
                      <a:pt x="114" y="33"/>
                      <a:pt x="113" y="33"/>
                    </a:cubicBezTo>
                    <a:cubicBezTo>
                      <a:pt x="112" y="33"/>
                      <a:pt x="105" y="29"/>
                      <a:pt x="103" y="28"/>
                    </a:cubicBezTo>
                    <a:cubicBezTo>
                      <a:pt x="101" y="27"/>
                      <a:pt x="100" y="25"/>
                      <a:pt x="100" y="23"/>
                    </a:cubicBezTo>
                    <a:cubicBezTo>
                      <a:pt x="100" y="21"/>
                      <a:pt x="96" y="17"/>
                      <a:pt x="95" y="17"/>
                    </a:cubicBezTo>
                    <a:cubicBezTo>
                      <a:pt x="94" y="16"/>
                      <a:pt x="86" y="9"/>
                      <a:pt x="86" y="9"/>
                    </a:cubicBezTo>
                    <a:cubicBezTo>
                      <a:pt x="74" y="9"/>
                      <a:pt x="74" y="9"/>
                      <a:pt x="74" y="9"/>
                    </a:cubicBezTo>
                    <a:cubicBezTo>
                      <a:pt x="71" y="12"/>
                      <a:pt x="71" y="12"/>
                      <a:pt x="71" y="12"/>
                    </a:cubicBezTo>
                    <a:cubicBezTo>
                      <a:pt x="48" y="12"/>
                      <a:pt x="48" y="12"/>
                      <a:pt x="48" y="12"/>
                    </a:cubicBezTo>
                    <a:cubicBezTo>
                      <a:pt x="48" y="12"/>
                      <a:pt x="31" y="6"/>
                      <a:pt x="27" y="5"/>
                    </a:cubicBezTo>
                    <a:cubicBezTo>
                      <a:pt x="24" y="4"/>
                      <a:pt x="18" y="0"/>
                      <a:pt x="18" y="0"/>
                    </a:cubicBezTo>
                    <a:cubicBezTo>
                      <a:pt x="0" y="3"/>
                      <a:pt x="0" y="3"/>
                      <a:pt x="0" y="3"/>
                    </a:cubicBezTo>
                    <a:cubicBezTo>
                      <a:pt x="1" y="5"/>
                      <a:pt x="2" y="7"/>
                      <a:pt x="4" y="9"/>
                    </a:cubicBezTo>
                    <a:cubicBezTo>
                      <a:pt x="8" y="14"/>
                      <a:pt x="11" y="22"/>
                      <a:pt x="11" y="25"/>
                    </a:cubicBezTo>
                    <a:cubicBezTo>
                      <a:pt x="11" y="28"/>
                      <a:pt x="16" y="30"/>
                      <a:pt x="21" y="33"/>
                    </a:cubicBezTo>
                    <a:cubicBezTo>
                      <a:pt x="25" y="36"/>
                      <a:pt x="25" y="42"/>
                      <a:pt x="25" y="44"/>
                    </a:cubicBezTo>
                    <a:cubicBezTo>
                      <a:pt x="24" y="45"/>
                      <a:pt x="19" y="43"/>
                      <a:pt x="18" y="44"/>
                    </a:cubicBezTo>
                    <a:cubicBezTo>
                      <a:pt x="18" y="46"/>
                      <a:pt x="26" y="52"/>
                      <a:pt x="28" y="52"/>
                    </a:cubicBezTo>
                    <a:cubicBezTo>
                      <a:pt x="31" y="51"/>
                      <a:pt x="33" y="53"/>
                      <a:pt x="37" y="57"/>
                    </a:cubicBezTo>
                    <a:cubicBezTo>
                      <a:pt x="42" y="61"/>
                      <a:pt x="41" y="66"/>
                      <a:pt x="39" y="67"/>
                    </a:cubicBezTo>
                    <a:cubicBezTo>
                      <a:pt x="38" y="69"/>
                      <a:pt x="43" y="72"/>
                      <a:pt x="49" y="75"/>
                    </a:cubicBezTo>
                    <a:cubicBezTo>
                      <a:pt x="54" y="79"/>
                      <a:pt x="57" y="84"/>
                      <a:pt x="57" y="86"/>
                    </a:cubicBezTo>
                    <a:cubicBezTo>
                      <a:pt x="58" y="88"/>
                      <a:pt x="60" y="86"/>
                      <a:pt x="61" y="83"/>
                    </a:cubicBezTo>
                    <a:cubicBezTo>
                      <a:pt x="62" y="80"/>
                      <a:pt x="59" y="80"/>
                      <a:pt x="59" y="77"/>
                    </a:cubicBezTo>
                    <a:cubicBezTo>
                      <a:pt x="59" y="74"/>
                      <a:pt x="55" y="74"/>
                      <a:pt x="53" y="74"/>
                    </a:cubicBezTo>
                    <a:cubicBezTo>
                      <a:pt x="51" y="74"/>
                      <a:pt x="53" y="69"/>
                      <a:pt x="51" y="67"/>
                    </a:cubicBezTo>
                    <a:cubicBezTo>
                      <a:pt x="49" y="65"/>
                      <a:pt x="47" y="59"/>
                      <a:pt x="46" y="55"/>
                    </a:cubicBezTo>
                    <a:cubicBezTo>
                      <a:pt x="44" y="51"/>
                      <a:pt x="39" y="48"/>
                      <a:pt x="37" y="43"/>
                    </a:cubicBezTo>
                    <a:cubicBezTo>
                      <a:pt x="34" y="39"/>
                      <a:pt x="32" y="36"/>
                      <a:pt x="30" y="34"/>
                    </a:cubicBezTo>
                    <a:cubicBezTo>
                      <a:pt x="29" y="33"/>
                      <a:pt x="32" y="32"/>
                      <a:pt x="31" y="30"/>
                    </a:cubicBezTo>
                    <a:cubicBezTo>
                      <a:pt x="30" y="29"/>
                      <a:pt x="27" y="29"/>
                      <a:pt x="25" y="28"/>
                    </a:cubicBezTo>
                    <a:cubicBezTo>
                      <a:pt x="22" y="26"/>
                      <a:pt x="20" y="24"/>
                      <a:pt x="20" y="21"/>
                    </a:cubicBezTo>
                    <a:cubicBezTo>
                      <a:pt x="20" y="18"/>
                      <a:pt x="19" y="12"/>
                      <a:pt x="18" y="9"/>
                    </a:cubicBezTo>
                    <a:cubicBezTo>
                      <a:pt x="17" y="7"/>
                      <a:pt x="20" y="7"/>
                      <a:pt x="21" y="8"/>
                    </a:cubicBezTo>
                    <a:cubicBezTo>
                      <a:pt x="21" y="10"/>
                      <a:pt x="22" y="11"/>
                      <a:pt x="23" y="10"/>
                    </a:cubicBezTo>
                    <a:cubicBezTo>
                      <a:pt x="25" y="9"/>
                      <a:pt x="27" y="10"/>
                      <a:pt x="28" y="12"/>
                    </a:cubicBezTo>
                    <a:cubicBezTo>
                      <a:pt x="29" y="14"/>
                      <a:pt x="32" y="12"/>
                      <a:pt x="33" y="13"/>
                    </a:cubicBezTo>
                    <a:cubicBezTo>
                      <a:pt x="34" y="14"/>
                      <a:pt x="30" y="15"/>
                      <a:pt x="34" y="23"/>
                    </a:cubicBezTo>
                    <a:cubicBezTo>
                      <a:pt x="39" y="31"/>
                      <a:pt x="36" y="26"/>
                      <a:pt x="36" y="32"/>
                    </a:cubicBezTo>
                    <a:cubicBezTo>
                      <a:pt x="36" y="38"/>
                      <a:pt x="39" y="35"/>
                      <a:pt x="40" y="34"/>
                    </a:cubicBezTo>
                    <a:cubicBezTo>
                      <a:pt x="41" y="33"/>
                      <a:pt x="43" y="36"/>
                      <a:pt x="45" y="39"/>
                    </a:cubicBezTo>
                    <a:cubicBezTo>
                      <a:pt x="48" y="42"/>
                      <a:pt x="52" y="42"/>
                      <a:pt x="52" y="43"/>
                    </a:cubicBezTo>
                    <a:cubicBezTo>
                      <a:pt x="52" y="45"/>
                      <a:pt x="53" y="48"/>
                      <a:pt x="56" y="49"/>
                    </a:cubicBezTo>
                    <a:cubicBezTo>
                      <a:pt x="59" y="49"/>
                      <a:pt x="60" y="53"/>
                      <a:pt x="62" y="53"/>
                    </a:cubicBezTo>
                    <a:cubicBezTo>
                      <a:pt x="64" y="53"/>
                      <a:pt x="64" y="56"/>
                      <a:pt x="63" y="58"/>
                    </a:cubicBezTo>
                    <a:cubicBezTo>
                      <a:pt x="62" y="60"/>
                      <a:pt x="63" y="62"/>
                      <a:pt x="68" y="64"/>
                    </a:cubicBezTo>
                    <a:cubicBezTo>
                      <a:pt x="73" y="66"/>
                      <a:pt x="70" y="66"/>
                      <a:pt x="74" y="70"/>
                    </a:cubicBezTo>
                    <a:cubicBezTo>
                      <a:pt x="78" y="74"/>
                      <a:pt x="89" y="86"/>
                      <a:pt x="92" y="89"/>
                    </a:cubicBezTo>
                    <a:cubicBezTo>
                      <a:pt x="94" y="93"/>
                      <a:pt x="95" y="96"/>
                      <a:pt x="96" y="98"/>
                    </a:cubicBezTo>
                    <a:cubicBezTo>
                      <a:pt x="97" y="101"/>
                      <a:pt x="94" y="102"/>
                      <a:pt x="95" y="104"/>
                    </a:cubicBezTo>
                    <a:cubicBezTo>
                      <a:pt x="97" y="106"/>
                      <a:pt x="93" y="105"/>
                      <a:pt x="93" y="107"/>
                    </a:cubicBezTo>
                    <a:cubicBezTo>
                      <a:pt x="93" y="108"/>
                      <a:pt x="95" y="117"/>
                      <a:pt x="99" y="117"/>
                    </a:cubicBezTo>
                    <a:cubicBezTo>
                      <a:pt x="103" y="117"/>
                      <a:pt x="108" y="122"/>
                      <a:pt x="111" y="125"/>
                    </a:cubicBezTo>
                    <a:cubicBezTo>
                      <a:pt x="114" y="127"/>
                      <a:pt x="119" y="127"/>
                      <a:pt x="124" y="129"/>
                    </a:cubicBezTo>
                    <a:cubicBezTo>
                      <a:pt x="128" y="130"/>
                      <a:pt x="133" y="135"/>
                      <a:pt x="140" y="137"/>
                    </a:cubicBezTo>
                    <a:cubicBezTo>
                      <a:pt x="146" y="139"/>
                      <a:pt x="153" y="142"/>
                      <a:pt x="158" y="145"/>
                    </a:cubicBezTo>
                    <a:cubicBezTo>
                      <a:pt x="162" y="147"/>
                      <a:pt x="168" y="146"/>
                      <a:pt x="174" y="144"/>
                    </a:cubicBezTo>
                    <a:cubicBezTo>
                      <a:pt x="180" y="141"/>
                      <a:pt x="185" y="144"/>
                      <a:pt x="189" y="146"/>
                    </a:cubicBezTo>
                    <a:cubicBezTo>
                      <a:pt x="190" y="146"/>
                      <a:pt x="194" y="149"/>
                      <a:pt x="197" y="153"/>
                    </a:cubicBezTo>
                    <a:cubicBezTo>
                      <a:pt x="200" y="148"/>
                      <a:pt x="203" y="144"/>
                      <a:pt x="204" y="14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102">
                <a:extLst>
                  <a:ext uri="{FF2B5EF4-FFF2-40B4-BE49-F238E27FC236}">
                    <a16:creationId xmlns:a16="http://schemas.microsoft.com/office/drawing/2014/main" id="{13B7ED56-7AB1-4ECB-B1AF-F9C424B5442C}"/>
                  </a:ext>
                </a:extLst>
              </p:cNvPr>
              <p:cNvSpPr>
                <a:spLocks/>
              </p:cNvSpPr>
              <p:nvPr/>
            </p:nvSpPr>
            <p:spPr bwMode="auto">
              <a:xfrm>
                <a:off x="3191957" y="3752277"/>
                <a:ext cx="80302" cy="76538"/>
              </a:xfrm>
              <a:custGeom>
                <a:avLst/>
                <a:gdLst>
                  <a:gd name="T0" fmla="*/ 30 w 35"/>
                  <a:gd name="T1" fmla="*/ 22 h 33"/>
                  <a:gd name="T2" fmla="*/ 35 w 35"/>
                  <a:gd name="T3" fmla="*/ 18 h 33"/>
                  <a:gd name="T4" fmla="*/ 31 w 35"/>
                  <a:gd name="T5" fmla="*/ 16 h 33"/>
                  <a:gd name="T6" fmla="*/ 27 w 35"/>
                  <a:gd name="T7" fmla="*/ 16 h 33"/>
                  <a:gd name="T8" fmla="*/ 28 w 35"/>
                  <a:gd name="T9" fmla="*/ 0 h 33"/>
                  <a:gd name="T10" fmla="*/ 14 w 35"/>
                  <a:gd name="T11" fmla="*/ 0 h 33"/>
                  <a:gd name="T12" fmla="*/ 12 w 35"/>
                  <a:gd name="T13" fmla="*/ 6 h 33"/>
                  <a:gd name="T14" fmla="*/ 17 w 35"/>
                  <a:gd name="T15" fmla="*/ 14 h 33"/>
                  <a:gd name="T16" fmla="*/ 7 w 35"/>
                  <a:gd name="T17" fmla="*/ 15 h 33"/>
                  <a:gd name="T18" fmla="*/ 0 w 35"/>
                  <a:gd name="T19" fmla="*/ 24 h 33"/>
                  <a:gd name="T20" fmla="*/ 9 w 35"/>
                  <a:gd name="T21" fmla="*/ 31 h 33"/>
                  <a:gd name="T22" fmla="*/ 20 w 35"/>
                  <a:gd name="T23" fmla="*/ 33 h 33"/>
                  <a:gd name="T24" fmla="*/ 21 w 35"/>
                  <a:gd name="T25" fmla="*/ 33 h 33"/>
                  <a:gd name="T26" fmla="*/ 26 w 35"/>
                  <a:gd name="T27" fmla="*/ 28 h 33"/>
                  <a:gd name="T28" fmla="*/ 30 w 35"/>
                  <a:gd name="T29"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3">
                    <a:moveTo>
                      <a:pt x="30" y="22"/>
                    </a:moveTo>
                    <a:cubicBezTo>
                      <a:pt x="32" y="21"/>
                      <a:pt x="33" y="19"/>
                      <a:pt x="35" y="18"/>
                    </a:cubicBezTo>
                    <a:cubicBezTo>
                      <a:pt x="32" y="19"/>
                      <a:pt x="31" y="18"/>
                      <a:pt x="31" y="16"/>
                    </a:cubicBezTo>
                    <a:cubicBezTo>
                      <a:pt x="27" y="16"/>
                      <a:pt x="27" y="16"/>
                      <a:pt x="27" y="16"/>
                    </a:cubicBezTo>
                    <a:cubicBezTo>
                      <a:pt x="28" y="0"/>
                      <a:pt x="28" y="0"/>
                      <a:pt x="28" y="0"/>
                    </a:cubicBezTo>
                    <a:cubicBezTo>
                      <a:pt x="24" y="0"/>
                      <a:pt x="15" y="0"/>
                      <a:pt x="14" y="0"/>
                    </a:cubicBezTo>
                    <a:cubicBezTo>
                      <a:pt x="13" y="0"/>
                      <a:pt x="12" y="5"/>
                      <a:pt x="12" y="6"/>
                    </a:cubicBezTo>
                    <a:cubicBezTo>
                      <a:pt x="11" y="6"/>
                      <a:pt x="18" y="11"/>
                      <a:pt x="17" y="14"/>
                    </a:cubicBezTo>
                    <a:cubicBezTo>
                      <a:pt x="17" y="16"/>
                      <a:pt x="8" y="15"/>
                      <a:pt x="7" y="15"/>
                    </a:cubicBezTo>
                    <a:cubicBezTo>
                      <a:pt x="6" y="15"/>
                      <a:pt x="3" y="19"/>
                      <a:pt x="0" y="24"/>
                    </a:cubicBezTo>
                    <a:cubicBezTo>
                      <a:pt x="4" y="27"/>
                      <a:pt x="7" y="30"/>
                      <a:pt x="9" y="31"/>
                    </a:cubicBezTo>
                    <a:cubicBezTo>
                      <a:pt x="12" y="33"/>
                      <a:pt x="18" y="31"/>
                      <a:pt x="20" y="33"/>
                    </a:cubicBezTo>
                    <a:cubicBezTo>
                      <a:pt x="20" y="33"/>
                      <a:pt x="20" y="33"/>
                      <a:pt x="21" y="33"/>
                    </a:cubicBezTo>
                    <a:cubicBezTo>
                      <a:pt x="23" y="31"/>
                      <a:pt x="25" y="29"/>
                      <a:pt x="26" y="28"/>
                    </a:cubicBezTo>
                    <a:cubicBezTo>
                      <a:pt x="28" y="28"/>
                      <a:pt x="27" y="25"/>
                      <a:pt x="30" y="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 name="Freeform 103">
                <a:extLst>
                  <a:ext uri="{FF2B5EF4-FFF2-40B4-BE49-F238E27FC236}">
                    <a16:creationId xmlns:a16="http://schemas.microsoft.com/office/drawing/2014/main" id="{DB9EF54A-CF35-4CA5-BE0E-3D558E7BCF74}"/>
                  </a:ext>
                </a:extLst>
              </p:cNvPr>
              <p:cNvSpPr>
                <a:spLocks/>
              </p:cNvSpPr>
              <p:nvPr/>
            </p:nvSpPr>
            <p:spPr bwMode="auto">
              <a:xfrm>
                <a:off x="3253438" y="3740984"/>
                <a:ext cx="26349" cy="47680"/>
              </a:xfrm>
              <a:custGeom>
                <a:avLst/>
                <a:gdLst>
                  <a:gd name="T0" fmla="*/ 2 w 11"/>
                  <a:gd name="T1" fmla="*/ 5 h 21"/>
                  <a:gd name="T2" fmla="*/ 1 w 11"/>
                  <a:gd name="T3" fmla="*/ 5 h 21"/>
                  <a:gd name="T4" fmla="*/ 0 w 11"/>
                  <a:gd name="T5" fmla="*/ 21 h 21"/>
                  <a:gd name="T6" fmla="*/ 4 w 11"/>
                  <a:gd name="T7" fmla="*/ 21 h 21"/>
                  <a:gd name="T8" fmla="*/ 7 w 11"/>
                  <a:gd name="T9" fmla="*/ 17 h 21"/>
                  <a:gd name="T10" fmla="*/ 9 w 11"/>
                  <a:gd name="T11" fmla="*/ 3 h 21"/>
                  <a:gd name="T12" fmla="*/ 11 w 11"/>
                  <a:gd name="T13" fmla="*/ 2 h 21"/>
                  <a:gd name="T14" fmla="*/ 7 w 11"/>
                  <a:gd name="T15" fmla="*/ 0 h 21"/>
                  <a:gd name="T16" fmla="*/ 2 w 11"/>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1">
                    <a:moveTo>
                      <a:pt x="2" y="5"/>
                    </a:moveTo>
                    <a:cubicBezTo>
                      <a:pt x="2" y="5"/>
                      <a:pt x="1" y="5"/>
                      <a:pt x="1" y="5"/>
                    </a:cubicBezTo>
                    <a:cubicBezTo>
                      <a:pt x="0" y="21"/>
                      <a:pt x="0" y="21"/>
                      <a:pt x="0" y="21"/>
                    </a:cubicBezTo>
                    <a:cubicBezTo>
                      <a:pt x="4" y="21"/>
                      <a:pt x="4" y="21"/>
                      <a:pt x="4" y="21"/>
                    </a:cubicBezTo>
                    <a:cubicBezTo>
                      <a:pt x="5" y="19"/>
                      <a:pt x="5" y="18"/>
                      <a:pt x="7" y="17"/>
                    </a:cubicBezTo>
                    <a:cubicBezTo>
                      <a:pt x="10" y="14"/>
                      <a:pt x="5" y="4"/>
                      <a:pt x="9" y="3"/>
                    </a:cubicBezTo>
                    <a:cubicBezTo>
                      <a:pt x="10" y="3"/>
                      <a:pt x="10" y="3"/>
                      <a:pt x="11" y="2"/>
                    </a:cubicBezTo>
                    <a:cubicBezTo>
                      <a:pt x="9" y="1"/>
                      <a:pt x="8" y="0"/>
                      <a:pt x="7" y="0"/>
                    </a:cubicBezTo>
                    <a:cubicBezTo>
                      <a:pt x="5" y="0"/>
                      <a:pt x="3" y="5"/>
                      <a:pt x="2"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104">
                <a:extLst>
                  <a:ext uri="{FF2B5EF4-FFF2-40B4-BE49-F238E27FC236}">
                    <a16:creationId xmlns:a16="http://schemas.microsoft.com/office/drawing/2014/main" id="{005D3B49-1D58-4B53-BD51-3DE3FB72B4F1}"/>
                  </a:ext>
                </a:extLst>
              </p:cNvPr>
              <p:cNvSpPr>
                <a:spLocks/>
              </p:cNvSpPr>
              <p:nvPr/>
            </p:nvSpPr>
            <p:spPr bwMode="auto">
              <a:xfrm>
                <a:off x="3525714" y="3703343"/>
                <a:ext cx="55208" cy="46425"/>
              </a:xfrm>
              <a:custGeom>
                <a:avLst/>
                <a:gdLst>
                  <a:gd name="T0" fmla="*/ 12 w 24"/>
                  <a:gd name="T1" fmla="*/ 2 h 20"/>
                  <a:gd name="T2" fmla="*/ 17 w 24"/>
                  <a:gd name="T3" fmla="*/ 13 h 20"/>
                  <a:gd name="T4" fmla="*/ 1 w 24"/>
                  <a:gd name="T5" fmla="*/ 16 h 20"/>
                  <a:gd name="T6" fmla="*/ 12 w 24"/>
                  <a:gd name="T7" fmla="*/ 19 h 20"/>
                  <a:gd name="T8" fmla="*/ 23 w 24"/>
                  <a:gd name="T9" fmla="*/ 20 h 20"/>
                  <a:gd name="T10" fmla="*/ 24 w 24"/>
                  <a:gd name="T11" fmla="*/ 5 h 20"/>
                  <a:gd name="T12" fmla="*/ 12 w 2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24" h="20">
                    <a:moveTo>
                      <a:pt x="12" y="2"/>
                    </a:moveTo>
                    <a:cubicBezTo>
                      <a:pt x="8" y="5"/>
                      <a:pt x="17" y="10"/>
                      <a:pt x="17" y="13"/>
                    </a:cubicBezTo>
                    <a:cubicBezTo>
                      <a:pt x="17" y="17"/>
                      <a:pt x="3" y="13"/>
                      <a:pt x="1" y="16"/>
                    </a:cubicBezTo>
                    <a:cubicBezTo>
                      <a:pt x="0" y="18"/>
                      <a:pt x="6" y="20"/>
                      <a:pt x="12" y="19"/>
                    </a:cubicBezTo>
                    <a:cubicBezTo>
                      <a:pt x="16" y="17"/>
                      <a:pt x="20" y="19"/>
                      <a:pt x="23" y="20"/>
                    </a:cubicBezTo>
                    <a:cubicBezTo>
                      <a:pt x="23" y="15"/>
                      <a:pt x="24" y="9"/>
                      <a:pt x="24" y="5"/>
                    </a:cubicBezTo>
                    <a:cubicBezTo>
                      <a:pt x="20" y="3"/>
                      <a:pt x="14" y="0"/>
                      <a:pt x="12"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 name="Freeform 105">
                <a:extLst>
                  <a:ext uri="{FF2B5EF4-FFF2-40B4-BE49-F238E27FC236}">
                    <a16:creationId xmlns:a16="http://schemas.microsoft.com/office/drawing/2014/main" id="{1E0E75DA-3BF1-40FC-8E17-C37E9758E320}"/>
                  </a:ext>
                </a:extLst>
              </p:cNvPr>
              <p:cNvSpPr>
                <a:spLocks/>
              </p:cNvSpPr>
              <p:nvPr/>
            </p:nvSpPr>
            <p:spPr bwMode="auto">
              <a:xfrm>
                <a:off x="3579667" y="3710871"/>
                <a:ext cx="61482" cy="43915"/>
              </a:xfrm>
              <a:custGeom>
                <a:avLst/>
                <a:gdLst>
                  <a:gd name="T0" fmla="*/ 10 w 27"/>
                  <a:gd name="T1" fmla="*/ 14 h 19"/>
                  <a:gd name="T2" fmla="*/ 27 w 27"/>
                  <a:gd name="T3" fmla="*/ 11 h 19"/>
                  <a:gd name="T4" fmla="*/ 6 w 27"/>
                  <a:gd name="T5" fmla="*/ 2 h 19"/>
                  <a:gd name="T6" fmla="*/ 1 w 27"/>
                  <a:gd name="T7" fmla="*/ 2 h 19"/>
                  <a:gd name="T8" fmla="*/ 0 w 27"/>
                  <a:gd name="T9" fmla="*/ 17 h 19"/>
                  <a:gd name="T10" fmla="*/ 0 w 27"/>
                  <a:gd name="T11" fmla="*/ 17 h 19"/>
                  <a:gd name="T12" fmla="*/ 10 w 27"/>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10" y="14"/>
                    </a:moveTo>
                    <a:cubicBezTo>
                      <a:pt x="17" y="12"/>
                      <a:pt x="27" y="16"/>
                      <a:pt x="27" y="11"/>
                    </a:cubicBezTo>
                    <a:cubicBezTo>
                      <a:pt x="27" y="6"/>
                      <a:pt x="10" y="0"/>
                      <a:pt x="6" y="2"/>
                    </a:cubicBezTo>
                    <a:cubicBezTo>
                      <a:pt x="4" y="2"/>
                      <a:pt x="3" y="2"/>
                      <a:pt x="1" y="2"/>
                    </a:cubicBezTo>
                    <a:cubicBezTo>
                      <a:pt x="1" y="6"/>
                      <a:pt x="0" y="12"/>
                      <a:pt x="0" y="17"/>
                    </a:cubicBezTo>
                    <a:cubicBezTo>
                      <a:pt x="0" y="17"/>
                      <a:pt x="0" y="17"/>
                      <a:pt x="0" y="17"/>
                    </a:cubicBezTo>
                    <a:cubicBezTo>
                      <a:pt x="3" y="19"/>
                      <a:pt x="4" y="16"/>
                      <a:pt x="10"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Freeform 106">
                <a:extLst>
                  <a:ext uri="{FF2B5EF4-FFF2-40B4-BE49-F238E27FC236}">
                    <a16:creationId xmlns:a16="http://schemas.microsoft.com/office/drawing/2014/main" id="{CDC3579D-C382-444B-A686-673B7B828DCE}"/>
                  </a:ext>
                </a:extLst>
              </p:cNvPr>
              <p:cNvSpPr>
                <a:spLocks/>
              </p:cNvSpPr>
              <p:nvPr/>
            </p:nvSpPr>
            <p:spPr bwMode="auto">
              <a:xfrm>
                <a:off x="3288571" y="3804975"/>
                <a:ext cx="77793" cy="81557"/>
              </a:xfrm>
              <a:custGeom>
                <a:avLst/>
                <a:gdLst>
                  <a:gd name="T0" fmla="*/ 18 w 34"/>
                  <a:gd name="T1" fmla="*/ 33 h 35"/>
                  <a:gd name="T2" fmla="*/ 26 w 34"/>
                  <a:gd name="T3" fmla="*/ 35 h 35"/>
                  <a:gd name="T4" fmla="*/ 30 w 34"/>
                  <a:gd name="T5" fmla="*/ 35 h 35"/>
                  <a:gd name="T6" fmla="*/ 29 w 34"/>
                  <a:gd name="T7" fmla="*/ 34 h 35"/>
                  <a:gd name="T8" fmla="*/ 31 w 34"/>
                  <a:gd name="T9" fmla="*/ 23 h 35"/>
                  <a:gd name="T10" fmla="*/ 32 w 34"/>
                  <a:gd name="T11" fmla="*/ 9 h 35"/>
                  <a:gd name="T12" fmla="*/ 34 w 34"/>
                  <a:gd name="T13" fmla="*/ 1 h 35"/>
                  <a:gd name="T14" fmla="*/ 34 w 34"/>
                  <a:gd name="T15" fmla="*/ 0 h 35"/>
                  <a:gd name="T16" fmla="*/ 24 w 34"/>
                  <a:gd name="T17" fmla="*/ 4 h 35"/>
                  <a:gd name="T18" fmla="*/ 17 w 34"/>
                  <a:gd name="T19" fmla="*/ 6 h 35"/>
                  <a:gd name="T20" fmla="*/ 8 w 34"/>
                  <a:gd name="T21" fmla="*/ 10 h 35"/>
                  <a:gd name="T22" fmla="*/ 5 w 34"/>
                  <a:gd name="T23" fmla="*/ 15 h 35"/>
                  <a:gd name="T24" fmla="*/ 3 w 34"/>
                  <a:gd name="T25" fmla="*/ 17 h 35"/>
                  <a:gd name="T26" fmla="*/ 0 w 34"/>
                  <a:gd name="T27" fmla="*/ 17 h 35"/>
                  <a:gd name="T28" fmla="*/ 1 w 34"/>
                  <a:gd name="T29" fmla="*/ 21 h 35"/>
                  <a:gd name="T30" fmla="*/ 11 w 34"/>
                  <a:gd name="T31" fmla="*/ 30 h 35"/>
                  <a:gd name="T32" fmla="*/ 14 w 34"/>
                  <a:gd name="T33" fmla="*/ 33 h 35"/>
                  <a:gd name="T34" fmla="*/ 18 w 34"/>
                  <a:gd name="T35"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5">
                    <a:moveTo>
                      <a:pt x="18" y="33"/>
                    </a:moveTo>
                    <a:cubicBezTo>
                      <a:pt x="20" y="34"/>
                      <a:pt x="24" y="33"/>
                      <a:pt x="26" y="35"/>
                    </a:cubicBezTo>
                    <a:cubicBezTo>
                      <a:pt x="27" y="35"/>
                      <a:pt x="28" y="35"/>
                      <a:pt x="30" y="35"/>
                    </a:cubicBezTo>
                    <a:cubicBezTo>
                      <a:pt x="30" y="35"/>
                      <a:pt x="29" y="34"/>
                      <a:pt x="29" y="34"/>
                    </a:cubicBezTo>
                    <a:cubicBezTo>
                      <a:pt x="28" y="31"/>
                      <a:pt x="30" y="27"/>
                      <a:pt x="31" y="23"/>
                    </a:cubicBezTo>
                    <a:cubicBezTo>
                      <a:pt x="32" y="20"/>
                      <a:pt x="30" y="12"/>
                      <a:pt x="32" y="9"/>
                    </a:cubicBezTo>
                    <a:cubicBezTo>
                      <a:pt x="34" y="7"/>
                      <a:pt x="33" y="6"/>
                      <a:pt x="34" y="1"/>
                    </a:cubicBezTo>
                    <a:cubicBezTo>
                      <a:pt x="34" y="1"/>
                      <a:pt x="34" y="1"/>
                      <a:pt x="34" y="0"/>
                    </a:cubicBezTo>
                    <a:cubicBezTo>
                      <a:pt x="30" y="0"/>
                      <a:pt x="26" y="4"/>
                      <a:pt x="24" y="4"/>
                    </a:cubicBezTo>
                    <a:cubicBezTo>
                      <a:pt x="23" y="4"/>
                      <a:pt x="17" y="3"/>
                      <a:pt x="17" y="6"/>
                    </a:cubicBezTo>
                    <a:cubicBezTo>
                      <a:pt x="16" y="9"/>
                      <a:pt x="12" y="9"/>
                      <a:pt x="8" y="10"/>
                    </a:cubicBezTo>
                    <a:cubicBezTo>
                      <a:pt x="3" y="10"/>
                      <a:pt x="6" y="14"/>
                      <a:pt x="5" y="15"/>
                    </a:cubicBezTo>
                    <a:cubicBezTo>
                      <a:pt x="5" y="15"/>
                      <a:pt x="3" y="17"/>
                      <a:pt x="3" y="17"/>
                    </a:cubicBezTo>
                    <a:cubicBezTo>
                      <a:pt x="0" y="17"/>
                      <a:pt x="0" y="17"/>
                      <a:pt x="0" y="17"/>
                    </a:cubicBezTo>
                    <a:cubicBezTo>
                      <a:pt x="0" y="19"/>
                      <a:pt x="0" y="20"/>
                      <a:pt x="1" y="21"/>
                    </a:cubicBezTo>
                    <a:cubicBezTo>
                      <a:pt x="4" y="22"/>
                      <a:pt x="8" y="28"/>
                      <a:pt x="11" y="30"/>
                    </a:cubicBezTo>
                    <a:cubicBezTo>
                      <a:pt x="12" y="31"/>
                      <a:pt x="13" y="32"/>
                      <a:pt x="14" y="33"/>
                    </a:cubicBezTo>
                    <a:cubicBezTo>
                      <a:pt x="15" y="33"/>
                      <a:pt x="17" y="33"/>
                      <a:pt x="18" y="3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Freeform 108">
                <a:extLst>
                  <a:ext uri="{FF2B5EF4-FFF2-40B4-BE49-F238E27FC236}">
                    <a16:creationId xmlns:a16="http://schemas.microsoft.com/office/drawing/2014/main" id="{68FBB710-2BD8-4FB2-ACD5-F78386DF8978}"/>
                  </a:ext>
                </a:extLst>
              </p:cNvPr>
              <p:cNvSpPr>
                <a:spLocks/>
              </p:cNvSpPr>
              <p:nvPr/>
            </p:nvSpPr>
            <p:spPr bwMode="auto">
              <a:xfrm>
                <a:off x="3828103" y="4669481"/>
                <a:ext cx="91595" cy="101633"/>
              </a:xfrm>
              <a:custGeom>
                <a:avLst/>
                <a:gdLst>
                  <a:gd name="T0" fmla="*/ 40 w 40"/>
                  <a:gd name="T1" fmla="*/ 21 h 44"/>
                  <a:gd name="T2" fmla="*/ 34 w 40"/>
                  <a:gd name="T3" fmla="*/ 15 h 44"/>
                  <a:gd name="T4" fmla="*/ 25 w 40"/>
                  <a:gd name="T5" fmla="*/ 8 h 44"/>
                  <a:gd name="T6" fmla="*/ 21 w 40"/>
                  <a:gd name="T7" fmla="*/ 9 h 44"/>
                  <a:gd name="T8" fmla="*/ 17 w 40"/>
                  <a:gd name="T9" fmla="*/ 3 h 44"/>
                  <a:gd name="T10" fmla="*/ 10 w 40"/>
                  <a:gd name="T11" fmla="*/ 1 h 44"/>
                  <a:gd name="T12" fmla="*/ 8 w 40"/>
                  <a:gd name="T13" fmla="*/ 1 h 44"/>
                  <a:gd name="T14" fmla="*/ 5 w 40"/>
                  <a:gd name="T15" fmla="*/ 6 h 44"/>
                  <a:gd name="T16" fmla="*/ 3 w 40"/>
                  <a:gd name="T17" fmla="*/ 19 h 44"/>
                  <a:gd name="T18" fmla="*/ 0 w 40"/>
                  <a:gd name="T19" fmla="*/ 30 h 44"/>
                  <a:gd name="T20" fmla="*/ 3 w 40"/>
                  <a:gd name="T21" fmla="*/ 35 h 44"/>
                  <a:gd name="T22" fmla="*/ 2 w 40"/>
                  <a:gd name="T23" fmla="*/ 38 h 44"/>
                  <a:gd name="T24" fmla="*/ 5 w 40"/>
                  <a:gd name="T25" fmla="*/ 40 h 44"/>
                  <a:gd name="T26" fmla="*/ 16 w 40"/>
                  <a:gd name="T27" fmla="*/ 42 h 44"/>
                  <a:gd name="T28" fmla="*/ 22 w 40"/>
                  <a:gd name="T29" fmla="*/ 42 h 44"/>
                  <a:gd name="T30" fmla="*/ 34 w 40"/>
                  <a:gd name="T31" fmla="*/ 41 h 44"/>
                  <a:gd name="T32" fmla="*/ 40 w 40"/>
                  <a:gd name="T33" fmla="*/ 33 h 44"/>
                  <a:gd name="T34" fmla="*/ 40 w 40"/>
                  <a:gd name="T35"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4">
                    <a:moveTo>
                      <a:pt x="40" y="21"/>
                    </a:moveTo>
                    <a:cubicBezTo>
                      <a:pt x="40" y="17"/>
                      <a:pt x="35" y="16"/>
                      <a:pt x="34" y="15"/>
                    </a:cubicBezTo>
                    <a:cubicBezTo>
                      <a:pt x="33" y="13"/>
                      <a:pt x="27" y="11"/>
                      <a:pt x="25" y="8"/>
                    </a:cubicBezTo>
                    <a:cubicBezTo>
                      <a:pt x="23" y="5"/>
                      <a:pt x="22" y="9"/>
                      <a:pt x="21" y="9"/>
                    </a:cubicBezTo>
                    <a:cubicBezTo>
                      <a:pt x="20" y="9"/>
                      <a:pt x="20" y="7"/>
                      <a:pt x="17" y="3"/>
                    </a:cubicBezTo>
                    <a:cubicBezTo>
                      <a:pt x="14" y="0"/>
                      <a:pt x="12" y="0"/>
                      <a:pt x="10" y="1"/>
                    </a:cubicBezTo>
                    <a:cubicBezTo>
                      <a:pt x="10" y="1"/>
                      <a:pt x="9" y="1"/>
                      <a:pt x="8" y="1"/>
                    </a:cubicBezTo>
                    <a:cubicBezTo>
                      <a:pt x="6" y="3"/>
                      <a:pt x="5" y="4"/>
                      <a:pt x="5" y="6"/>
                    </a:cubicBezTo>
                    <a:cubicBezTo>
                      <a:pt x="5" y="9"/>
                      <a:pt x="3" y="13"/>
                      <a:pt x="3" y="19"/>
                    </a:cubicBezTo>
                    <a:cubicBezTo>
                      <a:pt x="2" y="26"/>
                      <a:pt x="1" y="25"/>
                      <a:pt x="0" y="30"/>
                    </a:cubicBezTo>
                    <a:cubicBezTo>
                      <a:pt x="0" y="35"/>
                      <a:pt x="2" y="34"/>
                      <a:pt x="3" y="35"/>
                    </a:cubicBezTo>
                    <a:cubicBezTo>
                      <a:pt x="3" y="35"/>
                      <a:pt x="3" y="37"/>
                      <a:pt x="2" y="38"/>
                    </a:cubicBezTo>
                    <a:cubicBezTo>
                      <a:pt x="3" y="39"/>
                      <a:pt x="4" y="40"/>
                      <a:pt x="5" y="40"/>
                    </a:cubicBezTo>
                    <a:cubicBezTo>
                      <a:pt x="9" y="39"/>
                      <a:pt x="12" y="41"/>
                      <a:pt x="16" y="42"/>
                    </a:cubicBezTo>
                    <a:cubicBezTo>
                      <a:pt x="20" y="44"/>
                      <a:pt x="18" y="42"/>
                      <a:pt x="22" y="42"/>
                    </a:cubicBezTo>
                    <a:cubicBezTo>
                      <a:pt x="26" y="43"/>
                      <a:pt x="30" y="43"/>
                      <a:pt x="34" y="41"/>
                    </a:cubicBezTo>
                    <a:cubicBezTo>
                      <a:pt x="37" y="39"/>
                      <a:pt x="38" y="36"/>
                      <a:pt x="40" y="33"/>
                    </a:cubicBezTo>
                    <a:cubicBezTo>
                      <a:pt x="38" y="29"/>
                      <a:pt x="40" y="24"/>
                      <a:pt x="40" y="2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Freeform 109">
                <a:extLst>
                  <a:ext uri="{FF2B5EF4-FFF2-40B4-BE49-F238E27FC236}">
                    <a16:creationId xmlns:a16="http://schemas.microsoft.com/office/drawing/2014/main" id="{E4FF6BD0-3ACD-4AFB-8427-CB310D3D4119}"/>
                  </a:ext>
                </a:extLst>
              </p:cNvPr>
              <p:cNvSpPr>
                <a:spLocks noEditPoints="1"/>
              </p:cNvSpPr>
              <p:nvPr/>
            </p:nvSpPr>
            <p:spPr bwMode="auto">
              <a:xfrm>
                <a:off x="3542025" y="4501348"/>
                <a:ext cx="376418" cy="740288"/>
              </a:xfrm>
              <a:custGeom>
                <a:avLst/>
                <a:gdLst>
                  <a:gd name="T0" fmla="*/ 46 w 163"/>
                  <a:gd name="T1" fmla="*/ 304 h 321"/>
                  <a:gd name="T2" fmla="*/ 43 w 163"/>
                  <a:gd name="T3" fmla="*/ 297 h 321"/>
                  <a:gd name="T4" fmla="*/ 40 w 163"/>
                  <a:gd name="T5" fmla="*/ 319 h 321"/>
                  <a:gd name="T6" fmla="*/ 58 w 163"/>
                  <a:gd name="T7" fmla="*/ 320 h 321"/>
                  <a:gd name="T8" fmla="*/ 62 w 163"/>
                  <a:gd name="T9" fmla="*/ 315 h 321"/>
                  <a:gd name="T10" fmla="*/ 156 w 163"/>
                  <a:gd name="T11" fmla="*/ 33 h 321"/>
                  <a:gd name="T12" fmla="*/ 152 w 163"/>
                  <a:gd name="T13" fmla="*/ 46 h 321"/>
                  <a:gd name="T14" fmla="*/ 138 w 163"/>
                  <a:gd name="T15" fmla="*/ 50 h 321"/>
                  <a:gd name="T16" fmla="*/ 123 w 163"/>
                  <a:gd name="T17" fmla="*/ 48 h 321"/>
                  <a:gd name="T18" fmla="*/ 132 w 163"/>
                  <a:gd name="T19" fmla="*/ 32 h 321"/>
                  <a:gd name="T20" fmla="*/ 108 w 163"/>
                  <a:gd name="T21" fmla="*/ 20 h 321"/>
                  <a:gd name="T22" fmla="*/ 88 w 163"/>
                  <a:gd name="T23" fmla="*/ 3 h 321"/>
                  <a:gd name="T24" fmla="*/ 75 w 163"/>
                  <a:gd name="T25" fmla="*/ 7 h 321"/>
                  <a:gd name="T26" fmla="*/ 59 w 163"/>
                  <a:gd name="T27" fmla="*/ 4 h 321"/>
                  <a:gd name="T28" fmla="*/ 52 w 163"/>
                  <a:gd name="T29" fmla="*/ 18 h 321"/>
                  <a:gd name="T30" fmla="*/ 42 w 163"/>
                  <a:gd name="T31" fmla="*/ 31 h 321"/>
                  <a:gd name="T32" fmla="*/ 43 w 163"/>
                  <a:gd name="T33" fmla="*/ 45 h 321"/>
                  <a:gd name="T34" fmla="*/ 36 w 163"/>
                  <a:gd name="T35" fmla="*/ 56 h 321"/>
                  <a:gd name="T36" fmla="*/ 30 w 163"/>
                  <a:gd name="T37" fmla="*/ 67 h 321"/>
                  <a:gd name="T38" fmla="*/ 26 w 163"/>
                  <a:gd name="T39" fmla="*/ 82 h 321"/>
                  <a:gd name="T40" fmla="*/ 29 w 163"/>
                  <a:gd name="T41" fmla="*/ 98 h 321"/>
                  <a:gd name="T42" fmla="*/ 29 w 163"/>
                  <a:gd name="T43" fmla="*/ 112 h 321"/>
                  <a:gd name="T44" fmla="*/ 26 w 163"/>
                  <a:gd name="T45" fmla="*/ 128 h 321"/>
                  <a:gd name="T46" fmla="*/ 21 w 163"/>
                  <a:gd name="T47" fmla="*/ 147 h 321"/>
                  <a:gd name="T48" fmla="*/ 18 w 163"/>
                  <a:gd name="T49" fmla="*/ 154 h 321"/>
                  <a:gd name="T50" fmla="*/ 15 w 163"/>
                  <a:gd name="T51" fmla="*/ 166 h 321"/>
                  <a:gd name="T52" fmla="*/ 15 w 163"/>
                  <a:gd name="T53" fmla="*/ 177 h 321"/>
                  <a:gd name="T54" fmla="*/ 13 w 163"/>
                  <a:gd name="T55" fmla="*/ 194 h 321"/>
                  <a:gd name="T56" fmla="*/ 15 w 163"/>
                  <a:gd name="T57" fmla="*/ 203 h 321"/>
                  <a:gd name="T58" fmla="*/ 19 w 163"/>
                  <a:gd name="T59" fmla="*/ 211 h 321"/>
                  <a:gd name="T60" fmla="*/ 17 w 163"/>
                  <a:gd name="T61" fmla="*/ 218 h 321"/>
                  <a:gd name="T62" fmla="*/ 15 w 163"/>
                  <a:gd name="T63" fmla="*/ 231 h 321"/>
                  <a:gd name="T64" fmla="*/ 10 w 163"/>
                  <a:gd name="T65" fmla="*/ 241 h 321"/>
                  <a:gd name="T66" fmla="*/ 6 w 163"/>
                  <a:gd name="T67" fmla="*/ 253 h 321"/>
                  <a:gd name="T68" fmla="*/ 2 w 163"/>
                  <a:gd name="T69" fmla="*/ 266 h 321"/>
                  <a:gd name="T70" fmla="*/ 11 w 163"/>
                  <a:gd name="T71" fmla="*/ 274 h 321"/>
                  <a:gd name="T72" fmla="*/ 16 w 163"/>
                  <a:gd name="T73" fmla="*/ 286 h 321"/>
                  <a:gd name="T74" fmla="*/ 34 w 163"/>
                  <a:gd name="T75" fmla="*/ 289 h 321"/>
                  <a:gd name="T76" fmla="*/ 38 w 163"/>
                  <a:gd name="T77" fmla="*/ 282 h 321"/>
                  <a:gd name="T78" fmla="*/ 38 w 163"/>
                  <a:gd name="T79" fmla="*/ 269 h 321"/>
                  <a:gd name="T80" fmla="*/ 47 w 163"/>
                  <a:gd name="T81" fmla="*/ 260 h 321"/>
                  <a:gd name="T82" fmla="*/ 63 w 163"/>
                  <a:gd name="T83" fmla="*/ 243 h 321"/>
                  <a:gd name="T84" fmla="*/ 56 w 163"/>
                  <a:gd name="T85" fmla="*/ 233 h 321"/>
                  <a:gd name="T86" fmla="*/ 64 w 163"/>
                  <a:gd name="T87" fmla="*/ 213 h 321"/>
                  <a:gd name="T88" fmla="*/ 68 w 163"/>
                  <a:gd name="T89" fmla="*/ 203 h 321"/>
                  <a:gd name="T90" fmla="*/ 73 w 163"/>
                  <a:gd name="T91" fmla="*/ 192 h 321"/>
                  <a:gd name="T92" fmla="*/ 78 w 163"/>
                  <a:gd name="T93" fmla="*/ 192 h 321"/>
                  <a:gd name="T94" fmla="*/ 76 w 163"/>
                  <a:gd name="T95" fmla="*/ 187 h 321"/>
                  <a:gd name="T96" fmla="*/ 70 w 163"/>
                  <a:gd name="T97" fmla="*/ 179 h 321"/>
                  <a:gd name="T98" fmla="*/ 82 w 163"/>
                  <a:gd name="T99" fmla="*/ 175 h 321"/>
                  <a:gd name="T100" fmla="*/ 92 w 163"/>
                  <a:gd name="T101" fmla="*/ 162 h 321"/>
                  <a:gd name="T102" fmla="*/ 95 w 163"/>
                  <a:gd name="T103" fmla="*/ 154 h 321"/>
                  <a:gd name="T104" fmla="*/ 131 w 163"/>
                  <a:gd name="T105" fmla="*/ 145 h 321"/>
                  <a:gd name="T106" fmla="*/ 135 w 163"/>
                  <a:gd name="T107" fmla="*/ 129 h 321"/>
                  <a:gd name="T108" fmla="*/ 129 w 163"/>
                  <a:gd name="T109" fmla="*/ 117 h 321"/>
                  <a:gd name="T110" fmla="*/ 126 w 163"/>
                  <a:gd name="T111" fmla="*/ 111 h 321"/>
                  <a:gd name="T112" fmla="*/ 124 w 163"/>
                  <a:gd name="T113" fmla="*/ 103 h 321"/>
                  <a:gd name="T114" fmla="*/ 129 w 163"/>
                  <a:gd name="T115" fmla="*/ 79 h 321"/>
                  <a:gd name="T116" fmla="*/ 153 w 163"/>
                  <a:gd name="T117" fmla="*/ 51 h 321"/>
                  <a:gd name="T118" fmla="*/ 161 w 163"/>
                  <a:gd name="T119" fmla="*/ 3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321">
                    <a:moveTo>
                      <a:pt x="62" y="315"/>
                    </a:moveTo>
                    <a:cubicBezTo>
                      <a:pt x="58" y="315"/>
                      <a:pt x="49" y="307"/>
                      <a:pt x="46" y="304"/>
                    </a:cubicBezTo>
                    <a:cubicBezTo>
                      <a:pt x="44" y="302"/>
                      <a:pt x="46" y="300"/>
                      <a:pt x="43" y="301"/>
                    </a:cubicBezTo>
                    <a:cubicBezTo>
                      <a:pt x="39" y="301"/>
                      <a:pt x="41" y="298"/>
                      <a:pt x="43" y="297"/>
                    </a:cubicBezTo>
                    <a:cubicBezTo>
                      <a:pt x="45" y="296"/>
                      <a:pt x="43" y="293"/>
                      <a:pt x="40" y="293"/>
                    </a:cubicBezTo>
                    <a:cubicBezTo>
                      <a:pt x="40" y="298"/>
                      <a:pt x="39" y="319"/>
                      <a:pt x="40" y="319"/>
                    </a:cubicBezTo>
                    <a:cubicBezTo>
                      <a:pt x="42" y="320"/>
                      <a:pt x="51" y="318"/>
                      <a:pt x="54" y="320"/>
                    </a:cubicBezTo>
                    <a:cubicBezTo>
                      <a:pt x="55" y="320"/>
                      <a:pt x="57" y="321"/>
                      <a:pt x="58" y="320"/>
                    </a:cubicBezTo>
                    <a:cubicBezTo>
                      <a:pt x="59" y="318"/>
                      <a:pt x="65" y="319"/>
                      <a:pt x="68" y="317"/>
                    </a:cubicBezTo>
                    <a:cubicBezTo>
                      <a:pt x="71" y="316"/>
                      <a:pt x="67" y="315"/>
                      <a:pt x="62" y="315"/>
                    </a:cubicBezTo>
                    <a:close/>
                    <a:moveTo>
                      <a:pt x="161" y="33"/>
                    </a:moveTo>
                    <a:cubicBezTo>
                      <a:pt x="160" y="33"/>
                      <a:pt x="158" y="33"/>
                      <a:pt x="156" y="33"/>
                    </a:cubicBezTo>
                    <a:cubicBezTo>
                      <a:pt x="156" y="33"/>
                      <a:pt x="156" y="34"/>
                      <a:pt x="156" y="34"/>
                    </a:cubicBezTo>
                    <a:cubicBezTo>
                      <a:pt x="156" y="37"/>
                      <a:pt x="154" y="46"/>
                      <a:pt x="152" y="46"/>
                    </a:cubicBezTo>
                    <a:cubicBezTo>
                      <a:pt x="149" y="45"/>
                      <a:pt x="147" y="49"/>
                      <a:pt x="145" y="49"/>
                    </a:cubicBezTo>
                    <a:cubicBezTo>
                      <a:pt x="144" y="48"/>
                      <a:pt x="141" y="52"/>
                      <a:pt x="138" y="50"/>
                    </a:cubicBezTo>
                    <a:cubicBezTo>
                      <a:pt x="136" y="49"/>
                      <a:pt x="133" y="51"/>
                      <a:pt x="131" y="49"/>
                    </a:cubicBezTo>
                    <a:cubicBezTo>
                      <a:pt x="129" y="48"/>
                      <a:pt x="123" y="49"/>
                      <a:pt x="123" y="48"/>
                    </a:cubicBezTo>
                    <a:cubicBezTo>
                      <a:pt x="123" y="46"/>
                      <a:pt x="126" y="47"/>
                      <a:pt x="126" y="42"/>
                    </a:cubicBezTo>
                    <a:cubicBezTo>
                      <a:pt x="126" y="38"/>
                      <a:pt x="133" y="33"/>
                      <a:pt x="132" y="32"/>
                    </a:cubicBezTo>
                    <a:cubicBezTo>
                      <a:pt x="131" y="30"/>
                      <a:pt x="119" y="26"/>
                      <a:pt x="117" y="24"/>
                    </a:cubicBezTo>
                    <a:cubicBezTo>
                      <a:pt x="116" y="22"/>
                      <a:pt x="113" y="20"/>
                      <a:pt x="108" y="20"/>
                    </a:cubicBezTo>
                    <a:cubicBezTo>
                      <a:pt x="103" y="19"/>
                      <a:pt x="104" y="17"/>
                      <a:pt x="99" y="14"/>
                    </a:cubicBezTo>
                    <a:cubicBezTo>
                      <a:pt x="96" y="12"/>
                      <a:pt x="90" y="6"/>
                      <a:pt x="88" y="3"/>
                    </a:cubicBezTo>
                    <a:cubicBezTo>
                      <a:pt x="85" y="2"/>
                      <a:pt x="81" y="2"/>
                      <a:pt x="80" y="3"/>
                    </a:cubicBezTo>
                    <a:cubicBezTo>
                      <a:pt x="79" y="4"/>
                      <a:pt x="77" y="11"/>
                      <a:pt x="75" y="7"/>
                    </a:cubicBezTo>
                    <a:cubicBezTo>
                      <a:pt x="74" y="4"/>
                      <a:pt x="70" y="4"/>
                      <a:pt x="66" y="4"/>
                    </a:cubicBezTo>
                    <a:cubicBezTo>
                      <a:pt x="63" y="3"/>
                      <a:pt x="63" y="0"/>
                      <a:pt x="59" y="4"/>
                    </a:cubicBezTo>
                    <a:cubicBezTo>
                      <a:pt x="57" y="6"/>
                      <a:pt x="55" y="7"/>
                      <a:pt x="53" y="9"/>
                    </a:cubicBezTo>
                    <a:cubicBezTo>
                      <a:pt x="53" y="13"/>
                      <a:pt x="52" y="17"/>
                      <a:pt x="52" y="18"/>
                    </a:cubicBezTo>
                    <a:cubicBezTo>
                      <a:pt x="51" y="20"/>
                      <a:pt x="43" y="23"/>
                      <a:pt x="42" y="25"/>
                    </a:cubicBezTo>
                    <a:cubicBezTo>
                      <a:pt x="42" y="27"/>
                      <a:pt x="43" y="30"/>
                      <a:pt x="42" y="31"/>
                    </a:cubicBezTo>
                    <a:cubicBezTo>
                      <a:pt x="40" y="32"/>
                      <a:pt x="45" y="38"/>
                      <a:pt x="43" y="40"/>
                    </a:cubicBezTo>
                    <a:cubicBezTo>
                      <a:pt x="40" y="41"/>
                      <a:pt x="45" y="44"/>
                      <a:pt x="43" y="45"/>
                    </a:cubicBezTo>
                    <a:cubicBezTo>
                      <a:pt x="41" y="47"/>
                      <a:pt x="38" y="47"/>
                      <a:pt x="38" y="49"/>
                    </a:cubicBezTo>
                    <a:cubicBezTo>
                      <a:pt x="38" y="51"/>
                      <a:pt x="38" y="55"/>
                      <a:pt x="36" y="56"/>
                    </a:cubicBezTo>
                    <a:cubicBezTo>
                      <a:pt x="33" y="57"/>
                      <a:pt x="32" y="60"/>
                      <a:pt x="32" y="63"/>
                    </a:cubicBezTo>
                    <a:cubicBezTo>
                      <a:pt x="32" y="66"/>
                      <a:pt x="29" y="64"/>
                      <a:pt x="30" y="67"/>
                    </a:cubicBezTo>
                    <a:cubicBezTo>
                      <a:pt x="31" y="71"/>
                      <a:pt x="32" y="75"/>
                      <a:pt x="30" y="76"/>
                    </a:cubicBezTo>
                    <a:cubicBezTo>
                      <a:pt x="27" y="76"/>
                      <a:pt x="28" y="82"/>
                      <a:pt x="26" y="82"/>
                    </a:cubicBezTo>
                    <a:cubicBezTo>
                      <a:pt x="25" y="82"/>
                      <a:pt x="24" y="88"/>
                      <a:pt x="26" y="91"/>
                    </a:cubicBezTo>
                    <a:cubicBezTo>
                      <a:pt x="29" y="93"/>
                      <a:pt x="29" y="96"/>
                      <a:pt x="29" y="98"/>
                    </a:cubicBezTo>
                    <a:cubicBezTo>
                      <a:pt x="29" y="101"/>
                      <a:pt x="32" y="103"/>
                      <a:pt x="31" y="105"/>
                    </a:cubicBezTo>
                    <a:cubicBezTo>
                      <a:pt x="30" y="108"/>
                      <a:pt x="31" y="111"/>
                      <a:pt x="29" y="112"/>
                    </a:cubicBezTo>
                    <a:cubicBezTo>
                      <a:pt x="27" y="113"/>
                      <a:pt x="29" y="117"/>
                      <a:pt x="26" y="118"/>
                    </a:cubicBezTo>
                    <a:cubicBezTo>
                      <a:pt x="24" y="119"/>
                      <a:pt x="28" y="127"/>
                      <a:pt x="26" y="128"/>
                    </a:cubicBezTo>
                    <a:cubicBezTo>
                      <a:pt x="25" y="130"/>
                      <a:pt x="20" y="131"/>
                      <a:pt x="20" y="136"/>
                    </a:cubicBezTo>
                    <a:cubicBezTo>
                      <a:pt x="20" y="141"/>
                      <a:pt x="21" y="144"/>
                      <a:pt x="21" y="147"/>
                    </a:cubicBezTo>
                    <a:cubicBezTo>
                      <a:pt x="20" y="149"/>
                      <a:pt x="23" y="148"/>
                      <a:pt x="23" y="151"/>
                    </a:cubicBezTo>
                    <a:cubicBezTo>
                      <a:pt x="22" y="154"/>
                      <a:pt x="18" y="153"/>
                      <a:pt x="18" y="154"/>
                    </a:cubicBezTo>
                    <a:cubicBezTo>
                      <a:pt x="18" y="156"/>
                      <a:pt x="19" y="160"/>
                      <a:pt x="18" y="161"/>
                    </a:cubicBezTo>
                    <a:cubicBezTo>
                      <a:pt x="16" y="161"/>
                      <a:pt x="15" y="162"/>
                      <a:pt x="15" y="166"/>
                    </a:cubicBezTo>
                    <a:cubicBezTo>
                      <a:pt x="15" y="169"/>
                      <a:pt x="13" y="169"/>
                      <a:pt x="13" y="171"/>
                    </a:cubicBezTo>
                    <a:cubicBezTo>
                      <a:pt x="13" y="173"/>
                      <a:pt x="15" y="175"/>
                      <a:pt x="15" y="177"/>
                    </a:cubicBezTo>
                    <a:cubicBezTo>
                      <a:pt x="15" y="179"/>
                      <a:pt x="16" y="185"/>
                      <a:pt x="14" y="185"/>
                    </a:cubicBezTo>
                    <a:cubicBezTo>
                      <a:pt x="13" y="186"/>
                      <a:pt x="12" y="193"/>
                      <a:pt x="13" y="194"/>
                    </a:cubicBezTo>
                    <a:cubicBezTo>
                      <a:pt x="15" y="195"/>
                      <a:pt x="15" y="197"/>
                      <a:pt x="14" y="198"/>
                    </a:cubicBezTo>
                    <a:cubicBezTo>
                      <a:pt x="13" y="200"/>
                      <a:pt x="17" y="201"/>
                      <a:pt x="15" y="203"/>
                    </a:cubicBezTo>
                    <a:cubicBezTo>
                      <a:pt x="13" y="205"/>
                      <a:pt x="15" y="208"/>
                      <a:pt x="18" y="207"/>
                    </a:cubicBezTo>
                    <a:cubicBezTo>
                      <a:pt x="20" y="207"/>
                      <a:pt x="21" y="211"/>
                      <a:pt x="19" y="211"/>
                    </a:cubicBezTo>
                    <a:cubicBezTo>
                      <a:pt x="16" y="211"/>
                      <a:pt x="13" y="211"/>
                      <a:pt x="16" y="213"/>
                    </a:cubicBezTo>
                    <a:cubicBezTo>
                      <a:pt x="18" y="214"/>
                      <a:pt x="20" y="217"/>
                      <a:pt x="17" y="218"/>
                    </a:cubicBezTo>
                    <a:cubicBezTo>
                      <a:pt x="14" y="219"/>
                      <a:pt x="16" y="221"/>
                      <a:pt x="16" y="224"/>
                    </a:cubicBezTo>
                    <a:cubicBezTo>
                      <a:pt x="15" y="227"/>
                      <a:pt x="18" y="230"/>
                      <a:pt x="15" y="231"/>
                    </a:cubicBezTo>
                    <a:cubicBezTo>
                      <a:pt x="13" y="231"/>
                      <a:pt x="16" y="236"/>
                      <a:pt x="13" y="236"/>
                    </a:cubicBezTo>
                    <a:cubicBezTo>
                      <a:pt x="10" y="237"/>
                      <a:pt x="12" y="240"/>
                      <a:pt x="10" y="241"/>
                    </a:cubicBezTo>
                    <a:cubicBezTo>
                      <a:pt x="7" y="243"/>
                      <a:pt x="12" y="246"/>
                      <a:pt x="10" y="248"/>
                    </a:cubicBezTo>
                    <a:cubicBezTo>
                      <a:pt x="7" y="249"/>
                      <a:pt x="9" y="253"/>
                      <a:pt x="6" y="253"/>
                    </a:cubicBezTo>
                    <a:cubicBezTo>
                      <a:pt x="4" y="253"/>
                      <a:pt x="2" y="257"/>
                      <a:pt x="2" y="259"/>
                    </a:cubicBezTo>
                    <a:cubicBezTo>
                      <a:pt x="2" y="260"/>
                      <a:pt x="0" y="264"/>
                      <a:pt x="2" y="266"/>
                    </a:cubicBezTo>
                    <a:cubicBezTo>
                      <a:pt x="4" y="268"/>
                      <a:pt x="2" y="270"/>
                      <a:pt x="4" y="271"/>
                    </a:cubicBezTo>
                    <a:cubicBezTo>
                      <a:pt x="6" y="272"/>
                      <a:pt x="12" y="271"/>
                      <a:pt x="11" y="274"/>
                    </a:cubicBezTo>
                    <a:cubicBezTo>
                      <a:pt x="10" y="277"/>
                      <a:pt x="11" y="283"/>
                      <a:pt x="12" y="283"/>
                    </a:cubicBezTo>
                    <a:cubicBezTo>
                      <a:pt x="13" y="283"/>
                      <a:pt x="14" y="287"/>
                      <a:pt x="16" y="286"/>
                    </a:cubicBezTo>
                    <a:cubicBezTo>
                      <a:pt x="18" y="286"/>
                      <a:pt x="26" y="285"/>
                      <a:pt x="30" y="286"/>
                    </a:cubicBezTo>
                    <a:cubicBezTo>
                      <a:pt x="32" y="287"/>
                      <a:pt x="33" y="288"/>
                      <a:pt x="34" y="289"/>
                    </a:cubicBezTo>
                    <a:cubicBezTo>
                      <a:pt x="36" y="288"/>
                      <a:pt x="41" y="291"/>
                      <a:pt x="42" y="290"/>
                    </a:cubicBezTo>
                    <a:cubicBezTo>
                      <a:pt x="43" y="288"/>
                      <a:pt x="37" y="284"/>
                      <a:pt x="38" y="282"/>
                    </a:cubicBezTo>
                    <a:cubicBezTo>
                      <a:pt x="38" y="280"/>
                      <a:pt x="37" y="278"/>
                      <a:pt x="37" y="276"/>
                    </a:cubicBezTo>
                    <a:cubicBezTo>
                      <a:pt x="37" y="274"/>
                      <a:pt x="36" y="270"/>
                      <a:pt x="38" y="269"/>
                    </a:cubicBezTo>
                    <a:cubicBezTo>
                      <a:pt x="41" y="267"/>
                      <a:pt x="41" y="265"/>
                      <a:pt x="43" y="265"/>
                    </a:cubicBezTo>
                    <a:cubicBezTo>
                      <a:pt x="44" y="266"/>
                      <a:pt x="47" y="264"/>
                      <a:pt x="47" y="260"/>
                    </a:cubicBezTo>
                    <a:cubicBezTo>
                      <a:pt x="48" y="255"/>
                      <a:pt x="50" y="254"/>
                      <a:pt x="53" y="251"/>
                    </a:cubicBezTo>
                    <a:cubicBezTo>
                      <a:pt x="57" y="247"/>
                      <a:pt x="64" y="244"/>
                      <a:pt x="63" y="243"/>
                    </a:cubicBezTo>
                    <a:cubicBezTo>
                      <a:pt x="62" y="241"/>
                      <a:pt x="64" y="237"/>
                      <a:pt x="64" y="235"/>
                    </a:cubicBezTo>
                    <a:cubicBezTo>
                      <a:pt x="64" y="233"/>
                      <a:pt x="58" y="234"/>
                      <a:pt x="56" y="233"/>
                    </a:cubicBezTo>
                    <a:cubicBezTo>
                      <a:pt x="54" y="232"/>
                      <a:pt x="47" y="227"/>
                      <a:pt x="51" y="221"/>
                    </a:cubicBezTo>
                    <a:cubicBezTo>
                      <a:pt x="54" y="214"/>
                      <a:pt x="62" y="213"/>
                      <a:pt x="64" y="213"/>
                    </a:cubicBezTo>
                    <a:cubicBezTo>
                      <a:pt x="66" y="213"/>
                      <a:pt x="64" y="210"/>
                      <a:pt x="66" y="209"/>
                    </a:cubicBezTo>
                    <a:cubicBezTo>
                      <a:pt x="67" y="208"/>
                      <a:pt x="68" y="206"/>
                      <a:pt x="68" y="203"/>
                    </a:cubicBezTo>
                    <a:cubicBezTo>
                      <a:pt x="68" y="200"/>
                      <a:pt x="68" y="195"/>
                      <a:pt x="71" y="195"/>
                    </a:cubicBezTo>
                    <a:cubicBezTo>
                      <a:pt x="74" y="195"/>
                      <a:pt x="75" y="193"/>
                      <a:pt x="73" y="192"/>
                    </a:cubicBezTo>
                    <a:cubicBezTo>
                      <a:pt x="71" y="192"/>
                      <a:pt x="70" y="190"/>
                      <a:pt x="74" y="189"/>
                    </a:cubicBezTo>
                    <a:cubicBezTo>
                      <a:pt x="77" y="189"/>
                      <a:pt x="76" y="192"/>
                      <a:pt x="78" y="192"/>
                    </a:cubicBezTo>
                    <a:cubicBezTo>
                      <a:pt x="80" y="192"/>
                      <a:pt x="84" y="188"/>
                      <a:pt x="81" y="186"/>
                    </a:cubicBezTo>
                    <a:cubicBezTo>
                      <a:pt x="78" y="183"/>
                      <a:pt x="77" y="187"/>
                      <a:pt x="76" y="187"/>
                    </a:cubicBezTo>
                    <a:cubicBezTo>
                      <a:pt x="74" y="187"/>
                      <a:pt x="73" y="185"/>
                      <a:pt x="71" y="185"/>
                    </a:cubicBezTo>
                    <a:cubicBezTo>
                      <a:pt x="70" y="185"/>
                      <a:pt x="71" y="180"/>
                      <a:pt x="70" y="179"/>
                    </a:cubicBezTo>
                    <a:cubicBezTo>
                      <a:pt x="69" y="177"/>
                      <a:pt x="68" y="173"/>
                      <a:pt x="70" y="171"/>
                    </a:cubicBezTo>
                    <a:cubicBezTo>
                      <a:pt x="71" y="169"/>
                      <a:pt x="77" y="174"/>
                      <a:pt x="82" y="175"/>
                    </a:cubicBezTo>
                    <a:cubicBezTo>
                      <a:pt x="88" y="175"/>
                      <a:pt x="92" y="172"/>
                      <a:pt x="92" y="170"/>
                    </a:cubicBezTo>
                    <a:cubicBezTo>
                      <a:pt x="92" y="168"/>
                      <a:pt x="89" y="165"/>
                      <a:pt x="92" y="162"/>
                    </a:cubicBezTo>
                    <a:cubicBezTo>
                      <a:pt x="96" y="160"/>
                      <a:pt x="93" y="160"/>
                      <a:pt x="92" y="157"/>
                    </a:cubicBezTo>
                    <a:cubicBezTo>
                      <a:pt x="91" y="154"/>
                      <a:pt x="94" y="152"/>
                      <a:pt x="95" y="154"/>
                    </a:cubicBezTo>
                    <a:cubicBezTo>
                      <a:pt x="96" y="155"/>
                      <a:pt x="107" y="154"/>
                      <a:pt x="116" y="152"/>
                    </a:cubicBezTo>
                    <a:cubicBezTo>
                      <a:pt x="124" y="150"/>
                      <a:pt x="130" y="147"/>
                      <a:pt x="131" y="145"/>
                    </a:cubicBezTo>
                    <a:cubicBezTo>
                      <a:pt x="131" y="142"/>
                      <a:pt x="137" y="136"/>
                      <a:pt x="138" y="134"/>
                    </a:cubicBezTo>
                    <a:cubicBezTo>
                      <a:pt x="140" y="132"/>
                      <a:pt x="138" y="129"/>
                      <a:pt x="135" y="129"/>
                    </a:cubicBezTo>
                    <a:cubicBezTo>
                      <a:pt x="131" y="128"/>
                      <a:pt x="131" y="124"/>
                      <a:pt x="133" y="122"/>
                    </a:cubicBezTo>
                    <a:cubicBezTo>
                      <a:pt x="135" y="120"/>
                      <a:pt x="132" y="117"/>
                      <a:pt x="129" y="117"/>
                    </a:cubicBezTo>
                    <a:cubicBezTo>
                      <a:pt x="126" y="117"/>
                      <a:pt x="120" y="114"/>
                      <a:pt x="123" y="112"/>
                    </a:cubicBezTo>
                    <a:cubicBezTo>
                      <a:pt x="125" y="110"/>
                      <a:pt x="125" y="110"/>
                      <a:pt x="126" y="111"/>
                    </a:cubicBezTo>
                    <a:cubicBezTo>
                      <a:pt x="127" y="110"/>
                      <a:pt x="127" y="108"/>
                      <a:pt x="127" y="108"/>
                    </a:cubicBezTo>
                    <a:cubicBezTo>
                      <a:pt x="126" y="107"/>
                      <a:pt x="124" y="108"/>
                      <a:pt x="124" y="103"/>
                    </a:cubicBezTo>
                    <a:cubicBezTo>
                      <a:pt x="125" y="98"/>
                      <a:pt x="126" y="99"/>
                      <a:pt x="127" y="92"/>
                    </a:cubicBezTo>
                    <a:cubicBezTo>
                      <a:pt x="127" y="86"/>
                      <a:pt x="129" y="82"/>
                      <a:pt x="129" y="79"/>
                    </a:cubicBezTo>
                    <a:cubicBezTo>
                      <a:pt x="129" y="75"/>
                      <a:pt x="135" y="71"/>
                      <a:pt x="139" y="66"/>
                    </a:cubicBezTo>
                    <a:cubicBezTo>
                      <a:pt x="142" y="60"/>
                      <a:pt x="150" y="53"/>
                      <a:pt x="153" y="51"/>
                    </a:cubicBezTo>
                    <a:cubicBezTo>
                      <a:pt x="156" y="49"/>
                      <a:pt x="162" y="47"/>
                      <a:pt x="163" y="46"/>
                    </a:cubicBezTo>
                    <a:cubicBezTo>
                      <a:pt x="163" y="44"/>
                      <a:pt x="163" y="34"/>
                      <a:pt x="161" y="3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Freeform 110">
                <a:extLst>
                  <a:ext uri="{FF2B5EF4-FFF2-40B4-BE49-F238E27FC236}">
                    <a16:creationId xmlns:a16="http://schemas.microsoft.com/office/drawing/2014/main" id="{7909CD8E-E6AF-4F2E-90D3-5565E1C499B7}"/>
                  </a:ext>
                </a:extLst>
              </p:cNvPr>
              <p:cNvSpPr>
                <a:spLocks/>
              </p:cNvSpPr>
              <p:nvPr/>
            </p:nvSpPr>
            <p:spPr bwMode="auto">
              <a:xfrm>
                <a:off x="3503129" y="4418536"/>
                <a:ext cx="163114" cy="836902"/>
              </a:xfrm>
              <a:custGeom>
                <a:avLst/>
                <a:gdLst>
                  <a:gd name="T0" fmla="*/ 28 w 71"/>
                  <a:gd name="T1" fmla="*/ 310 h 363"/>
                  <a:gd name="T2" fmla="*/ 19 w 71"/>
                  <a:gd name="T3" fmla="*/ 295 h 363"/>
                  <a:gd name="T4" fmla="*/ 27 w 71"/>
                  <a:gd name="T5" fmla="*/ 277 h 363"/>
                  <a:gd name="T6" fmla="*/ 33 w 71"/>
                  <a:gd name="T7" fmla="*/ 260 h 363"/>
                  <a:gd name="T8" fmla="*/ 36 w 71"/>
                  <a:gd name="T9" fmla="*/ 247 h 363"/>
                  <a:gd name="T10" fmla="*/ 31 w 71"/>
                  <a:gd name="T11" fmla="*/ 234 h 363"/>
                  <a:gd name="T12" fmla="*/ 32 w 71"/>
                  <a:gd name="T13" fmla="*/ 213 h 363"/>
                  <a:gd name="T14" fmla="*/ 35 w 71"/>
                  <a:gd name="T15" fmla="*/ 197 h 363"/>
                  <a:gd name="T16" fmla="*/ 38 w 71"/>
                  <a:gd name="T17" fmla="*/ 183 h 363"/>
                  <a:gd name="T18" fmla="*/ 43 w 71"/>
                  <a:gd name="T19" fmla="*/ 154 h 363"/>
                  <a:gd name="T20" fmla="*/ 46 w 71"/>
                  <a:gd name="T21" fmla="*/ 134 h 363"/>
                  <a:gd name="T22" fmla="*/ 47 w 71"/>
                  <a:gd name="T23" fmla="*/ 112 h 363"/>
                  <a:gd name="T24" fmla="*/ 53 w 71"/>
                  <a:gd name="T25" fmla="*/ 92 h 363"/>
                  <a:gd name="T26" fmla="*/ 60 w 71"/>
                  <a:gd name="T27" fmla="*/ 76 h 363"/>
                  <a:gd name="T28" fmla="*/ 69 w 71"/>
                  <a:gd name="T29" fmla="*/ 54 h 363"/>
                  <a:gd name="T30" fmla="*/ 63 w 71"/>
                  <a:gd name="T31" fmla="*/ 37 h 363"/>
                  <a:gd name="T32" fmla="*/ 59 w 71"/>
                  <a:gd name="T33" fmla="*/ 18 h 363"/>
                  <a:gd name="T34" fmla="*/ 50 w 71"/>
                  <a:gd name="T35" fmla="*/ 1 h 363"/>
                  <a:gd name="T36" fmla="*/ 45 w 71"/>
                  <a:gd name="T37" fmla="*/ 16 h 363"/>
                  <a:gd name="T38" fmla="*/ 44 w 71"/>
                  <a:gd name="T39" fmla="*/ 53 h 363"/>
                  <a:gd name="T40" fmla="*/ 37 w 71"/>
                  <a:gd name="T41" fmla="*/ 91 h 363"/>
                  <a:gd name="T42" fmla="*/ 34 w 71"/>
                  <a:gd name="T43" fmla="*/ 116 h 363"/>
                  <a:gd name="T44" fmla="*/ 29 w 71"/>
                  <a:gd name="T45" fmla="*/ 149 h 363"/>
                  <a:gd name="T46" fmla="*/ 18 w 71"/>
                  <a:gd name="T47" fmla="*/ 179 h 363"/>
                  <a:gd name="T48" fmla="*/ 17 w 71"/>
                  <a:gd name="T49" fmla="*/ 204 h 363"/>
                  <a:gd name="T50" fmla="*/ 12 w 71"/>
                  <a:gd name="T51" fmla="*/ 227 h 363"/>
                  <a:gd name="T52" fmla="*/ 22 w 71"/>
                  <a:gd name="T53" fmla="*/ 215 h 363"/>
                  <a:gd name="T54" fmla="*/ 24 w 71"/>
                  <a:gd name="T55" fmla="*/ 228 h 363"/>
                  <a:gd name="T56" fmla="*/ 21 w 71"/>
                  <a:gd name="T57" fmla="*/ 244 h 363"/>
                  <a:gd name="T58" fmla="*/ 17 w 71"/>
                  <a:gd name="T59" fmla="*/ 254 h 363"/>
                  <a:gd name="T60" fmla="*/ 16 w 71"/>
                  <a:gd name="T61" fmla="*/ 252 h 363"/>
                  <a:gd name="T62" fmla="*/ 10 w 71"/>
                  <a:gd name="T63" fmla="*/ 255 h 363"/>
                  <a:gd name="T64" fmla="*/ 1 w 71"/>
                  <a:gd name="T65" fmla="*/ 267 h 363"/>
                  <a:gd name="T66" fmla="*/ 11 w 71"/>
                  <a:gd name="T67" fmla="*/ 268 h 363"/>
                  <a:gd name="T68" fmla="*/ 17 w 71"/>
                  <a:gd name="T69" fmla="*/ 277 h 363"/>
                  <a:gd name="T70" fmla="*/ 7 w 71"/>
                  <a:gd name="T71" fmla="*/ 280 h 363"/>
                  <a:gd name="T72" fmla="*/ 9 w 71"/>
                  <a:gd name="T73" fmla="*/ 285 h 363"/>
                  <a:gd name="T74" fmla="*/ 4 w 71"/>
                  <a:gd name="T75" fmla="*/ 294 h 363"/>
                  <a:gd name="T76" fmla="*/ 10 w 71"/>
                  <a:gd name="T77" fmla="*/ 297 h 363"/>
                  <a:gd name="T78" fmla="*/ 11 w 71"/>
                  <a:gd name="T79" fmla="*/ 305 h 363"/>
                  <a:gd name="T80" fmla="*/ 6 w 71"/>
                  <a:gd name="T81" fmla="*/ 315 h 363"/>
                  <a:gd name="T82" fmla="*/ 16 w 71"/>
                  <a:gd name="T83" fmla="*/ 316 h 363"/>
                  <a:gd name="T84" fmla="*/ 20 w 71"/>
                  <a:gd name="T85" fmla="*/ 320 h 363"/>
                  <a:gd name="T86" fmla="*/ 15 w 71"/>
                  <a:gd name="T87" fmla="*/ 329 h 363"/>
                  <a:gd name="T88" fmla="*/ 29 w 71"/>
                  <a:gd name="T89" fmla="*/ 329 h 363"/>
                  <a:gd name="T90" fmla="*/ 19 w 71"/>
                  <a:gd name="T91" fmla="*/ 336 h 363"/>
                  <a:gd name="T92" fmla="*/ 30 w 71"/>
                  <a:gd name="T93" fmla="*/ 335 h 363"/>
                  <a:gd name="T94" fmla="*/ 18 w 71"/>
                  <a:gd name="T95" fmla="*/ 343 h 363"/>
                  <a:gd name="T96" fmla="*/ 29 w 71"/>
                  <a:gd name="T97" fmla="*/ 344 h 363"/>
                  <a:gd name="T98" fmla="*/ 45 w 71"/>
                  <a:gd name="T99" fmla="*/ 328 h 363"/>
                  <a:gd name="T100" fmla="*/ 50 w 71"/>
                  <a:gd name="T101" fmla="*/ 337 h 363"/>
                  <a:gd name="T102" fmla="*/ 43 w 71"/>
                  <a:gd name="T103" fmla="*/ 340 h 363"/>
                  <a:gd name="T104" fmla="*/ 35 w 71"/>
                  <a:gd name="T105" fmla="*/ 347 h 363"/>
                  <a:gd name="T106" fmla="*/ 41 w 71"/>
                  <a:gd name="T107" fmla="*/ 358 h 363"/>
                  <a:gd name="T108" fmla="*/ 52 w 71"/>
                  <a:gd name="T109" fmla="*/ 357 h 363"/>
                  <a:gd name="T110" fmla="*/ 64 w 71"/>
                  <a:gd name="T111" fmla="*/ 357 h 363"/>
                  <a:gd name="T112" fmla="*/ 57 w 71"/>
                  <a:gd name="T113" fmla="*/ 355 h 363"/>
                  <a:gd name="T114" fmla="*/ 50 w 71"/>
                  <a:gd name="T115" fmla="*/ 326 h 363"/>
                  <a:gd name="T116" fmla="*/ 33 w 71"/>
                  <a:gd name="T117" fmla="*/ 3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 h="363">
                    <a:moveTo>
                      <a:pt x="33" y="322"/>
                    </a:moveTo>
                    <a:cubicBezTo>
                      <a:pt x="31" y="323"/>
                      <a:pt x="30" y="319"/>
                      <a:pt x="29" y="319"/>
                    </a:cubicBezTo>
                    <a:cubicBezTo>
                      <a:pt x="28" y="319"/>
                      <a:pt x="27" y="313"/>
                      <a:pt x="28" y="310"/>
                    </a:cubicBezTo>
                    <a:cubicBezTo>
                      <a:pt x="29" y="307"/>
                      <a:pt x="23" y="308"/>
                      <a:pt x="21" y="307"/>
                    </a:cubicBezTo>
                    <a:cubicBezTo>
                      <a:pt x="19" y="306"/>
                      <a:pt x="21" y="304"/>
                      <a:pt x="19" y="302"/>
                    </a:cubicBezTo>
                    <a:cubicBezTo>
                      <a:pt x="17" y="300"/>
                      <a:pt x="19" y="296"/>
                      <a:pt x="19" y="295"/>
                    </a:cubicBezTo>
                    <a:cubicBezTo>
                      <a:pt x="19" y="293"/>
                      <a:pt x="21" y="289"/>
                      <a:pt x="23" y="289"/>
                    </a:cubicBezTo>
                    <a:cubicBezTo>
                      <a:pt x="26" y="289"/>
                      <a:pt x="24" y="285"/>
                      <a:pt x="27" y="284"/>
                    </a:cubicBezTo>
                    <a:cubicBezTo>
                      <a:pt x="29" y="282"/>
                      <a:pt x="24" y="279"/>
                      <a:pt x="27" y="277"/>
                    </a:cubicBezTo>
                    <a:cubicBezTo>
                      <a:pt x="29" y="276"/>
                      <a:pt x="27" y="273"/>
                      <a:pt x="30" y="272"/>
                    </a:cubicBezTo>
                    <a:cubicBezTo>
                      <a:pt x="33" y="272"/>
                      <a:pt x="30" y="267"/>
                      <a:pt x="32" y="267"/>
                    </a:cubicBezTo>
                    <a:cubicBezTo>
                      <a:pt x="35" y="266"/>
                      <a:pt x="32" y="263"/>
                      <a:pt x="33" y="260"/>
                    </a:cubicBezTo>
                    <a:cubicBezTo>
                      <a:pt x="33" y="257"/>
                      <a:pt x="31" y="255"/>
                      <a:pt x="34" y="254"/>
                    </a:cubicBezTo>
                    <a:cubicBezTo>
                      <a:pt x="37" y="253"/>
                      <a:pt x="35" y="250"/>
                      <a:pt x="33" y="249"/>
                    </a:cubicBezTo>
                    <a:cubicBezTo>
                      <a:pt x="30" y="247"/>
                      <a:pt x="33" y="247"/>
                      <a:pt x="36" y="247"/>
                    </a:cubicBezTo>
                    <a:cubicBezTo>
                      <a:pt x="38" y="247"/>
                      <a:pt x="37" y="243"/>
                      <a:pt x="35" y="243"/>
                    </a:cubicBezTo>
                    <a:cubicBezTo>
                      <a:pt x="32" y="244"/>
                      <a:pt x="30" y="241"/>
                      <a:pt x="32" y="239"/>
                    </a:cubicBezTo>
                    <a:cubicBezTo>
                      <a:pt x="34" y="237"/>
                      <a:pt x="30" y="236"/>
                      <a:pt x="31" y="234"/>
                    </a:cubicBezTo>
                    <a:cubicBezTo>
                      <a:pt x="32" y="233"/>
                      <a:pt x="32" y="231"/>
                      <a:pt x="30" y="230"/>
                    </a:cubicBezTo>
                    <a:cubicBezTo>
                      <a:pt x="29" y="229"/>
                      <a:pt x="30" y="222"/>
                      <a:pt x="31" y="221"/>
                    </a:cubicBezTo>
                    <a:cubicBezTo>
                      <a:pt x="33" y="221"/>
                      <a:pt x="32" y="215"/>
                      <a:pt x="32" y="213"/>
                    </a:cubicBezTo>
                    <a:cubicBezTo>
                      <a:pt x="32" y="211"/>
                      <a:pt x="30" y="209"/>
                      <a:pt x="30" y="207"/>
                    </a:cubicBezTo>
                    <a:cubicBezTo>
                      <a:pt x="30" y="205"/>
                      <a:pt x="32" y="205"/>
                      <a:pt x="32" y="202"/>
                    </a:cubicBezTo>
                    <a:cubicBezTo>
                      <a:pt x="32" y="198"/>
                      <a:pt x="33" y="197"/>
                      <a:pt x="35" y="197"/>
                    </a:cubicBezTo>
                    <a:cubicBezTo>
                      <a:pt x="36" y="196"/>
                      <a:pt x="35" y="192"/>
                      <a:pt x="35" y="190"/>
                    </a:cubicBezTo>
                    <a:cubicBezTo>
                      <a:pt x="35" y="189"/>
                      <a:pt x="39" y="190"/>
                      <a:pt x="40" y="187"/>
                    </a:cubicBezTo>
                    <a:cubicBezTo>
                      <a:pt x="40" y="184"/>
                      <a:pt x="37" y="185"/>
                      <a:pt x="38" y="183"/>
                    </a:cubicBezTo>
                    <a:cubicBezTo>
                      <a:pt x="38" y="180"/>
                      <a:pt x="37" y="177"/>
                      <a:pt x="37" y="172"/>
                    </a:cubicBezTo>
                    <a:cubicBezTo>
                      <a:pt x="37" y="167"/>
                      <a:pt x="42" y="166"/>
                      <a:pt x="43" y="164"/>
                    </a:cubicBezTo>
                    <a:cubicBezTo>
                      <a:pt x="45" y="163"/>
                      <a:pt x="41" y="155"/>
                      <a:pt x="43" y="154"/>
                    </a:cubicBezTo>
                    <a:cubicBezTo>
                      <a:pt x="46" y="153"/>
                      <a:pt x="44" y="149"/>
                      <a:pt x="46" y="148"/>
                    </a:cubicBezTo>
                    <a:cubicBezTo>
                      <a:pt x="48" y="147"/>
                      <a:pt x="47" y="144"/>
                      <a:pt x="48" y="141"/>
                    </a:cubicBezTo>
                    <a:cubicBezTo>
                      <a:pt x="49" y="139"/>
                      <a:pt x="46" y="137"/>
                      <a:pt x="46" y="134"/>
                    </a:cubicBezTo>
                    <a:cubicBezTo>
                      <a:pt x="46" y="132"/>
                      <a:pt x="46" y="129"/>
                      <a:pt x="43" y="127"/>
                    </a:cubicBezTo>
                    <a:cubicBezTo>
                      <a:pt x="41" y="124"/>
                      <a:pt x="42" y="118"/>
                      <a:pt x="43" y="118"/>
                    </a:cubicBezTo>
                    <a:cubicBezTo>
                      <a:pt x="45" y="118"/>
                      <a:pt x="44" y="112"/>
                      <a:pt x="47" y="112"/>
                    </a:cubicBezTo>
                    <a:cubicBezTo>
                      <a:pt x="49" y="111"/>
                      <a:pt x="48" y="107"/>
                      <a:pt x="47" y="103"/>
                    </a:cubicBezTo>
                    <a:cubicBezTo>
                      <a:pt x="46" y="100"/>
                      <a:pt x="49" y="102"/>
                      <a:pt x="49" y="99"/>
                    </a:cubicBezTo>
                    <a:cubicBezTo>
                      <a:pt x="49" y="96"/>
                      <a:pt x="50" y="93"/>
                      <a:pt x="53" y="92"/>
                    </a:cubicBezTo>
                    <a:cubicBezTo>
                      <a:pt x="55" y="91"/>
                      <a:pt x="55" y="87"/>
                      <a:pt x="55" y="85"/>
                    </a:cubicBezTo>
                    <a:cubicBezTo>
                      <a:pt x="55" y="83"/>
                      <a:pt x="58" y="83"/>
                      <a:pt x="60" y="81"/>
                    </a:cubicBezTo>
                    <a:cubicBezTo>
                      <a:pt x="62" y="80"/>
                      <a:pt x="57" y="77"/>
                      <a:pt x="60" y="76"/>
                    </a:cubicBezTo>
                    <a:cubicBezTo>
                      <a:pt x="62" y="74"/>
                      <a:pt x="57" y="68"/>
                      <a:pt x="59" y="67"/>
                    </a:cubicBezTo>
                    <a:cubicBezTo>
                      <a:pt x="60" y="66"/>
                      <a:pt x="59" y="63"/>
                      <a:pt x="59" y="61"/>
                    </a:cubicBezTo>
                    <a:cubicBezTo>
                      <a:pt x="60" y="59"/>
                      <a:pt x="68" y="56"/>
                      <a:pt x="69" y="54"/>
                    </a:cubicBezTo>
                    <a:cubicBezTo>
                      <a:pt x="69" y="53"/>
                      <a:pt x="70" y="49"/>
                      <a:pt x="70" y="45"/>
                    </a:cubicBezTo>
                    <a:cubicBezTo>
                      <a:pt x="68" y="46"/>
                      <a:pt x="66" y="47"/>
                      <a:pt x="65" y="46"/>
                    </a:cubicBezTo>
                    <a:cubicBezTo>
                      <a:pt x="64" y="45"/>
                      <a:pt x="65" y="40"/>
                      <a:pt x="63" y="37"/>
                    </a:cubicBezTo>
                    <a:cubicBezTo>
                      <a:pt x="61" y="35"/>
                      <a:pt x="63" y="31"/>
                      <a:pt x="60" y="30"/>
                    </a:cubicBezTo>
                    <a:cubicBezTo>
                      <a:pt x="58" y="29"/>
                      <a:pt x="56" y="25"/>
                      <a:pt x="58" y="23"/>
                    </a:cubicBezTo>
                    <a:cubicBezTo>
                      <a:pt x="59" y="22"/>
                      <a:pt x="58" y="19"/>
                      <a:pt x="59" y="18"/>
                    </a:cubicBezTo>
                    <a:cubicBezTo>
                      <a:pt x="61" y="16"/>
                      <a:pt x="58" y="16"/>
                      <a:pt x="56" y="13"/>
                    </a:cubicBezTo>
                    <a:cubicBezTo>
                      <a:pt x="54" y="10"/>
                      <a:pt x="57" y="7"/>
                      <a:pt x="54" y="5"/>
                    </a:cubicBezTo>
                    <a:cubicBezTo>
                      <a:pt x="51" y="2"/>
                      <a:pt x="51" y="0"/>
                      <a:pt x="50" y="1"/>
                    </a:cubicBezTo>
                    <a:cubicBezTo>
                      <a:pt x="50" y="2"/>
                      <a:pt x="49" y="6"/>
                      <a:pt x="47" y="7"/>
                    </a:cubicBezTo>
                    <a:cubicBezTo>
                      <a:pt x="47" y="8"/>
                      <a:pt x="46" y="8"/>
                      <a:pt x="45" y="9"/>
                    </a:cubicBezTo>
                    <a:cubicBezTo>
                      <a:pt x="45" y="11"/>
                      <a:pt x="45" y="14"/>
                      <a:pt x="45" y="16"/>
                    </a:cubicBezTo>
                    <a:cubicBezTo>
                      <a:pt x="46" y="19"/>
                      <a:pt x="47" y="32"/>
                      <a:pt x="46" y="37"/>
                    </a:cubicBezTo>
                    <a:cubicBezTo>
                      <a:pt x="45" y="42"/>
                      <a:pt x="44" y="46"/>
                      <a:pt x="43" y="49"/>
                    </a:cubicBezTo>
                    <a:cubicBezTo>
                      <a:pt x="42" y="52"/>
                      <a:pt x="45" y="52"/>
                      <a:pt x="44" y="53"/>
                    </a:cubicBezTo>
                    <a:cubicBezTo>
                      <a:pt x="42" y="55"/>
                      <a:pt x="43" y="58"/>
                      <a:pt x="43" y="64"/>
                    </a:cubicBezTo>
                    <a:cubicBezTo>
                      <a:pt x="43" y="70"/>
                      <a:pt x="40" y="79"/>
                      <a:pt x="39" y="83"/>
                    </a:cubicBezTo>
                    <a:cubicBezTo>
                      <a:pt x="39" y="86"/>
                      <a:pt x="37" y="87"/>
                      <a:pt x="37" y="91"/>
                    </a:cubicBezTo>
                    <a:cubicBezTo>
                      <a:pt x="38" y="94"/>
                      <a:pt x="36" y="96"/>
                      <a:pt x="34" y="98"/>
                    </a:cubicBezTo>
                    <a:cubicBezTo>
                      <a:pt x="32" y="99"/>
                      <a:pt x="37" y="105"/>
                      <a:pt x="37" y="107"/>
                    </a:cubicBezTo>
                    <a:cubicBezTo>
                      <a:pt x="36" y="110"/>
                      <a:pt x="33" y="112"/>
                      <a:pt x="34" y="116"/>
                    </a:cubicBezTo>
                    <a:cubicBezTo>
                      <a:pt x="35" y="122"/>
                      <a:pt x="34" y="132"/>
                      <a:pt x="34" y="134"/>
                    </a:cubicBezTo>
                    <a:cubicBezTo>
                      <a:pt x="34" y="136"/>
                      <a:pt x="31" y="136"/>
                      <a:pt x="32" y="139"/>
                    </a:cubicBezTo>
                    <a:cubicBezTo>
                      <a:pt x="32" y="143"/>
                      <a:pt x="30" y="144"/>
                      <a:pt x="29" y="149"/>
                    </a:cubicBezTo>
                    <a:cubicBezTo>
                      <a:pt x="28" y="155"/>
                      <a:pt x="24" y="162"/>
                      <a:pt x="23" y="167"/>
                    </a:cubicBezTo>
                    <a:cubicBezTo>
                      <a:pt x="21" y="171"/>
                      <a:pt x="21" y="173"/>
                      <a:pt x="19" y="173"/>
                    </a:cubicBezTo>
                    <a:cubicBezTo>
                      <a:pt x="17" y="173"/>
                      <a:pt x="16" y="175"/>
                      <a:pt x="18" y="179"/>
                    </a:cubicBezTo>
                    <a:cubicBezTo>
                      <a:pt x="20" y="182"/>
                      <a:pt x="17" y="185"/>
                      <a:pt x="19" y="189"/>
                    </a:cubicBezTo>
                    <a:cubicBezTo>
                      <a:pt x="21" y="193"/>
                      <a:pt x="20" y="194"/>
                      <a:pt x="19" y="197"/>
                    </a:cubicBezTo>
                    <a:cubicBezTo>
                      <a:pt x="18" y="201"/>
                      <a:pt x="17" y="201"/>
                      <a:pt x="17" y="204"/>
                    </a:cubicBezTo>
                    <a:cubicBezTo>
                      <a:pt x="17" y="207"/>
                      <a:pt x="14" y="210"/>
                      <a:pt x="16" y="213"/>
                    </a:cubicBezTo>
                    <a:cubicBezTo>
                      <a:pt x="17" y="217"/>
                      <a:pt x="17" y="218"/>
                      <a:pt x="15" y="218"/>
                    </a:cubicBezTo>
                    <a:cubicBezTo>
                      <a:pt x="13" y="218"/>
                      <a:pt x="12" y="221"/>
                      <a:pt x="12" y="227"/>
                    </a:cubicBezTo>
                    <a:cubicBezTo>
                      <a:pt x="11" y="233"/>
                      <a:pt x="11" y="233"/>
                      <a:pt x="15" y="232"/>
                    </a:cubicBezTo>
                    <a:cubicBezTo>
                      <a:pt x="20" y="232"/>
                      <a:pt x="16" y="218"/>
                      <a:pt x="19" y="218"/>
                    </a:cubicBezTo>
                    <a:cubicBezTo>
                      <a:pt x="22" y="218"/>
                      <a:pt x="19" y="216"/>
                      <a:pt x="22" y="215"/>
                    </a:cubicBezTo>
                    <a:cubicBezTo>
                      <a:pt x="25" y="214"/>
                      <a:pt x="22" y="217"/>
                      <a:pt x="24" y="218"/>
                    </a:cubicBezTo>
                    <a:cubicBezTo>
                      <a:pt x="26" y="218"/>
                      <a:pt x="27" y="220"/>
                      <a:pt x="25" y="221"/>
                    </a:cubicBezTo>
                    <a:cubicBezTo>
                      <a:pt x="22" y="223"/>
                      <a:pt x="25" y="226"/>
                      <a:pt x="24" y="228"/>
                    </a:cubicBezTo>
                    <a:cubicBezTo>
                      <a:pt x="23" y="230"/>
                      <a:pt x="21" y="232"/>
                      <a:pt x="22" y="235"/>
                    </a:cubicBezTo>
                    <a:cubicBezTo>
                      <a:pt x="23" y="237"/>
                      <a:pt x="21" y="237"/>
                      <a:pt x="21" y="240"/>
                    </a:cubicBezTo>
                    <a:cubicBezTo>
                      <a:pt x="20" y="243"/>
                      <a:pt x="22" y="243"/>
                      <a:pt x="21" y="244"/>
                    </a:cubicBezTo>
                    <a:cubicBezTo>
                      <a:pt x="20" y="244"/>
                      <a:pt x="23" y="247"/>
                      <a:pt x="21" y="247"/>
                    </a:cubicBezTo>
                    <a:cubicBezTo>
                      <a:pt x="19" y="247"/>
                      <a:pt x="20" y="250"/>
                      <a:pt x="21" y="252"/>
                    </a:cubicBezTo>
                    <a:cubicBezTo>
                      <a:pt x="22" y="254"/>
                      <a:pt x="19" y="253"/>
                      <a:pt x="17" y="254"/>
                    </a:cubicBezTo>
                    <a:cubicBezTo>
                      <a:pt x="15" y="256"/>
                      <a:pt x="19" y="258"/>
                      <a:pt x="18" y="260"/>
                    </a:cubicBezTo>
                    <a:cubicBezTo>
                      <a:pt x="17" y="262"/>
                      <a:pt x="14" y="259"/>
                      <a:pt x="13" y="257"/>
                    </a:cubicBezTo>
                    <a:cubicBezTo>
                      <a:pt x="11" y="256"/>
                      <a:pt x="15" y="254"/>
                      <a:pt x="16" y="252"/>
                    </a:cubicBezTo>
                    <a:cubicBezTo>
                      <a:pt x="18" y="250"/>
                      <a:pt x="15" y="245"/>
                      <a:pt x="12" y="246"/>
                    </a:cubicBezTo>
                    <a:cubicBezTo>
                      <a:pt x="9" y="247"/>
                      <a:pt x="15" y="250"/>
                      <a:pt x="15" y="253"/>
                    </a:cubicBezTo>
                    <a:cubicBezTo>
                      <a:pt x="15" y="255"/>
                      <a:pt x="10" y="252"/>
                      <a:pt x="10" y="255"/>
                    </a:cubicBezTo>
                    <a:cubicBezTo>
                      <a:pt x="10" y="257"/>
                      <a:pt x="7" y="256"/>
                      <a:pt x="6" y="258"/>
                    </a:cubicBezTo>
                    <a:cubicBezTo>
                      <a:pt x="4" y="260"/>
                      <a:pt x="8" y="261"/>
                      <a:pt x="6" y="262"/>
                    </a:cubicBezTo>
                    <a:cubicBezTo>
                      <a:pt x="4" y="262"/>
                      <a:pt x="1" y="265"/>
                      <a:pt x="1" y="267"/>
                    </a:cubicBezTo>
                    <a:cubicBezTo>
                      <a:pt x="1" y="269"/>
                      <a:pt x="3" y="269"/>
                      <a:pt x="3" y="267"/>
                    </a:cubicBezTo>
                    <a:cubicBezTo>
                      <a:pt x="3" y="265"/>
                      <a:pt x="6" y="265"/>
                      <a:pt x="7" y="267"/>
                    </a:cubicBezTo>
                    <a:cubicBezTo>
                      <a:pt x="8" y="269"/>
                      <a:pt x="9" y="267"/>
                      <a:pt x="11" y="268"/>
                    </a:cubicBezTo>
                    <a:cubicBezTo>
                      <a:pt x="14" y="268"/>
                      <a:pt x="13" y="272"/>
                      <a:pt x="12" y="272"/>
                    </a:cubicBezTo>
                    <a:cubicBezTo>
                      <a:pt x="11" y="272"/>
                      <a:pt x="9" y="274"/>
                      <a:pt x="10" y="277"/>
                    </a:cubicBezTo>
                    <a:cubicBezTo>
                      <a:pt x="10" y="279"/>
                      <a:pt x="15" y="277"/>
                      <a:pt x="17" y="277"/>
                    </a:cubicBezTo>
                    <a:cubicBezTo>
                      <a:pt x="19" y="278"/>
                      <a:pt x="18" y="282"/>
                      <a:pt x="17" y="281"/>
                    </a:cubicBezTo>
                    <a:cubicBezTo>
                      <a:pt x="16" y="279"/>
                      <a:pt x="13" y="277"/>
                      <a:pt x="12" y="279"/>
                    </a:cubicBezTo>
                    <a:cubicBezTo>
                      <a:pt x="11" y="282"/>
                      <a:pt x="9" y="280"/>
                      <a:pt x="7" y="280"/>
                    </a:cubicBezTo>
                    <a:cubicBezTo>
                      <a:pt x="5" y="279"/>
                      <a:pt x="0" y="283"/>
                      <a:pt x="2" y="284"/>
                    </a:cubicBezTo>
                    <a:cubicBezTo>
                      <a:pt x="4" y="286"/>
                      <a:pt x="4" y="288"/>
                      <a:pt x="5" y="288"/>
                    </a:cubicBezTo>
                    <a:cubicBezTo>
                      <a:pt x="6" y="288"/>
                      <a:pt x="8" y="287"/>
                      <a:pt x="9" y="285"/>
                    </a:cubicBezTo>
                    <a:cubicBezTo>
                      <a:pt x="9" y="284"/>
                      <a:pt x="12" y="282"/>
                      <a:pt x="12" y="286"/>
                    </a:cubicBezTo>
                    <a:cubicBezTo>
                      <a:pt x="12" y="289"/>
                      <a:pt x="9" y="287"/>
                      <a:pt x="8" y="289"/>
                    </a:cubicBezTo>
                    <a:cubicBezTo>
                      <a:pt x="7" y="291"/>
                      <a:pt x="6" y="292"/>
                      <a:pt x="4" y="294"/>
                    </a:cubicBezTo>
                    <a:cubicBezTo>
                      <a:pt x="2" y="295"/>
                      <a:pt x="4" y="298"/>
                      <a:pt x="5" y="297"/>
                    </a:cubicBezTo>
                    <a:cubicBezTo>
                      <a:pt x="7" y="296"/>
                      <a:pt x="5" y="299"/>
                      <a:pt x="7" y="300"/>
                    </a:cubicBezTo>
                    <a:cubicBezTo>
                      <a:pt x="10" y="300"/>
                      <a:pt x="10" y="298"/>
                      <a:pt x="10" y="297"/>
                    </a:cubicBezTo>
                    <a:cubicBezTo>
                      <a:pt x="9" y="295"/>
                      <a:pt x="11" y="291"/>
                      <a:pt x="13" y="293"/>
                    </a:cubicBezTo>
                    <a:cubicBezTo>
                      <a:pt x="15" y="295"/>
                      <a:pt x="12" y="297"/>
                      <a:pt x="12" y="298"/>
                    </a:cubicBezTo>
                    <a:cubicBezTo>
                      <a:pt x="12" y="300"/>
                      <a:pt x="11" y="303"/>
                      <a:pt x="11" y="305"/>
                    </a:cubicBezTo>
                    <a:cubicBezTo>
                      <a:pt x="11" y="307"/>
                      <a:pt x="9" y="305"/>
                      <a:pt x="9" y="308"/>
                    </a:cubicBezTo>
                    <a:cubicBezTo>
                      <a:pt x="9" y="310"/>
                      <a:pt x="4" y="308"/>
                      <a:pt x="6" y="310"/>
                    </a:cubicBezTo>
                    <a:cubicBezTo>
                      <a:pt x="8" y="311"/>
                      <a:pt x="5" y="313"/>
                      <a:pt x="6" y="315"/>
                    </a:cubicBezTo>
                    <a:cubicBezTo>
                      <a:pt x="7" y="316"/>
                      <a:pt x="8" y="313"/>
                      <a:pt x="10" y="313"/>
                    </a:cubicBezTo>
                    <a:cubicBezTo>
                      <a:pt x="12" y="314"/>
                      <a:pt x="12" y="315"/>
                      <a:pt x="14" y="313"/>
                    </a:cubicBezTo>
                    <a:cubicBezTo>
                      <a:pt x="17" y="312"/>
                      <a:pt x="18" y="315"/>
                      <a:pt x="16" y="316"/>
                    </a:cubicBezTo>
                    <a:cubicBezTo>
                      <a:pt x="14" y="317"/>
                      <a:pt x="11" y="320"/>
                      <a:pt x="12" y="320"/>
                    </a:cubicBezTo>
                    <a:cubicBezTo>
                      <a:pt x="13" y="320"/>
                      <a:pt x="16" y="318"/>
                      <a:pt x="17" y="320"/>
                    </a:cubicBezTo>
                    <a:cubicBezTo>
                      <a:pt x="18" y="323"/>
                      <a:pt x="20" y="322"/>
                      <a:pt x="20" y="320"/>
                    </a:cubicBezTo>
                    <a:cubicBezTo>
                      <a:pt x="20" y="317"/>
                      <a:pt x="24" y="319"/>
                      <a:pt x="25" y="321"/>
                    </a:cubicBezTo>
                    <a:cubicBezTo>
                      <a:pt x="26" y="323"/>
                      <a:pt x="20" y="325"/>
                      <a:pt x="18" y="324"/>
                    </a:cubicBezTo>
                    <a:cubicBezTo>
                      <a:pt x="15" y="324"/>
                      <a:pt x="14" y="327"/>
                      <a:pt x="15" y="329"/>
                    </a:cubicBezTo>
                    <a:cubicBezTo>
                      <a:pt x="17" y="331"/>
                      <a:pt x="19" y="329"/>
                      <a:pt x="21" y="327"/>
                    </a:cubicBezTo>
                    <a:cubicBezTo>
                      <a:pt x="23" y="325"/>
                      <a:pt x="33" y="326"/>
                      <a:pt x="34" y="328"/>
                    </a:cubicBezTo>
                    <a:cubicBezTo>
                      <a:pt x="34" y="330"/>
                      <a:pt x="29" y="328"/>
                      <a:pt x="29" y="329"/>
                    </a:cubicBezTo>
                    <a:cubicBezTo>
                      <a:pt x="28" y="331"/>
                      <a:pt x="24" y="332"/>
                      <a:pt x="24" y="330"/>
                    </a:cubicBezTo>
                    <a:cubicBezTo>
                      <a:pt x="23" y="329"/>
                      <a:pt x="19" y="331"/>
                      <a:pt x="19" y="333"/>
                    </a:cubicBezTo>
                    <a:cubicBezTo>
                      <a:pt x="19" y="335"/>
                      <a:pt x="16" y="335"/>
                      <a:pt x="19" y="336"/>
                    </a:cubicBezTo>
                    <a:cubicBezTo>
                      <a:pt x="23" y="337"/>
                      <a:pt x="22" y="333"/>
                      <a:pt x="27" y="333"/>
                    </a:cubicBezTo>
                    <a:cubicBezTo>
                      <a:pt x="32" y="334"/>
                      <a:pt x="34" y="329"/>
                      <a:pt x="36" y="331"/>
                    </a:cubicBezTo>
                    <a:cubicBezTo>
                      <a:pt x="37" y="334"/>
                      <a:pt x="32" y="337"/>
                      <a:pt x="30" y="335"/>
                    </a:cubicBezTo>
                    <a:cubicBezTo>
                      <a:pt x="28" y="333"/>
                      <a:pt x="25" y="336"/>
                      <a:pt x="26" y="339"/>
                    </a:cubicBezTo>
                    <a:cubicBezTo>
                      <a:pt x="26" y="341"/>
                      <a:pt x="20" y="338"/>
                      <a:pt x="17" y="338"/>
                    </a:cubicBezTo>
                    <a:cubicBezTo>
                      <a:pt x="14" y="337"/>
                      <a:pt x="15" y="340"/>
                      <a:pt x="18" y="343"/>
                    </a:cubicBezTo>
                    <a:cubicBezTo>
                      <a:pt x="20" y="346"/>
                      <a:pt x="22" y="343"/>
                      <a:pt x="25" y="345"/>
                    </a:cubicBezTo>
                    <a:cubicBezTo>
                      <a:pt x="28" y="347"/>
                      <a:pt x="28" y="349"/>
                      <a:pt x="30" y="347"/>
                    </a:cubicBezTo>
                    <a:cubicBezTo>
                      <a:pt x="32" y="345"/>
                      <a:pt x="30" y="345"/>
                      <a:pt x="29" y="344"/>
                    </a:cubicBezTo>
                    <a:cubicBezTo>
                      <a:pt x="27" y="343"/>
                      <a:pt x="28" y="340"/>
                      <a:pt x="32" y="342"/>
                    </a:cubicBezTo>
                    <a:cubicBezTo>
                      <a:pt x="35" y="343"/>
                      <a:pt x="39" y="340"/>
                      <a:pt x="38" y="336"/>
                    </a:cubicBezTo>
                    <a:cubicBezTo>
                      <a:pt x="37" y="332"/>
                      <a:pt x="41" y="330"/>
                      <a:pt x="45" y="328"/>
                    </a:cubicBezTo>
                    <a:cubicBezTo>
                      <a:pt x="49" y="327"/>
                      <a:pt x="47" y="331"/>
                      <a:pt x="44" y="332"/>
                    </a:cubicBezTo>
                    <a:cubicBezTo>
                      <a:pt x="41" y="334"/>
                      <a:pt x="41" y="335"/>
                      <a:pt x="43" y="337"/>
                    </a:cubicBezTo>
                    <a:cubicBezTo>
                      <a:pt x="45" y="339"/>
                      <a:pt x="48" y="335"/>
                      <a:pt x="50" y="337"/>
                    </a:cubicBezTo>
                    <a:cubicBezTo>
                      <a:pt x="52" y="339"/>
                      <a:pt x="47" y="339"/>
                      <a:pt x="46" y="341"/>
                    </a:cubicBezTo>
                    <a:cubicBezTo>
                      <a:pt x="45" y="343"/>
                      <a:pt x="49" y="345"/>
                      <a:pt x="46" y="347"/>
                    </a:cubicBezTo>
                    <a:cubicBezTo>
                      <a:pt x="43" y="348"/>
                      <a:pt x="45" y="341"/>
                      <a:pt x="43" y="340"/>
                    </a:cubicBezTo>
                    <a:cubicBezTo>
                      <a:pt x="41" y="339"/>
                      <a:pt x="39" y="341"/>
                      <a:pt x="41" y="345"/>
                    </a:cubicBezTo>
                    <a:cubicBezTo>
                      <a:pt x="43" y="349"/>
                      <a:pt x="39" y="346"/>
                      <a:pt x="37" y="344"/>
                    </a:cubicBezTo>
                    <a:cubicBezTo>
                      <a:pt x="35" y="342"/>
                      <a:pt x="33" y="344"/>
                      <a:pt x="35" y="347"/>
                    </a:cubicBezTo>
                    <a:cubicBezTo>
                      <a:pt x="37" y="349"/>
                      <a:pt x="31" y="346"/>
                      <a:pt x="31" y="350"/>
                    </a:cubicBezTo>
                    <a:cubicBezTo>
                      <a:pt x="31" y="353"/>
                      <a:pt x="34" y="350"/>
                      <a:pt x="37" y="351"/>
                    </a:cubicBezTo>
                    <a:cubicBezTo>
                      <a:pt x="40" y="352"/>
                      <a:pt x="39" y="356"/>
                      <a:pt x="41" y="358"/>
                    </a:cubicBezTo>
                    <a:cubicBezTo>
                      <a:pt x="43" y="360"/>
                      <a:pt x="41" y="353"/>
                      <a:pt x="44" y="352"/>
                    </a:cubicBezTo>
                    <a:cubicBezTo>
                      <a:pt x="46" y="351"/>
                      <a:pt x="44" y="358"/>
                      <a:pt x="50" y="359"/>
                    </a:cubicBezTo>
                    <a:cubicBezTo>
                      <a:pt x="55" y="361"/>
                      <a:pt x="50" y="358"/>
                      <a:pt x="52" y="357"/>
                    </a:cubicBezTo>
                    <a:cubicBezTo>
                      <a:pt x="55" y="355"/>
                      <a:pt x="58" y="362"/>
                      <a:pt x="61" y="363"/>
                    </a:cubicBezTo>
                    <a:cubicBezTo>
                      <a:pt x="63" y="363"/>
                      <a:pt x="62" y="359"/>
                      <a:pt x="60" y="357"/>
                    </a:cubicBezTo>
                    <a:cubicBezTo>
                      <a:pt x="58" y="355"/>
                      <a:pt x="62" y="356"/>
                      <a:pt x="64" y="357"/>
                    </a:cubicBezTo>
                    <a:cubicBezTo>
                      <a:pt x="67" y="358"/>
                      <a:pt x="69" y="359"/>
                      <a:pt x="70" y="357"/>
                    </a:cubicBezTo>
                    <a:cubicBezTo>
                      <a:pt x="70" y="356"/>
                      <a:pt x="70" y="356"/>
                      <a:pt x="71" y="356"/>
                    </a:cubicBezTo>
                    <a:cubicBezTo>
                      <a:pt x="68" y="354"/>
                      <a:pt x="59" y="356"/>
                      <a:pt x="57" y="355"/>
                    </a:cubicBezTo>
                    <a:cubicBezTo>
                      <a:pt x="56" y="355"/>
                      <a:pt x="57" y="334"/>
                      <a:pt x="57" y="329"/>
                    </a:cubicBezTo>
                    <a:cubicBezTo>
                      <a:pt x="57" y="329"/>
                      <a:pt x="57" y="329"/>
                      <a:pt x="57" y="329"/>
                    </a:cubicBezTo>
                    <a:cubicBezTo>
                      <a:pt x="55" y="329"/>
                      <a:pt x="49" y="329"/>
                      <a:pt x="50" y="326"/>
                    </a:cubicBezTo>
                    <a:cubicBezTo>
                      <a:pt x="50" y="325"/>
                      <a:pt x="51" y="325"/>
                      <a:pt x="51" y="325"/>
                    </a:cubicBezTo>
                    <a:cubicBezTo>
                      <a:pt x="50" y="324"/>
                      <a:pt x="49" y="323"/>
                      <a:pt x="47" y="322"/>
                    </a:cubicBezTo>
                    <a:cubicBezTo>
                      <a:pt x="43" y="321"/>
                      <a:pt x="35" y="322"/>
                      <a:pt x="33" y="3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Freeform 111">
                <a:extLst>
                  <a:ext uri="{FF2B5EF4-FFF2-40B4-BE49-F238E27FC236}">
                    <a16:creationId xmlns:a16="http://schemas.microsoft.com/office/drawing/2014/main" id="{9D2C18D2-9DBB-4893-A15B-B9FFC7FE6346}"/>
                  </a:ext>
                </a:extLst>
              </p:cNvPr>
              <p:cNvSpPr>
                <a:spLocks/>
              </p:cNvSpPr>
              <p:nvPr/>
            </p:nvSpPr>
            <p:spPr bwMode="auto">
              <a:xfrm>
                <a:off x="3745291" y="4454923"/>
                <a:ext cx="163114" cy="166878"/>
              </a:xfrm>
              <a:custGeom>
                <a:avLst/>
                <a:gdLst>
                  <a:gd name="T0" fmla="*/ 69 w 71"/>
                  <a:gd name="T1" fmla="*/ 39 h 72"/>
                  <a:gd name="T2" fmla="*/ 62 w 71"/>
                  <a:gd name="T3" fmla="*/ 40 h 72"/>
                  <a:gd name="T4" fmla="*/ 58 w 71"/>
                  <a:gd name="T5" fmla="*/ 31 h 72"/>
                  <a:gd name="T6" fmla="*/ 52 w 71"/>
                  <a:gd name="T7" fmla="*/ 24 h 72"/>
                  <a:gd name="T8" fmla="*/ 45 w 71"/>
                  <a:gd name="T9" fmla="*/ 24 h 72"/>
                  <a:gd name="T10" fmla="*/ 41 w 71"/>
                  <a:gd name="T11" fmla="*/ 17 h 72"/>
                  <a:gd name="T12" fmla="*/ 40 w 71"/>
                  <a:gd name="T13" fmla="*/ 7 h 72"/>
                  <a:gd name="T14" fmla="*/ 40 w 71"/>
                  <a:gd name="T15" fmla="*/ 3 h 72"/>
                  <a:gd name="T16" fmla="*/ 38 w 71"/>
                  <a:gd name="T17" fmla="*/ 3 h 72"/>
                  <a:gd name="T18" fmla="*/ 31 w 71"/>
                  <a:gd name="T19" fmla="*/ 0 h 72"/>
                  <a:gd name="T20" fmla="*/ 21 w 71"/>
                  <a:gd name="T21" fmla="*/ 1 h 72"/>
                  <a:gd name="T22" fmla="*/ 12 w 71"/>
                  <a:gd name="T23" fmla="*/ 3 h 72"/>
                  <a:gd name="T24" fmla="*/ 5 w 71"/>
                  <a:gd name="T25" fmla="*/ 10 h 72"/>
                  <a:gd name="T26" fmla="*/ 3 w 71"/>
                  <a:gd name="T27" fmla="*/ 23 h 72"/>
                  <a:gd name="T28" fmla="*/ 0 w 71"/>
                  <a:gd name="T29" fmla="*/ 23 h 72"/>
                  <a:gd name="T30" fmla="*/ 11 w 71"/>
                  <a:gd name="T31" fmla="*/ 34 h 72"/>
                  <a:gd name="T32" fmla="*/ 20 w 71"/>
                  <a:gd name="T33" fmla="*/ 40 h 72"/>
                  <a:gd name="T34" fmla="*/ 29 w 71"/>
                  <a:gd name="T35" fmla="*/ 44 h 72"/>
                  <a:gd name="T36" fmla="*/ 44 w 71"/>
                  <a:gd name="T37" fmla="*/ 52 h 72"/>
                  <a:gd name="T38" fmla="*/ 38 w 71"/>
                  <a:gd name="T39" fmla="*/ 62 h 72"/>
                  <a:gd name="T40" fmla="*/ 35 w 71"/>
                  <a:gd name="T41" fmla="*/ 68 h 72"/>
                  <a:gd name="T42" fmla="*/ 43 w 71"/>
                  <a:gd name="T43" fmla="*/ 69 h 72"/>
                  <a:gd name="T44" fmla="*/ 50 w 71"/>
                  <a:gd name="T45" fmla="*/ 70 h 72"/>
                  <a:gd name="T46" fmla="*/ 57 w 71"/>
                  <a:gd name="T47" fmla="*/ 69 h 72"/>
                  <a:gd name="T48" fmla="*/ 64 w 71"/>
                  <a:gd name="T49" fmla="*/ 66 h 72"/>
                  <a:gd name="T50" fmla="*/ 68 w 71"/>
                  <a:gd name="T51" fmla="*/ 54 h 72"/>
                  <a:gd name="T52" fmla="*/ 69 w 71"/>
                  <a:gd name="T53"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72">
                    <a:moveTo>
                      <a:pt x="69" y="39"/>
                    </a:moveTo>
                    <a:cubicBezTo>
                      <a:pt x="66" y="37"/>
                      <a:pt x="63" y="40"/>
                      <a:pt x="62" y="40"/>
                    </a:cubicBezTo>
                    <a:cubicBezTo>
                      <a:pt x="61" y="40"/>
                      <a:pt x="59" y="34"/>
                      <a:pt x="58" y="31"/>
                    </a:cubicBezTo>
                    <a:cubicBezTo>
                      <a:pt x="57" y="28"/>
                      <a:pt x="54" y="23"/>
                      <a:pt x="52" y="24"/>
                    </a:cubicBezTo>
                    <a:cubicBezTo>
                      <a:pt x="50" y="26"/>
                      <a:pt x="51" y="24"/>
                      <a:pt x="45" y="24"/>
                    </a:cubicBezTo>
                    <a:cubicBezTo>
                      <a:pt x="40" y="23"/>
                      <a:pt x="40" y="22"/>
                      <a:pt x="41" y="17"/>
                    </a:cubicBezTo>
                    <a:cubicBezTo>
                      <a:pt x="43" y="12"/>
                      <a:pt x="38" y="8"/>
                      <a:pt x="40" y="7"/>
                    </a:cubicBezTo>
                    <a:cubicBezTo>
                      <a:pt x="41" y="6"/>
                      <a:pt x="41" y="5"/>
                      <a:pt x="40" y="3"/>
                    </a:cubicBezTo>
                    <a:cubicBezTo>
                      <a:pt x="39" y="3"/>
                      <a:pt x="39" y="3"/>
                      <a:pt x="38" y="3"/>
                    </a:cubicBezTo>
                    <a:cubicBezTo>
                      <a:pt x="36" y="3"/>
                      <a:pt x="34" y="0"/>
                      <a:pt x="31" y="0"/>
                    </a:cubicBezTo>
                    <a:cubicBezTo>
                      <a:pt x="27" y="0"/>
                      <a:pt x="24" y="0"/>
                      <a:pt x="21" y="1"/>
                    </a:cubicBezTo>
                    <a:cubicBezTo>
                      <a:pt x="19" y="2"/>
                      <a:pt x="14" y="1"/>
                      <a:pt x="12" y="3"/>
                    </a:cubicBezTo>
                    <a:cubicBezTo>
                      <a:pt x="9" y="5"/>
                      <a:pt x="5" y="9"/>
                      <a:pt x="5" y="10"/>
                    </a:cubicBezTo>
                    <a:cubicBezTo>
                      <a:pt x="6" y="12"/>
                      <a:pt x="4" y="22"/>
                      <a:pt x="3" y="23"/>
                    </a:cubicBezTo>
                    <a:cubicBezTo>
                      <a:pt x="3" y="23"/>
                      <a:pt x="1" y="23"/>
                      <a:pt x="0" y="23"/>
                    </a:cubicBezTo>
                    <a:cubicBezTo>
                      <a:pt x="2" y="26"/>
                      <a:pt x="8" y="32"/>
                      <a:pt x="11" y="34"/>
                    </a:cubicBezTo>
                    <a:cubicBezTo>
                      <a:pt x="16" y="37"/>
                      <a:pt x="15" y="39"/>
                      <a:pt x="20" y="40"/>
                    </a:cubicBezTo>
                    <a:cubicBezTo>
                      <a:pt x="25" y="40"/>
                      <a:pt x="28" y="42"/>
                      <a:pt x="29" y="44"/>
                    </a:cubicBezTo>
                    <a:cubicBezTo>
                      <a:pt x="31" y="46"/>
                      <a:pt x="43" y="50"/>
                      <a:pt x="44" y="52"/>
                    </a:cubicBezTo>
                    <a:cubicBezTo>
                      <a:pt x="45" y="53"/>
                      <a:pt x="38" y="58"/>
                      <a:pt x="38" y="62"/>
                    </a:cubicBezTo>
                    <a:cubicBezTo>
                      <a:pt x="38" y="67"/>
                      <a:pt x="35" y="66"/>
                      <a:pt x="35" y="68"/>
                    </a:cubicBezTo>
                    <a:cubicBezTo>
                      <a:pt x="35" y="69"/>
                      <a:pt x="41" y="68"/>
                      <a:pt x="43" y="69"/>
                    </a:cubicBezTo>
                    <a:cubicBezTo>
                      <a:pt x="45" y="71"/>
                      <a:pt x="48" y="69"/>
                      <a:pt x="50" y="70"/>
                    </a:cubicBezTo>
                    <a:cubicBezTo>
                      <a:pt x="53" y="72"/>
                      <a:pt x="56" y="68"/>
                      <a:pt x="57" y="69"/>
                    </a:cubicBezTo>
                    <a:cubicBezTo>
                      <a:pt x="59" y="69"/>
                      <a:pt x="61" y="65"/>
                      <a:pt x="64" y="66"/>
                    </a:cubicBezTo>
                    <a:cubicBezTo>
                      <a:pt x="66" y="66"/>
                      <a:pt x="68" y="57"/>
                      <a:pt x="68" y="54"/>
                    </a:cubicBezTo>
                    <a:cubicBezTo>
                      <a:pt x="67" y="50"/>
                      <a:pt x="71" y="40"/>
                      <a:pt x="69" y="3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112">
                <a:extLst>
                  <a:ext uri="{FF2B5EF4-FFF2-40B4-BE49-F238E27FC236}">
                    <a16:creationId xmlns:a16="http://schemas.microsoft.com/office/drawing/2014/main" id="{8EAB6F7C-ED12-4BB0-9998-2306034640A8}"/>
                  </a:ext>
                </a:extLst>
              </p:cNvPr>
              <p:cNvSpPr>
                <a:spLocks/>
              </p:cNvSpPr>
              <p:nvPr/>
            </p:nvSpPr>
            <p:spPr bwMode="auto">
              <a:xfrm>
                <a:off x="3313665" y="3881514"/>
                <a:ext cx="62736" cy="50189"/>
              </a:xfrm>
              <a:custGeom>
                <a:avLst/>
                <a:gdLst>
                  <a:gd name="T0" fmla="*/ 26 w 27"/>
                  <a:gd name="T1" fmla="*/ 17 h 22"/>
                  <a:gd name="T2" fmla="*/ 27 w 27"/>
                  <a:gd name="T3" fmla="*/ 12 h 22"/>
                  <a:gd name="T4" fmla="*/ 19 w 27"/>
                  <a:gd name="T5" fmla="*/ 2 h 22"/>
                  <a:gd name="T6" fmla="*/ 15 w 27"/>
                  <a:gd name="T7" fmla="*/ 2 h 22"/>
                  <a:gd name="T8" fmla="*/ 7 w 27"/>
                  <a:gd name="T9" fmla="*/ 0 h 22"/>
                  <a:gd name="T10" fmla="*/ 3 w 27"/>
                  <a:gd name="T11" fmla="*/ 0 h 22"/>
                  <a:gd name="T12" fmla="*/ 2 w 27"/>
                  <a:gd name="T13" fmla="*/ 3 h 22"/>
                  <a:gd name="T14" fmla="*/ 4 w 27"/>
                  <a:gd name="T15" fmla="*/ 10 h 22"/>
                  <a:gd name="T16" fmla="*/ 9 w 27"/>
                  <a:gd name="T17" fmla="*/ 9 h 22"/>
                  <a:gd name="T18" fmla="*/ 12 w 27"/>
                  <a:gd name="T19" fmla="*/ 12 h 22"/>
                  <a:gd name="T20" fmla="*/ 18 w 27"/>
                  <a:gd name="T21" fmla="*/ 17 h 22"/>
                  <a:gd name="T22" fmla="*/ 23 w 27"/>
                  <a:gd name="T23" fmla="*/ 22 h 22"/>
                  <a:gd name="T24" fmla="*/ 25 w 27"/>
                  <a:gd name="T25" fmla="*/ 22 h 22"/>
                  <a:gd name="T26" fmla="*/ 26 w 27"/>
                  <a:gd name="T2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2">
                    <a:moveTo>
                      <a:pt x="26" y="17"/>
                    </a:moveTo>
                    <a:cubicBezTo>
                      <a:pt x="25" y="16"/>
                      <a:pt x="26" y="14"/>
                      <a:pt x="27" y="12"/>
                    </a:cubicBezTo>
                    <a:cubicBezTo>
                      <a:pt x="24" y="9"/>
                      <a:pt x="21" y="5"/>
                      <a:pt x="19" y="2"/>
                    </a:cubicBezTo>
                    <a:cubicBezTo>
                      <a:pt x="17" y="2"/>
                      <a:pt x="16" y="2"/>
                      <a:pt x="15" y="2"/>
                    </a:cubicBezTo>
                    <a:cubicBezTo>
                      <a:pt x="13" y="0"/>
                      <a:pt x="9" y="1"/>
                      <a:pt x="7" y="0"/>
                    </a:cubicBezTo>
                    <a:cubicBezTo>
                      <a:pt x="6" y="0"/>
                      <a:pt x="4" y="0"/>
                      <a:pt x="3" y="0"/>
                    </a:cubicBezTo>
                    <a:cubicBezTo>
                      <a:pt x="3" y="2"/>
                      <a:pt x="3" y="3"/>
                      <a:pt x="2" y="3"/>
                    </a:cubicBezTo>
                    <a:cubicBezTo>
                      <a:pt x="0" y="4"/>
                      <a:pt x="0" y="9"/>
                      <a:pt x="4" y="10"/>
                    </a:cubicBezTo>
                    <a:cubicBezTo>
                      <a:pt x="8" y="12"/>
                      <a:pt x="7" y="9"/>
                      <a:pt x="9" y="9"/>
                    </a:cubicBezTo>
                    <a:cubicBezTo>
                      <a:pt x="11" y="9"/>
                      <a:pt x="11" y="12"/>
                      <a:pt x="12" y="12"/>
                    </a:cubicBezTo>
                    <a:cubicBezTo>
                      <a:pt x="14" y="12"/>
                      <a:pt x="18" y="15"/>
                      <a:pt x="18" y="17"/>
                    </a:cubicBezTo>
                    <a:cubicBezTo>
                      <a:pt x="18" y="20"/>
                      <a:pt x="20" y="22"/>
                      <a:pt x="23" y="22"/>
                    </a:cubicBezTo>
                    <a:cubicBezTo>
                      <a:pt x="23" y="22"/>
                      <a:pt x="24" y="22"/>
                      <a:pt x="25" y="22"/>
                    </a:cubicBezTo>
                    <a:cubicBezTo>
                      <a:pt x="25" y="20"/>
                      <a:pt x="26" y="18"/>
                      <a:pt x="26" y="1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Freeform 113">
                <a:extLst>
                  <a:ext uri="{FF2B5EF4-FFF2-40B4-BE49-F238E27FC236}">
                    <a16:creationId xmlns:a16="http://schemas.microsoft.com/office/drawing/2014/main" id="{E66C0CBC-5FC6-4FD4-B91F-7D5B02187F24}"/>
                  </a:ext>
                </a:extLst>
              </p:cNvPr>
              <p:cNvSpPr>
                <a:spLocks/>
              </p:cNvSpPr>
              <p:nvPr/>
            </p:nvSpPr>
            <p:spPr bwMode="auto">
              <a:xfrm>
                <a:off x="3371383" y="3906608"/>
                <a:ext cx="109161" cy="50189"/>
              </a:xfrm>
              <a:custGeom>
                <a:avLst/>
                <a:gdLst>
                  <a:gd name="T0" fmla="*/ 42 w 47"/>
                  <a:gd name="T1" fmla="*/ 6 h 22"/>
                  <a:gd name="T2" fmla="*/ 30 w 47"/>
                  <a:gd name="T3" fmla="*/ 1 h 22"/>
                  <a:gd name="T4" fmla="*/ 19 w 47"/>
                  <a:gd name="T5" fmla="*/ 5 h 22"/>
                  <a:gd name="T6" fmla="*/ 6 w 47"/>
                  <a:gd name="T7" fmla="*/ 5 h 22"/>
                  <a:gd name="T8" fmla="*/ 2 w 47"/>
                  <a:gd name="T9" fmla="*/ 1 h 22"/>
                  <a:gd name="T10" fmla="*/ 1 w 47"/>
                  <a:gd name="T11" fmla="*/ 6 h 22"/>
                  <a:gd name="T12" fmla="*/ 0 w 47"/>
                  <a:gd name="T13" fmla="*/ 11 h 22"/>
                  <a:gd name="T14" fmla="*/ 10 w 47"/>
                  <a:gd name="T15" fmla="*/ 15 h 22"/>
                  <a:gd name="T16" fmla="*/ 16 w 47"/>
                  <a:gd name="T17" fmla="*/ 19 h 22"/>
                  <a:gd name="T18" fmla="*/ 22 w 47"/>
                  <a:gd name="T19" fmla="*/ 18 h 22"/>
                  <a:gd name="T20" fmla="*/ 20 w 47"/>
                  <a:gd name="T21" fmla="*/ 13 h 22"/>
                  <a:gd name="T22" fmla="*/ 24 w 47"/>
                  <a:gd name="T23" fmla="*/ 9 h 22"/>
                  <a:gd name="T24" fmla="*/ 33 w 47"/>
                  <a:gd name="T25" fmla="*/ 6 h 22"/>
                  <a:gd name="T26" fmla="*/ 35 w 47"/>
                  <a:gd name="T27" fmla="*/ 12 h 22"/>
                  <a:gd name="T28" fmla="*/ 40 w 47"/>
                  <a:gd name="T29" fmla="*/ 20 h 22"/>
                  <a:gd name="T30" fmla="*/ 46 w 47"/>
                  <a:gd name="T31" fmla="*/ 15 h 22"/>
                  <a:gd name="T32" fmla="*/ 47 w 47"/>
                  <a:gd name="T33" fmla="*/ 13 h 22"/>
                  <a:gd name="T34" fmla="*/ 42 w 47"/>
                  <a:gd name="T35"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2">
                    <a:moveTo>
                      <a:pt x="42" y="6"/>
                    </a:moveTo>
                    <a:cubicBezTo>
                      <a:pt x="39" y="2"/>
                      <a:pt x="34" y="2"/>
                      <a:pt x="30" y="1"/>
                    </a:cubicBezTo>
                    <a:cubicBezTo>
                      <a:pt x="27" y="0"/>
                      <a:pt x="23" y="1"/>
                      <a:pt x="19" y="5"/>
                    </a:cubicBezTo>
                    <a:cubicBezTo>
                      <a:pt x="15" y="9"/>
                      <a:pt x="10" y="7"/>
                      <a:pt x="6" y="5"/>
                    </a:cubicBezTo>
                    <a:cubicBezTo>
                      <a:pt x="5" y="4"/>
                      <a:pt x="4" y="3"/>
                      <a:pt x="2" y="1"/>
                    </a:cubicBezTo>
                    <a:cubicBezTo>
                      <a:pt x="1" y="3"/>
                      <a:pt x="0" y="5"/>
                      <a:pt x="1" y="6"/>
                    </a:cubicBezTo>
                    <a:cubicBezTo>
                      <a:pt x="1" y="7"/>
                      <a:pt x="0" y="9"/>
                      <a:pt x="0" y="11"/>
                    </a:cubicBezTo>
                    <a:cubicBezTo>
                      <a:pt x="3" y="11"/>
                      <a:pt x="8" y="13"/>
                      <a:pt x="10" y="15"/>
                    </a:cubicBezTo>
                    <a:cubicBezTo>
                      <a:pt x="13" y="19"/>
                      <a:pt x="14" y="16"/>
                      <a:pt x="16" y="19"/>
                    </a:cubicBezTo>
                    <a:cubicBezTo>
                      <a:pt x="18" y="22"/>
                      <a:pt x="21" y="20"/>
                      <a:pt x="22" y="18"/>
                    </a:cubicBezTo>
                    <a:cubicBezTo>
                      <a:pt x="23" y="16"/>
                      <a:pt x="20" y="15"/>
                      <a:pt x="20" y="13"/>
                    </a:cubicBezTo>
                    <a:cubicBezTo>
                      <a:pt x="19" y="11"/>
                      <a:pt x="23" y="12"/>
                      <a:pt x="24" y="9"/>
                    </a:cubicBezTo>
                    <a:cubicBezTo>
                      <a:pt x="25" y="7"/>
                      <a:pt x="31" y="5"/>
                      <a:pt x="33" y="6"/>
                    </a:cubicBezTo>
                    <a:cubicBezTo>
                      <a:pt x="36" y="8"/>
                      <a:pt x="38" y="9"/>
                      <a:pt x="35" y="12"/>
                    </a:cubicBezTo>
                    <a:cubicBezTo>
                      <a:pt x="34" y="14"/>
                      <a:pt x="37" y="18"/>
                      <a:pt x="40" y="20"/>
                    </a:cubicBezTo>
                    <a:cubicBezTo>
                      <a:pt x="42" y="18"/>
                      <a:pt x="45" y="16"/>
                      <a:pt x="46" y="15"/>
                    </a:cubicBezTo>
                    <a:cubicBezTo>
                      <a:pt x="46" y="15"/>
                      <a:pt x="46" y="14"/>
                      <a:pt x="47" y="13"/>
                    </a:cubicBezTo>
                    <a:cubicBezTo>
                      <a:pt x="45" y="12"/>
                      <a:pt x="44" y="9"/>
                      <a:pt x="42" y="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Freeform 114">
                <a:extLst>
                  <a:ext uri="{FF2B5EF4-FFF2-40B4-BE49-F238E27FC236}">
                    <a16:creationId xmlns:a16="http://schemas.microsoft.com/office/drawing/2014/main" id="{CF8CA843-DC18-42A9-81B1-03F8C9A51988}"/>
                  </a:ext>
                </a:extLst>
              </p:cNvPr>
              <p:cNvSpPr>
                <a:spLocks/>
              </p:cNvSpPr>
              <p:nvPr/>
            </p:nvSpPr>
            <p:spPr bwMode="auto">
              <a:xfrm>
                <a:off x="3445411" y="3851400"/>
                <a:ext cx="220832" cy="316191"/>
              </a:xfrm>
              <a:custGeom>
                <a:avLst/>
                <a:gdLst>
                  <a:gd name="T0" fmla="*/ 15 w 96"/>
                  <a:gd name="T1" fmla="*/ 100 h 137"/>
                  <a:gd name="T2" fmla="*/ 21 w 96"/>
                  <a:gd name="T3" fmla="*/ 100 h 137"/>
                  <a:gd name="T4" fmla="*/ 26 w 96"/>
                  <a:gd name="T5" fmla="*/ 105 h 137"/>
                  <a:gd name="T6" fmla="*/ 27 w 96"/>
                  <a:gd name="T7" fmla="*/ 105 h 137"/>
                  <a:gd name="T8" fmla="*/ 34 w 96"/>
                  <a:gd name="T9" fmla="*/ 105 h 137"/>
                  <a:gd name="T10" fmla="*/ 39 w 96"/>
                  <a:gd name="T11" fmla="*/ 112 h 137"/>
                  <a:gd name="T12" fmla="*/ 44 w 96"/>
                  <a:gd name="T13" fmla="*/ 117 h 137"/>
                  <a:gd name="T14" fmla="*/ 47 w 96"/>
                  <a:gd name="T15" fmla="*/ 122 h 137"/>
                  <a:gd name="T16" fmla="*/ 56 w 96"/>
                  <a:gd name="T17" fmla="*/ 123 h 137"/>
                  <a:gd name="T18" fmla="*/ 61 w 96"/>
                  <a:gd name="T19" fmla="*/ 122 h 137"/>
                  <a:gd name="T20" fmla="*/ 66 w 96"/>
                  <a:gd name="T21" fmla="*/ 122 h 137"/>
                  <a:gd name="T22" fmla="*/ 72 w 96"/>
                  <a:gd name="T23" fmla="*/ 127 h 137"/>
                  <a:gd name="T24" fmla="*/ 68 w 96"/>
                  <a:gd name="T25" fmla="*/ 133 h 137"/>
                  <a:gd name="T26" fmla="*/ 72 w 96"/>
                  <a:gd name="T27" fmla="*/ 137 h 137"/>
                  <a:gd name="T28" fmla="*/ 73 w 96"/>
                  <a:gd name="T29" fmla="*/ 137 h 137"/>
                  <a:gd name="T30" fmla="*/ 76 w 96"/>
                  <a:gd name="T31" fmla="*/ 126 h 137"/>
                  <a:gd name="T32" fmla="*/ 78 w 96"/>
                  <a:gd name="T33" fmla="*/ 115 h 137"/>
                  <a:gd name="T34" fmla="*/ 72 w 96"/>
                  <a:gd name="T35" fmla="*/ 102 h 137"/>
                  <a:gd name="T36" fmla="*/ 78 w 96"/>
                  <a:gd name="T37" fmla="*/ 98 h 137"/>
                  <a:gd name="T38" fmla="*/ 76 w 96"/>
                  <a:gd name="T39" fmla="*/ 95 h 137"/>
                  <a:gd name="T40" fmla="*/ 74 w 96"/>
                  <a:gd name="T41" fmla="*/ 90 h 137"/>
                  <a:gd name="T42" fmla="*/ 86 w 96"/>
                  <a:gd name="T43" fmla="*/ 89 h 137"/>
                  <a:gd name="T44" fmla="*/ 95 w 96"/>
                  <a:gd name="T45" fmla="*/ 86 h 137"/>
                  <a:gd name="T46" fmla="*/ 94 w 96"/>
                  <a:gd name="T47" fmla="*/ 82 h 137"/>
                  <a:gd name="T48" fmla="*/ 94 w 96"/>
                  <a:gd name="T49" fmla="*/ 76 h 137"/>
                  <a:gd name="T50" fmla="*/ 91 w 96"/>
                  <a:gd name="T51" fmla="*/ 70 h 137"/>
                  <a:gd name="T52" fmla="*/ 93 w 96"/>
                  <a:gd name="T53" fmla="*/ 55 h 137"/>
                  <a:gd name="T54" fmla="*/ 84 w 96"/>
                  <a:gd name="T55" fmla="*/ 53 h 137"/>
                  <a:gd name="T56" fmla="*/ 72 w 96"/>
                  <a:gd name="T57" fmla="*/ 48 h 137"/>
                  <a:gd name="T58" fmla="*/ 59 w 96"/>
                  <a:gd name="T59" fmla="*/ 47 h 137"/>
                  <a:gd name="T60" fmla="*/ 53 w 96"/>
                  <a:gd name="T61" fmla="*/ 36 h 137"/>
                  <a:gd name="T62" fmla="*/ 50 w 96"/>
                  <a:gd name="T63" fmla="*/ 31 h 137"/>
                  <a:gd name="T64" fmla="*/ 46 w 96"/>
                  <a:gd name="T65" fmla="*/ 29 h 137"/>
                  <a:gd name="T66" fmla="*/ 47 w 96"/>
                  <a:gd name="T67" fmla="*/ 25 h 137"/>
                  <a:gd name="T68" fmla="*/ 48 w 96"/>
                  <a:gd name="T69" fmla="*/ 19 h 137"/>
                  <a:gd name="T70" fmla="*/ 55 w 96"/>
                  <a:gd name="T71" fmla="*/ 10 h 137"/>
                  <a:gd name="T72" fmla="*/ 58 w 96"/>
                  <a:gd name="T73" fmla="*/ 9 h 137"/>
                  <a:gd name="T74" fmla="*/ 60 w 96"/>
                  <a:gd name="T75" fmla="*/ 7 h 137"/>
                  <a:gd name="T76" fmla="*/ 62 w 96"/>
                  <a:gd name="T77" fmla="*/ 2 h 137"/>
                  <a:gd name="T78" fmla="*/ 53 w 96"/>
                  <a:gd name="T79" fmla="*/ 6 h 137"/>
                  <a:gd name="T80" fmla="*/ 46 w 96"/>
                  <a:gd name="T81" fmla="*/ 11 h 137"/>
                  <a:gd name="T82" fmla="*/ 38 w 96"/>
                  <a:gd name="T83" fmla="*/ 13 h 137"/>
                  <a:gd name="T84" fmla="*/ 35 w 96"/>
                  <a:gd name="T85" fmla="*/ 12 h 137"/>
                  <a:gd name="T86" fmla="*/ 27 w 96"/>
                  <a:gd name="T87" fmla="*/ 19 h 137"/>
                  <a:gd name="T88" fmla="*/ 24 w 96"/>
                  <a:gd name="T89" fmla="*/ 27 h 137"/>
                  <a:gd name="T90" fmla="*/ 16 w 96"/>
                  <a:gd name="T91" fmla="*/ 36 h 137"/>
                  <a:gd name="T92" fmla="*/ 15 w 96"/>
                  <a:gd name="T93" fmla="*/ 37 h 137"/>
                  <a:gd name="T94" fmla="*/ 14 w 96"/>
                  <a:gd name="T95" fmla="*/ 39 h 137"/>
                  <a:gd name="T96" fmla="*/ 8 w 96"/>
                  <a:gd name="T97" fmla="*/ 44 h 137"/>
                  <a:gd name="T98" fmla="*/ 11 w 96"/>
                  <a:gd name="T99" fmla="*/ 47 h 137"/>
                  <a:gd name="T100" fmla="*/ 12 w 96"/>
                  <a:gd name="T101" fmla="*/ 53 h 137"/>
                  <a:gd name="T102" fmla="*/ 12 w 96"/>
                  <a:gd name="T103" fmla="*/ 58 h 137"/>
                  <a:gd name="T104" fmla="*/ 14 w 96"/>
                  <a:gd name="T105" fmla="*/ 70 h 137"/>
                  <a:gd name="T106" fmla="*/ 12 w 96"/>
                  <a:gd name="T107" fmla="*/ 77 h 137"/>
                  <a:gd name="T108" fmla="*/ 5 w 96"/>
                  <a:gd name="T109" fmla="*/ 82 h 137"/>
                  <a:gd name="T110" fmla="*/ 1 w 96"/>
                  <a:gd name="T111" fmla="*/ 88 h 137"/>
                  <a:gd name="T112" fmla="*/ 0 w 96"/>
                  <a:gd name="T113" fmla="*/ 91 h 137"/>
                  <a:gd name="T114" fmla="*/ 10 w 96"/>
                  <a:gd name="T115" fmla="*/ 96 h 137"/>
                  <a:gd name="T116" fmla="*/ 15 w 96"/>
                  <a:gd name="T117" fmla="*/ 10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137">
                    <a:moveTo>
                      <a:pt x="15" y="100"/>
                    </a:moveTo>
                    <a:cubicBezTo>
                      <a:pt x="17" y="102"/>
                      <a:pt x="20" y="101"/>
                      <a:pt x="21" y="100"/>
                    </a:cubicBezTo>
                    <a:cubicBezTo>
                      <a:pt x="21" y="99"/>
                      <a:pt x="23" y="101"/>
                      <a:pt x="26" y="105"/>
                    </a:cubicBezTo>
                    <a:cubicBezTo>
                      <a:pt x="27" y="105"/>
                      <a:pt x="27" y="105"/>
                      <a:pt x="27" y="105"/>
                    </a:cubicBezTo>
                    <a:cubicBezTo>
                      <a:pt x="29" y="105"/>
                      <a:pt x="32" y="104"/>
                      <a:pt x="34" y="105"/>
                    </a:cubicBezTo>
                    <a:cubicBezTo>
                      <a:pt x="36" y="106"/>
                      <a:pt x="35" y="111"/>
                      <a:pt x="39" y="112"/>
                    </a:cubicBezTo>
                    <a:cubicBezTo>
                      <a:pt x="42" y="112"/>
                      <a:pt x="44" y="115"/>
                      <a:pt x="44" y="117"/>
                    </a:cubicBezTo>
                    <a:cubicBezTo>
                      <a:pt x="43" y="118"/>
                      <a:pt x="47" y="119"/>
                      <a:pt x="47" y="122"/>
                    </a:cubicBezTo>
                    <a:cubicBezTo>
                      <a:pt x="46" y="124"/>
                      <a:pt x="55" y="124"/>
                      <a:pt x="56" y="123"/>
                    </a:cubicBezTo>
                    <a:cubicBezTo>
                      <a:pt x="57" y="122"/>
                      <a:pt x="59" y="121"/>
                      <a:pt x="61" y="122"/>
                    </a:cubicBezTo>
                    <a:cubicBezTo>
                      <a:pt x="62" y="123"/>
                      <a:pt x="65" y="121"/>
                      <a:pt x="66" y="122"/>
                    </a:cubicBezTo>
                    <a:cubicBezTo>
                      <a:pt x="67" y="122"/>
                      <a:pt x="73" y="125"/>
                      <a:pt x="72" y="127"/>
                    </a:cubicBezTo>
                    <a:cubicBezTo>
                      <a:pt x="71" y="129"/>
                      <a:pt x="67" y="132"/>
                      <a:pt x="68" y="133"/>
                    </a:cubicBezTo>
                    <a:cubicBezTo>
                      <a:pt x="68" y="135"/>
                      <a:pt x="71" y="136"/>
                      <a:pt x="72" y="137"/>
                    </a:cubicBezTo>
                    <a:cubicBezTo>
                      <a:pt x="73" y="137"/>
                      <a:pt x="73" y="137"/>
                      <a:pt x="73" y="137"/>
                    </a:cubicBezTo>
                    <a:cubicBezTo>
                      <a:pt x="75" y="137"/>
                      <a:pt x="76" y="129"/>
                      <a:pt x="76" y="126"/>
                    </a:cubicBezTo>
                    <a:cubicBezTo>
                      <a:pt x="76" y="124"/>
                      <a:pt x="77" y="118"/>
                      <a:pt x="78" y="115"/>
                    </a:cubicBezTo>
                    <a:cubicBezTo>
                      <a:pt x="79" y="111"/>
                      <a:pt x="72" y="107"/>
                      <a:pt x="72" y="102"/>
                    </a:cubicBezTo>
                    <a:cubicBezTo>
                      <a:pt x="72" y="97"/>
                      <a:pt x="75" y="100"/>
                      <a:pt x="78" y="98"/>
                    </a:cubicBezTo>
                    <a:cubicBezTo>
                      <a:pt x="81" y="96"/>
                      <a:pt x="78" y="95"/>
                      <a:pt x="76" y="95"/>
                    </a:cubicBezTo>
                    <a:cubicBezTo>
                      <a:pt x="75" y="94"/>
                      <a:pt x="74" y="92"/>
                      <a:pt x="74" y="90"/>
                    </a:cubicBezTo>
                    <a:cubicBezTo>
                      <a:pt x="75" y="89"/>
                      <a:pt x="83" y="89"/>
                      <a:pt x="86" y="89"/>
                    </a:cubicBezTo>
                    <a:cubicBezTo>
                      <a:pt x="89" y="89"/>
                      <a:pt x="95" y="87"/>
                      <a:pt x="95" y="86"/>
                    </a:cubicBezTo>
                    <a:cubicBezTo>
                      <a:pt x="95" y="86"/>
                      <a:pt x="96" y="84"/>
                      <a:pt x="94" y="82"/>
                    </a:cubicBezTo>
                    <a:cubicBezTo>
                      <a:pt x="92" y="81"/>
                      <a:pt x="92" y="78"/>
                      <a:pt x="94" y="76"/>
                    </a:cubicBezTo>
                    <a:cubicBezTo>
                      <a:pt x="96" y="74"/>
                      <a:pt x="93" y="72"/>
                      <a:pt x="91" y="70"/>
                    </a:cubicBezTo>
                    <a:cubicBezTo>
                      <a:pt x="89" y="68"/>
                      <a:pt x="91" y="59"/>
                      <a:pt x="93" y="55"/>
                    </a:cubicBezTo>
                    <a:cubicBezTo>
                      <a:pt x="95" y="51"/>
                      <a:pt x="88" y="52"/>
                      <a:pt x="84" y="53"/>
                    </a:cubicBezTo>
                    <a:cubicBezTo>
                      <a:pt x="79" y="53"/>
                      <a:pt x="75" y="52"/>
                      <a:pt x="72" y="48"/>
                    </a:cubicBezTo>
                    <a:cubicBezTo>
                      <a:pt x="69" y="44"/>
                      <a:pt x="65" y="47"/>
                      <a:pt x="59" y="47"/>
                    </a:cubicBezTo>
                    <a:cubicBezTo>
                      <a:pt x="52" y="47"/>
                      <a:pt x="53" y="39"/>
                      <a:pt x="53" y="36"/>
                    </a:cubicBezTo>
                    <a:cubicBezTo>
                      <a:pt x="54" y="33"/>
                      <a:pt x="50" y="33"/>
                      <a:pt x="50" y="31"/>
                    </a:cubicBezTo>
                    <a:cubicBezTo>
                      <a:pt x="50" y="29"/>
                      <a:pt x="48" y="29"/>
                      <a:pt x="46" y="29"/>
                    </a:cubicBezTo>
                    <a:cubicBezTo>
                      <a:pt x="44" y="29"/>
                      <a:pt x="46" y="27"/>
                      <a:pt x="47" y="25"/>
                    </a:cubicBezTo>
                    <a:cubicBezTo>
                      <a:pt x="48" y="24"/>
                      <a:pt x="48" y="23"/>
                      <a:pt x="48" y="19"/>
                    </a:cubicBezTo>
                    <a:cubicBezTo>
                      <a:pt x="49" y="16"/>
                      <a:pt x="53" y="13"/>
                      <a:pt x="55" y="10"/>
                    </a:cubicBezTo>
                    <a:cubicBezTo>
                      <a:pt x="56" y="9"/>
                      <a:pt x="57" y="9"/>
                      <a:pt x="58" y="9"/>
                    </a:cubicBezTo>
                    <a:cubicBezTo>
                      <a:pt x="58" y="8"/>
                      <a:pt x="59" y="7"/>
                      <a:pt x="60" y="7"/>
                    </a:cubicBezTo>
                    <a:cubicBezTo>
                      <a:pt x="63" y="6"/>
                      <a:pt x="65" y="4"/>
                      <a:pt x="62" y="2"/>
                    </a:cubicBezTo>
                    <a:cubicBezTo>
                      <a:pt x="58" y="0"/>
                      <a:pt x="57" y="6"/>
                      <a:pt x="53" y="6"/>
                    </a:cubicBezTo>
                    <a:cubicBezTo>
                      <a:pt x="49" y="7"/>
                      <a:pt x="48" y="9"/>
                      <a:pt x="46" y="11"/>
                    </a:cubicBezTo>
                    <a:cubicBezTo>
                      <a:pt x="43" y="12"/>
                      <a:pt x="39" y="11"/>
                      <a:pt x="38" y="13"/>
                    </a:cubicBezTo>
                    <a:cubicBezTo>
                      <a:pt x="38" y="15"/>
                      <a:pt x="37" y="13"/>
                      <a:pt x="35" y="12"/>
                    </a:cubicBezTo>
                    <a:cubicBezTo>
                      <a:pt x="33" y="12"/>
                      <a:pt x="27" y="17"/>
                      <a:pt x="27" y="19"/>
                    </a:cubicBezTo>
                    <a:cubicBezTo>
                      <a:pt x="27" y="22"/>
                      <a:pt x="28" y="24"/>
                      <a:pt x="24" y="27"/>
                    </a:cubicBezTo>
                    <a:cubicBezTo>
                      <a:pt x="20" y="29"/>
                      <a:pt x="18" y="34"/>
                      <a:pt x="16" y="36"/>
                    </a:cubicBezTo>
                    <a:cubicBezTo>
                      <a:pt x="16" y="37"/>
                      <a:pt x="15" y="37"/>
                      <a:pt x="15" y="37"/>
                    </a:cubicBezTo>
                    <a:cubicBezTo>
                      <a:pt x="14" y="38"/>
                      <a:pt x="14" y="39"/>
                      <a:pt x="14" y="39"/>
                    </a:cubicBezTo>
                    <a:cubicBezTo>
                      <a:pt x="13" y="40"/>
                      <a:pt x="10" y="42"/>
                      <a:pt x="8" y="44"/>
                    </a:cubicBezTo>
                    <a:cubicBezTo>
                      <a:pt x="9" y="45"/>
                      <a:pt x="10" y="46"/>
                      <a:pt x="11" y="47"/>
                    </a:cubicBezTo>
                    <a:cubicBezTo>
                      <a:pt x="13" y="50"/>
                      <a:pt x="12" y="52"/>
                      <a:pt x="12" y="53"/>
                    </a:cubicBezTo>
                    <a:cubicBezTo>
                      <a:pt x="13" y="55"/>
                      <a:pt x="14" y="57"/>
                      <a:pt x="12" y="58"/>
                    </a:cubicBezTo>
                    <a:cubicBezTo>
                      <a:pt x="11" y="58"/>
                      <a:pt x="12" y="68"/>
                      <a:pt x="14" y="70"/>
                    </a:cubicBezTo>
                    <a:cubicBezTo>
                      <a:pt x="15" y="72"/>
                      <a:pt x="14" y="73"/>
                      <a:pt x="12" y="77"/>
                    </a:cubicBezTo>
                    <a:cubicBezTo>
                      <a:pt x="10" y="81"/>
                      <a:pt x="9" y="82"/>
                      <a:pt x="5" y="82"/>
                    </a:cubicBezTo>
                    <a:cubicBezTo>
                      <a:pt x="2" y="83"/>
                      <a:pt x="2" y="88"/>
                      <a:pt x="1" y="88"/>
                    </a:cubicBezTo>
                    <a:cubicBezTo>
                      <a:pt x="0" y="88"/>
                      <a:pt x="0" y="89"/>
                      <a:pt x="0" y="91"/>
                    </a:cubicBezTo>
                    <a:cubicBezTo>
                      <a:pt x="3" y="93"/>
                      <a:pt x="8" y="96"/>
                      <a:pt x="10" y="96"/>
                    </a:cubicBezTo>
                    <a:cubicBezTo>
                      <a:pt x="11" y="96"/>
                      <a:pt x="12" y="99"/>
                      <a:pt x="15" y="10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Freeform 115">
                <a:extLst>
                  <a:ext uri="{FF2B5EF4-FFF2-40B4-BE49-F238E27FC236}">
                    <a16:creationId xmlns:a16="http://schemas.microsoft.com/office/drawing/2014/main" id="{AE40EE9E-A5DF-495D-8992-5A0D6C9FFD07}"/>
                  </a:ext>
                </a:extLst>
              </p:cNvPr>
              <p:cNvSpPr>
                <a:spLocks/>
              </p:cNvSpPr>
              <p:nvPr/>
            </p:nvSpPr>
            <p:spPr bwMode="auto">
              <a:xfrm>
                <a:off x="3618564" y="4270479"/>
                <a:ext cx="228360" cy="258473"/>
              </a:xfrm>
              <a:custGeom>
                <a:avLst/>
                <a:gdLst>
                  <a:gd name="T0" fmla="*/ 98 w 99"/>
                  <a:gd name="T1" fmla="*/ 67 h 112"/>
                  <a:gd name="T2" fmla="*/ 93 w 99"/>
                  <a:gd name="T3" fmla="*/ 59 h 112"/>
                  <a:gd name="T4" fmla="*/ 86 w 99"/>
                  <a:gd name="T5" fmla="*/ 55 h 112"/>
                  <a:gd name="T6" fmla="*/ 78 w 99"/>
                  <a:gd name="T7" fmla="*/ 51 h 112"/>
                  <a:gd name="T8" fmla="*/ 77 w 99"/>
                  <a:gd name="T9" fmla="*/ 44 h 112"/>
                  <a:gd name="T10" fmla="*/ 76 w 99"/>
                  <a:gd name="T11" fmla="*/ 38 h 112"/>
                  <a:gd name="T12" fmla="*/ 72 w 99"/>
                  <a:gd name="T13" fmla="*/ 33 h 112"/>
                  <a:gd name="T14" fmla="*/ 64 w 99"/>
                  <a:gd name="T15" fmla="*/ 31 h 112"/>
                  <a:gd name="T16" fmla="*/ 57 w 99"/>
                  <a:gd name="T17" fmla="*/ 28 h 112"/>
                  <a:gd name="T18" fmla="*/ 54 w 99"/>
                  <a:gd name="T19" fmla="*/ 25 h 112"/>
                  <a:gd name="T20" fmla="*/ 48 w 99"/>
                  <a:gd name="T21" fmla="*/ 24 h 112"/>
                  <a:gd name="T22" fmla="*/ 38 w 99"/>
                  <a:gd name="T23" fmla="*/ 18 h 112"/>
                  <a:gd name="T24" fmla="*/ 36 w 99"/>
                  <a:gd name="T25" fmla="*/ 2 h 112"/>
                  <a:gd name="T26" fmla="*/ 28 w 99"/>
                  <a:gd name="T27" fmla="*/ 2 h 112"/>
                  <a:gd name="T28" fmla="*/ 19 w 99"/>
                  <a:gd name="T29" fmla="*/ 6 h 112"/>
                  <a:gd name="T30" fmla="*/ 12 w 99"/>
                  <a:gd name="T31" fmla="*/ 10 h 112"/>
                  <a:gd name="T32" fmla="*/ 5 w 99"/>
                  <a:gd name="T33" fmla="*/ 11 h 112"/>
                  <a:gd name="T34" fmla="*/ 2 w 99"/>
                  <a:gd name="T35" fmla="*/ 11 h 112"/>
                  <a:gd name="T36" fmla="*/ 8 w 99"/>
                  <a:gd name="T37" fmla="*/ 22 h 112"/>
                  <a:gd name="T38" fmla="*/ 6 w 99"/>
                  <a:gd name="T39" fmla="*/ 26 h 112"/>
                  <a:gd name="T40" fmla="*/ 6 w 99"/>
                  <a:gd name="T41" fmla="*/ 38 h 112"/>
                  <a:gd name="T42" fmla="*/ 4 w 99"/>
                  <a:gd name="T43" fmla="*/ 44 h 112"/>
                  <a:gd name="T44" fmla="*/ 3 w 99"/>
                  <a:gd name="T45" fmla="*/ 51 h 112"/>
                  <a:gd name="T46" fmla="*/ 6 w 99"/>
                  <a:gd name="T47" fmla="*/ 55 h 112"/>
                  <a:gd name="T48" fmla="*/ 1 w 99"/>
                  <a:gd name="T49" fmla="*/ 61 h 112"/>
                  <a:gd name="T50" fmla="*/ 1 w 99"/>
                  <a:gd name="T51" fmla="*/ 65 h 112"/>
                  <a:gd name="T52" fmla="*/ 4 w 99"/>
                  <a:gd name="T53" fmla="*/ 69 h 112"/>
                  <a:gd name="T54" fmla="*/ 6 w 99"/>
                  <a:gd name="T55" fmla="*/ 77 h 112"/>
                  <a:gd name="T56" fmla="*/ 9 w 99"/>
                  <a:gd name="T57" fmla="*/ 82 h 112"/>
                  <a:gd name="T58" fmla="*/ 8 w 99"/>
                  <a:gd name="T59" fmla="*/ 87 h 112"/>
                  <a:gd name="T60" fmla="*/ 10 w 99"/>
                  <a:gd name="T61" fmla="*/ 94 h 112"/>
                  <a:gd name="T62" fmla="*/ 13 w 99"/>
                  <a:gd name="T63" fmla="*/ 101 h 112"/>
                  <a:gd name="T64" fmla="*/ 15 w 99"/>
                  <a:gd name="T65" fmla="*/ 110 h 112"/>
                  <a:gd name="T66" fmla="*/ 26 w 99"/>
                  <a:gd name="T67" fmla="*/ 104 h 112"/>
                  <a:gd name="T68" fmla="*/ 33 w 99"/>
                  <a:gd name="T69" fmla="*/ 104 h 112"/>
                  <a:gd name="T70" fmla="*/ 42 w 99"/>
                  <a:gd name="T71" fmla="*/ 107 h 112"/>
                  <a:gd name="T72" fmla="*/ 47 w 99"/>
                  <a:gd name="T73" fmla="*/ 103 h 112"/>
                  <a:gd name="T74" fmla="*/ 58 w 99"/>
                  <a:gd name="T75" fmla="*/ 103 h 112"/>
                  <a:gd name="T76" fmla="*/ 60 w 99"/>
                  <a:gd name="T77" fmla="*/ 90 h 112"/>
                  <a:gd name="T78" fmla="*/ 67 w 99"/>
                  <a:gd name="T79" fmla="*/ 83 h 112"/>
                  <a:gd name="T80" fmla="*/ 76 w 99"/>
                  <a:gd name="T81" fmla="*/ 81 h 112"/>
                  <a:gd name="T82" fmla="*/ 86 w 99"/>
                  <a:gd name="T83" fmla="*/ 80 h 112"/>
                  <a:gd name="T84" fmla="*/ 93 w 99"/>
                  <a:gd name="T85" fmla="*/ 83 h 112"/>
                  <a:gd name="T86" fmla="*/ 97 w 99"/>
                  <a:gd name="T87" fmla="*/ 77 h 112"/>
                  <a:gd name="T88" fmla="*/ 98 w 99"/>
                  <a:gd name="T89" fmla="*/ 6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 h="112">
                    <a:moveTo>
                      <a:pt x="98" y="67"/>
                    </a:moveTo>
                    <a:cubicBezTo>
                      <a:pt x="97" y="63"/>
                      <a:pt x="93" y="63"/>
                      <a:pt x="93" y="59"/>
                    </a:cubicBezTo>
                    <a:cubicBezTo>
                      <a:pt x="93" y="55"/>
                      <a:pt x="92" y="55"/>
                      <a:pt x="86" y="55"/>
                    </a:cubicBezTo>
                    <a:cubicBezTo>
                      <a:pt x="81" y="55"/>
                      <a:pt x="78" y="54"/>
                      <a:pt x="78" y="51"/>
                    </a:cubicBezTo>
                    <a:cubicBezTo>
                      <a:pt x="77" y="48"/>
                      <a:pt x="74" y="46"/>
                      <a:pt x="77" y="44"/>
                    </a:cubicBezTo>
                    <a:cubicBezTo>
                      <a:pt x="79" y="43"/>
                      <a:pt x="75" y="41"/>
                      <a:pt x="76" y="38"/>
                    </a:cubicBezTo>
                    <a:cubicBezTo>
                      <a:pt x="76" y="35"/>
                      <a:pt x="74" y="34"/>
                      <a:pt x="72" y="33"/>
                    </a:cubicBezTo>
                    <a:cubicBezTo>
                      <a:pt x="71" y="31"/>
                      <a:pt x="64" y="33"/>
                      <a:pt x="64" y="31"/>
                    </a:cubicBezTo>
                    <a:cubicBezTo>
                      <a:pt x="64" y="28"/>
                      <a:pt x="59" y="28"/>
                      <a:pt x="57" y="28"/>
                    </a:cubicBezTo>
                    <a:cubicBezTo>
                      <a:pt x="55" y="28"/>
                      <a:pt x="56" y="25"/>
                      <a:pt x="54" y="25"/>
                    </a:cubicBezTo>
                    <a:cubicBezTo>
                      <a:pt x="51" y="25"/>
                      <a:pt x="52" y="23"/>
                      <a:pt x="48" y="24"/>
                    </a:cubicBezTo>
                    <a:cubicBezTo>
                      <a:pt x="44" y="24"/>
                      <a:pt x="42" y="22"/>
                      <a:pt x="38" y="18"/>
                    </a:cubicBezTo>
                    <a:cubicBezTo>
                      <a:pt x="35" y="13"/>
                      <a:pt x="35" y="5"/>
                      <a:pt x="36" y="2"/>
                    </a:cubicBezTo>
                    <a:cubicBezTo>
                      <a:pt x="37" y="0"/>
                      <a:pt x="31" y="2"/>
                      <a:pt x="28" y="2"/>
                    </a:cubicBezTo>
                    <a:cubicBezTo>
                      <a:pt x="25" y="2"/>
                      <a:pt x="22" y="4"/>
                      <a:pt x="19" y="6"/>
                    </a:cubicBezTo>
                    <a:cubicBezTo>
                      <a:pt x="15" y="8"/>
                      <a:pt x="13" y="8"/>
                      <a:pt x="12" y="10"/>
                    </a:cubicBezTo>
                    <a:cubicBezTo>
                      <a:pt x="10" y="11"/>
                      <a:pt x="8" y="12"/>
                      <a:pt x="5" y="11"/>
                    </a:cubicBezTo>
                    <a:cubicBezTo>
                      <a:pt x="4" y="11"/>
                      <a:pt x="3" y="11"/>
                      <a:pt x="2" y="11"/>
                    </a:cubicBezTo>
                    <a:cubicBezTo>
                      <a:pt x="4" y="14"/>
                      <a:pt x="7" y="20"/>
                      <a:pt x="8" y="22"/>
                    </a:cubicBezTo>
                    <a:cubicBezTo>
                      <a:pt x="9" y="25"/>
                      <a:pt x="7" y="25"/>
                      <a:pt x="6" y="26"/>
                    </a:cubicBezTo>
                    <a:cubicBezTo>
                      <a:pt x="5" y="27"/>
                      <a:pt x="6" y="36"/>
                      <a:pt x="6" y="38"/>
                    </a:cubicBezTo>
                    <a:cubicBezTo>
                      <a:pt x="7" y="40"/>
                      <a:pt x="3" y="43"/>
                      <a:pt x="4" y="44"/>
                    </a:cubicBezTo>
                    <a:cubicBezTo>
                      <a:pt x="6" y="46"/>
                      <a:pt x="3" y="49"/>
                      <a:pt x="3" y="51"/>
                    </a:cubicBezTo>
                    <a:cubicBezTo>
                      <a:pt x="3" y="53"/>
                      <a:pt x="6" y="53"/>
                      <a:pt x="6" y="55"/>
                    </a:cubicBezTo>
                    <a:cubicBezTo>
                      <a:pt x="6" y="57"/>
                      <a:pt x="3" y="61"/>
                      <a:pt x="1" y="61"/>
                    </a:cubicBezTo>
                    <a:cubicBezTo>
                      <a:pt x="0" y="62"/>
                      <a:pt x="0" y="63"/>
                      <a:pt x="1" y="65"/>
                    </a:cubicBezTo>
                    <a:cubicBezTo>
                      <a:pt x="1" y="65"/>
                      <a:pt x="2" y="67"/>
                      <a:pt x="4" y="69"/>
                    </a:cubicBezTo>
                    <a:cubicBezTo>
                      <a:pt x="7" y="71"/>
                      <a:pt x="4" y="74"/>
                      <a:pt x="6" y="77"/>
                    </a:cubicBezTo>
                    <a:cubicBezTo>
                      <a:pt x="8" y="80"/>
                      <a:pt x="11" y="80"/>
                      <a:pt x="9" y="82"/>
                    </a:cubicBezTo>
                    <a:cubicBezTo>
                      <a:pt x="8" y="83"/>
                      <a:pt x="9" y="86"/>
                      <a:pt x="8" y="87"/>
                    </a:cubicBezTo>
                    <a:cubicBezTo>
                      <a:pt x="6" y="89"/>
                      <a:pt x="8" y="93"/>
                      <a:pt x="10" y="94"/>
                    </a:cubicBezTo>
                    <a:cubicBezTo>
                      <a:pt x="13" y="95"/>
                      <a:pt x="11" y="99"/>
                      <a:pt x="13" y="101"/>
                    </a:cubicBezTo>
                    <a:cubicBezTo>
                      <a:pt x="15" y="104"/>
                      <a:pt x="14" y="109"/>
                      <a:pt x="15" y="110"/>
                    </a:cubicBezTo>
                    <a:cubicBezTo>
                      <a:pt x="16" y="112"/>
                      <a:pt x="22" y="108"/>
                      <a:pt x="26" y="104"/>
                    </a:cubicBezTo>
                    <a:cubicBezTo>
                      <a:pt x="30" y="100"/>
                      <a:pt x="30" y="103"/>
                      <a:pt x="33" y="104"/>
                    </a:cubicBezTo>
                    <a:cubicBezTo>
                      <a:pt x="37" y="104"/>
                      <a:pt x="41" y="104"/>
                      <a:pt x="42" y="107"/>
                    </a:cubicBezTo>
                    <a:cubicBezTo>
                      <a:pt x="44" y="111"/>
                      <a:pt x="46" y="104"/>
                      <a:pt x="47" y="103"/>
                    </a:cubicBezTo>
                    <a:cubicBezTo>
                      <a:pt x="48" y="101"/>
                      <a:pt x="57" y="103"/>
                      <a:pt x="58" y="103"/>
                    </a:cubicBezTo>
                    <a:cubicBezTo>
                      <a:pt x="59" y="102"/>
                      <a:pt x="61" y="92"/>
                      <a:pt x="60" y="90"/>
                    </a:cubicBezTo>
                    <a:cubicBezTo>
                      <a:pt x="60" y="89"/>
                      <a:pt x="64" y="85"/>
                      <a:pt x="67" y="83"/>
                    </a:cubicBezTo>
                    <a:cubicBezTo>
                      <a:pt x="69" y="81"/>
                      <a:pt x="74" y="82"/>
                      <a:pt x="76" y="81"/>
                    </a:cubicBezTo>
                    <a:cubicBezTo>
                      <a:pt x="79" y="80"/>
                      <a:pt x="82" y="80"/>
                      <a:pt x="86" y="80"/>
                    </a:cubicBezTo>
                    <a:cubicBezTo>
                      <a:pt x="89" y="80"/>
                      <a:pt x="91" y="83"/>
                      <a:pt x="93" y="83"/>
                    </a:cubicBezTo>
                    <a:cubicBezTo>
                      <a:pt x="95" y="83"/>
                      <a:pt x="97" y="80"/>
                      <a:pt x="97" y="77"/>
                    </a:cubicBezTo>
                    <a:cubicBezTo>
                      <a:pt x="96" y="75"/>
                      <a:pt x="99" y="71"/>
                      <a:pt x="98" y="6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Freeform 116">
                <a:extLst>
                  <a:ext uri="{FF2B5EF4-FFF2-40B4-BE49-F238E27FC236}">
                    <a16:creationId xmlns:a16="http://schemas.microsoft.com/office/drawing/2014/main" id="{308BF8BA-9813-4F21-A007-3A32CF488056}"/>
                  </a:ext>
                </a:extLst>
              </p:cNvPr>
              <p:cNvSpPr>
                <a:spLocks/>
              </p:cNvSpPr>
              <p:nvPr/>
            </p:nvSpPr>
            <p:spPr bwMode="auto">
              <a:xfrm>
                <a:off x="3398987" y="4091053"/>
                <a:ext cx="239653" cy="348814"/>
              </a:xfrm>
              <a:custGeom>
                <a:avLst/>
                <a:gdLst>
                  <a:gd name="T0" fmla="*/ 95 w 104"/>
                  <a:gd name="T1" fmla="*/ 143 h 151"/>
                  <a:gd name="T2" fmla="*/ 96 w 104"/>
                  <a:gd name="T3" fmla="*/ 143 h 151"/>
                  <a:gd name="T4" fmla="*/ 96 w 104"/>
                  <a:gd name="T5" fmla="*/ 139 h 151"/>
                  <a:gd name="T6" fmla="*/ 101 w 104"/>
                  <a:gd name="T7" fmla="*/ 133 h 151"/>
                  <a:gd name="T8" fmla="*/ 98 w 104"/>
                  <a:gd name="T9" fmla="*/ 129 h 151"/>
                  <a:gd name="T10" fmla="*/ 99 w 104"/>
                  <a:gd name="T11" fmla="*/ 122 h 151"/>
                  <a:gd name="T12" fmla="*/ 101 w 104"/>
                  <a:gd name="T13" fmla="*/ 116 h 151"/>
                  <a:gd name="T14" fmla="*/ 101 w 104"/>
                  <a:gd name="T15" fmla="*/ 104 h 151"/>
                  <a:gd name="T16" fmla="*/ 103 w 104"/>
                  <a:gd name="T17" fmla="*/ 100 h 151"/>
                  <a:gd name="T18" fmla="*/ 97 w 104"/>
                  <a:gd name="T19" fmla="*/ 89 h 151"/>
                  <a:gd name="T20" fmla="*/ 89 w 104"/>
                  <a:gd name="T21" fmla="*/ 89 h 151"/>
                  <a:gd name="T22" fmla="*/ 88 w 104"/>
                  <a:gd name="T23" fmla="*/ 79 h 151"/>
                  <a:gd name="T24" fmla="*/ 84 w 104"/>
                  <a:gd name="T25" fmla="*/ 79 h 151"/>
                  <a:gd name="T26" fmla="*/ 75 w 104"/>
                  <a:gd name="T27" fmla="*/ 81 h 151"/>
                  <a:gd name="T28" fmla="*/ 71 w 104"/>
                  <a:gd name="T29" fmla="*/ 76 h 151"/>
                  <a:gd name="T30" fmla="*/ 67 w 104"/>
                  <a:gd name="T31" fmla="*/ 73 h 151"/>
                  <a:gd name="T32" fmla="*/ 64 w 104"/>
                  <a:gd name="T33" fmla="*/ 66 h 151"/>
                  <a:gd name="T34" fmla="*/ 62 w 104"/>
                  <a:gd name="T35" fmla="*/ 59 h 151"/>
                  <a:gd name="T36" fmla="*/ 63 w 104"/>
                  <a:gd name="T37" fmla="*/ 54 h 151"/>
                  <a:gd name="T38" fmla="*/ 66 w 104"/>
                  <a:gd name="T39" fmla="*/ 50 h 151"/>
                  <a:gd name="T40" fmla="*/ 69 w 104"/>
                  <a:gd name="T41" fmla="*/ 42 h 151"/>
                  <a:gd name="T42" fmla="*/ 76 w 104"/>
                  <a:gd name="T43" fmla="*/ 37 h 151"/>
                  <a:gd name="T44" fmla="*/ 86 w 104"/>
                  <a:gd name="T45" fmla="*/ 34 h 151"/>
                  <a:gd name="T46" fmla="*/ 92 w 104"/>
                  <a:gd name="T47" fmla="*/ 33 h 151"/>
                  <a:gd name="T48" fmla="*/ 88 w 104"/>
                  <a:gd name="T49" fmla="*/ 29 h 151"/>
                  <a:gd name="T50" fmla="*/ 92 w 104"/>
                  <a:gd name="T51" fmla="*/ 23 h 151"/>
                  <a:gd name="T52" fmla="*/ 86 w 104"/>
                  <a:gd name="T53" fmla="*/ 18 h 151"/>
                  <a:gd name="T54" fmla="*/ 81 w 104"/>
                  <a:gd name="T55" fmla="*/ 18 h 151"/>
                  <a:gd name="T56" fmla="*/ 76 w 104"/>
                  <a:gd name="T57" fmla="*/ 19 h 151"/>
                  <a:gd name="T58" fmla="*/ 67 w 104"/>
                  <a:gd name="T59" fmla="*/ 18 h 151"/>
                  <a:gd name="T60" fmla="*/ 64 w 104"/>
                  <a:gd name="T61" fmla="*/ 13 h 151"/>
                  <a:gd name="T62" fmla="*/ 59 w 104"/>
                  <a:gd name="T63" fmla="*/ 8 h 151"/>
                  <a:gd name="T64" fmla="*/ 54 w 104"/>
                  <a:gd name="T65" fmla="*/ 1 h 151"/>
                  <a:gd name="T66" fmla="*/ 47 w 104"/>
                  <a:gd name="T67" fmla="*/ 1 h 151"/>
                  <a:gd name="T68" fmla="*/ 49 w 104"/>
                  <a:gd name="T69" fmla="*/ 7 h 151"/>
                  <a:gd name="T70" fmla="*/ 44 w 104"/>
                  <a:gd name="T71" fmla="*/ 15 h 151"/>
                  <a:gd name="T72" fmla="*/ 28 w 104"/>
                  <a:gd name="T73" fmla="*/ 24 h 151"/>
                  <a:gd name="T74" fmla="*/ 21 w 104"/>
                  <a:gd name="T75" fmla="*/ 36 h 151"/>
                  <a:gd name="T76" fmla="*/ 15 w 104"/>
                  <a:gd name="T77" fmla="*/ 37 h 151"/>
                  <a:gd name="T78" fmla="*/ 9 w 104"/>
                  <a:gd name="T79" fmla="*/ 35 h 151"/>
                  <a:gd name="T80" fmla="*/ 9 w 104"/>
                  <a:gd name="T81" fmla="*/ 31 h 151"/>
                  <a:gd name="T82" fmla="*/ 8 w 104"/>
                  <a:gd name="T83" fmla="*/ 27 h 151"/>
                  <a:gd name="T84" fmla="*/ 1 w 104"/>
                  <a:gd name="T85" fmla="*/ 34 h 151"/>
                  <a:gd name="T86" fmla="*/ 4 w 104"/>
                  <a:gd name="T87" fmla="*/ 45 h 151"/>
                  <a:gd name="T88" fmla="*/ 2 w 104"/>
                  <a:gd name="T89" fmla="*/ 47 h 151"/>
                  <a:gd name="T90" fmla="*/ 10 w 104"/>
                  <a:gd name="T91" fmla="*/ 54 h 151"/>
                  <a:gd name="T92" fmla="*/ 18 w 104"/>
                  <a:gd name="T93" fmla="*/ 65 h 151"/>
                  <a:gd name="T94" fmla="*/ 24 w 104"/>
                  <a:gd name="T95" fmla="*/ 77 h 151"/>
                  <a:gd name="T96" fmla="*/ 37 w 104"/>
                  <a:gd name="T97" fmla="*/ 101 h 151"/>
                  <a:gd name="T98" fmla="*/ 41 w 104"/>
                  <a:gd name="T99" fmla="*/ 111 h 151"/>
                  <a:gd name="T100" fmla="*/ 44 w 104"/>
                  <a:gd name="T101" fmla="*/ 119 h 151"/>
                  <a:gd name="T102" fmla="*/ 57 w 104"/>
                  <a:gd name="T103" fmla="*/ 128 h 151"/>
                  <a:gd name="T104" fmla="*/ 80 w 104"/>
                  <a:gd name="T105" fmla="*/ 142 h 151"/>
                  <a:gd name="T106" fmla="*/ 90 w 104"/>
                  <a:gd name="T107" fmla="*/ 149 h 151"/>
                  <a:gd name="T108" fmla="*/ 90 w 104"/>
                  <a:gd name="T109" fmla="*/ 151 h 151"/>
                  <a:gd name="T110" fmla="*/ 92 w 104"/>
                  <a:gd name="T111" fmla="*/ 149 h 151"/>
                  <a:gd name="T112" fmla="*/ 95 w 104"/>
                  <a:gd name="T113" fmla="*/ 14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151">
                    <a:moveTo>
                      <a:pt x="95" y="143"/>
                    </a:moveTo>
                    <a:cubicBezTo>
                      <a:pt x="96" y="143"/>
                      <a:pt x="96" y="143"/>
                      <a:pt x="96" y="143"/>
                    </a:cubicBezTo>
                    <a:cubicBezTo>
                      <a:pt x="95" y="141"/>
                      <a:pt x="95" y="140"/>
                      <a:pt x="96" y="139"/>
                    </a:cubicBezTo>
                    <a:cubicBezTo>
                      <a:pt x="98" y="139"/>
                      <a:pt x="101" y="135"/>
                      <a:pt x="101" y="133"/>
                    </a:cubicBezTo>
                    <a:cubicBezTo>
                      <a:pt x="101" y="131"/>
                      <a:pt x="98" y="131"/>
                      <a:pt x="98" y="129"/>
                    </a:cubicBezTo>
                    <a:cubicBezTo>
                      <a:pt x="98" y="127"/>
                      <a:pt x="101" y="124"/>
                      <a:pt x="99" y="122"/>
                    </a:cubicBezTo>
                    <a:cubicBezTo>
                      <a:pt x="98" y="121"/>
                      <a:pt x="102" y="118"/>
                      <a:pt x="101" y="116"/>
                    </a:cubicBezTo>
                    <a:cubicBezTo>
                      <a:pt x="101" y="114"/>
                      <a:pt x="100" y="105"/>
                      <a:pt x="101" y="104"/>
                    </a:cubicBezTo>
                    <a:cubicBezTo>
                      <a:pt x="102" y="103"/>
                      <a:pt x="104" y="103"/>
                      <a:pt x="103" y="100"/>
                    </a:cubicBezTo>
                    <a:cubicBezTo>
                      <a:pt x="102" y="98"/>
                      <a:pt x="99" y="92"/>
                      <a:pt x="97" y="89"/>
                    </a:cubicBezTo>
                    <a:cubicBezTo>
                      <a:pt x="95" y="88"/>
                      <a:pt x="91" y="88"/>
                      <a:pt x="89" y="89"/>
                    </a:cubicBezTo>
                    <a:cubicBezTo>
                      <a:pt x="87" y="90"/>
                      <a:pt x="88" y="82"/>
                      <a:pt x="88" y="79"/>
                    </a:cubicBezTo>
                    <a:cubicBezTo>
                      <a:pt x="88" y="76"/>
                      <a:pt x="85" y="77"/>
                      <a:pt x="84" y="79"/>
                    </a:cubicBezTo>
                    <a:cubicBezTo>
                      <a:pt x="83" y="81"/>
                      <a:pt x="79" y="81"/>
                      <a:pt x="75" y="81"/>
                    </a:cubicBezTo>
                    <a:cubicBezTo>
                      <a:pt x="72" y="81"/>
                      <a:pt x="74" y="76"/>
                      <a:pt x="71" y="76"/>
                    </a:cubicBezTo>
                    <a:cubicBezTo>
                      <a:pt x="69" y="76"/>
                      <a:pt x="67" y="75"/>
                      <a:pt x="67" y="73"/>
                    </a:cubicBezTo>
                    <a:cubicBezTo>
                      <a:pt x="67" y="71"/>
                      <a:pt x="65" y="69"/>
                      <a:pt x="64" y="66"/>
                    </a:cubicBezTo>
                    <a:cubicBezTo>
                      <a:pt x="62" y="63"/>
                      <a:pt x="60" y="61"/>
                      <a:pt x="62" y="59"/>
                    </a:cubicBezTo>
                    <a:cubicBezTo>
                      <a:pt x="63" y="57"/>
                      <a:pt x="61" y="56"/>
                      <a:pt x="63" y="54"/>
                    </a:cubicBezTo>
                    <a:cubicBezTo>
                      <a:pt x="65" y="52"/>
                      <a:pt x="67" y="52"/>
                      <a:pt x="66" y="50"/>
                    </a:cubicBezTo>
                    <a:cubicBezTo>
                      <a:pt x="66" y="47"/>
                      <a:pt x="69" y="45"/>
                      <a:pt x="69" y="42"/>
                    </a:cubicBezTo>
                    <a:cubicBezTo>
                      <a:pt x="69" y="39"/>
                      <a:pt x="73" y="40"/>
                      <a:pt x="76" y="37"/>
                    </a:cubicBezTo>
                    <a:cubicBezTo>
                      <a:pt x="79" y="35"/>
                      <a:pt x="83" y="36"/>
                      <a:pt x="86" y="34"/>
                    </a:cubicBezTo>
                    <a:cubicBezTo>
                      <a:pt x="89" y="31"/>
                      <a:pt x="90" y="33"/>
                      <a:pt x="92" y="33"/>
                    </a:cubicBezTo>
                    <a:cubicBezTo>
                      <a:pt x="91" y="32"/>
                      <a:pt x="88" y="31"/>
                      <a:pt x="88" y="29"/>
                    </a:cubicBezTo>
                    <a:cubicBezTo>
                      <a:pt x="87" y="28"/>
                      <a:pt x="91" y="25"/>
                      <a:pt x="92" y="23"/>
                    </a:cubicBezTo>
                    <a:cubicBezTo>
                      <a:pt x="93" y="21"/>
                      <a:pt x="87" y="18"/>
                      <a:pt x="86" y="18"/>
                    </a:cubicBezTo>
                    <a:cubicBezTo>
                      <a:pt x="85" y="17"/>
                      <a:pt x="82" y="19"/>
                      <a:pt x="81" y="18"/>
                    </a:cubicBezTo>
                    <a:cubicBezTo>
                      <a:pt x="79" y="17"/>
                      <a:pt x="77" y="18"/>
                      <a:pt x="76" y="19"/>
                    </a:cubicBezTo>
                    <a:cubicBezTo>
                      <a:pt x="75" y="20"/>
                      <a:pt x="66" y="20"/>
                      <a:pt x="67" y="18"/>
                    </a:cubicBezTo>
                    <a:cubicBezTo>
                      <a:pt x="67" y="15"/>
                      <a:pt x="63" y="14"/>
                      <a:pt x="64" y="13"/>
                    </a:cubicBezTo>
                    <a:cubicBezTo>
                      <a:pt x="64" y="11"/>
                      <a:pt x="62" y="8"/>
                      <a:pt x="59" y="8"/>
                    </a:cubicBezTo>
                    <a:cubicBezTo>
                      <a:pt x="55" y="7"/>
                      <a:pt x="56" y="2"/>
                      <a:pt x="54" y="1"/>
                    </a:cubicBezTo>
                    <a:cubicBezTo>
                      <a:pt x="52" y="0"/>
                      <a:pt x="49" y="1"/>
                      <a:pt x="47" y="1"/>
                    </a:cubicBezTo>
                    <a:cubicBezTo>
                      <a:pt x="50" y="4"/>
                      <a:pt x="50" y="5"/>
                      <a:pt x="49" y="7"/>
                    </a:cubicBezTo>
                    <a:cubicBezTo>
                      <a:pt x="46" y="9"/>
                      <a:pt x="49" y="9"/>
                      <a:pt x="44" y="15"/>
                    </a:cubicBezTo>
                    <a:cubicBezTo>
                      <a:pt x="40" y="21"/>
                      <a:pt x="32" y="22"/>
                      <a:pt x="28" y="24"/>
                    </a:cubicBezTo>
                    <a:cubicBezTo>
                      <a:pt x="25" y="25"/>
                      <a:pt x="23" y="32"/>
                      <a:pt x="21" y="36"/>
                    </a:cubicBezTo>
                    <a:cubicBezTo>
                      <a:pt x="19" y="41"/>
                      <a:pt x="17" y="40"/>
                      <a:pt x="15" y="37"/>
                    </a:cubicBezTo>
                    <a:cubicBezTo>
                      <a:pt x="13" y="34"/>
                      <a:pt x="12" y="37"/>
                      <a:pt x="9" y="35"/>
                    </a:cubicBezTo>
                    <a:cubicBezTo>
                      <a:pt x="7" y="33"/>
                      <a:pt x="8" y="33"/>
                      <a:pt x="9" y="31"/>
                    </a:cubicBezTo>
                    <a:cubicBezTo>
                      <a:pt x="10" y="30"/>
                      <a:pt x="9" y="28"/>
                      <a:pt x="8" y="27"/>
                    </a:cubicBezTo>
                    <a:cubicBezTo>
                      <a:pt x="5" y="27"/>
                      <a:pt x="2" y="31"/>
                      <a:pt x="1" y="34"/>
                    </a:cubicBezTo>
                    <a:cubicBezTo>
                      <a:pt x="0" y="37"/>
                      <a:pt x="4" y="43"/>
                      <a:pt x="4" y="45"/>
                    </a:cubicBezTo>
                    <a:cubicBezTo>
                      <a:pt x="5" y="47"/>
                      <a:pt x="2" y="45"/>
                      <a:pt x="2" y="47"/>
                    </a:cubicBezTo>
                    <a:cubicBezTo>
                      <a:pt x="1" y="49"/>
                      <a:pt x="7" y="52"/>
                      <a:pt x="10" y="54"/>
                    </a:cubicBezTo>
                    <a:cubicBezTo>
                      <a:pt x="13" y="56"/>
                      <a:pt x="16" y="62"/>
                      <a:pt x="18" y="65"/>
                    </a:cubicBezTo>
                    <a:cubicBezTo>
                      <a:pt x="21" y="68"/>
                      <a:pt x="21" y="70"/>
                      <a:pt x="24" y="77"/>
                    </a:cubicBezTo>
                    <a:cubicBezTo>
                      <a:pt x="27" y="84"/>
                      <a:pt x="33" y="96"/>
                      <a:pt x="37" y="101"/>
                    </a:cubicBezTo>
                    <a:cubicBezTo>
                      <a:pt x="40" y="106"/>
                      <a:pt x="42" y="110"/>
                      <a:pt x="41" y="111"/>
                    </a:cubicBezTo>
                    <a:cubicBezTo>
                      <a:pt x="40" y="113"/>
                      <a:pt x="42" y="117"/>
                      <a:pt x="44" y="119"/>
                    </a:cubicBezTo>
                    <a:cubicBezTo>
                      <a:pt x="47" y="121"/>
                      <a:pt x="50" y="124"/>
                      <a:pt x="57" y="128"/>
                    </a:cubicBezTo>
                    <a:cubicBezTo>
                      <a:pt x="65" y="131"/>
                      <a:pt x="78" y="139"/>
                      <a:pt x="80" y="142"/>
                    </a:cubicBezTo>
                    <a:cubicBezTo>
                      <a:pt x="82" y="145"/>
                      <a:pt x="89" y="149"/>
                      <a:pt x="90" y="149"/>
                    </a:cubicBezTo>
                    <a:cubicBezTo>
                      <a:pt x="90" y="149"/>
                      <a:pt x="90" y="150"/>
                      <a:pt x="90" y="151"/>
                    </a:cubicBezTo>
                    <a:cubicBezTo>
                      <a:pt x="91" y="150"/>
                      <a:pt x="92" y="150"/>
                      <a:pt x="92" y="149"/>
                    </a:cubicBezTo>
                    <a:cubicBezTo>
                      <a:pt x="94" y="148"/>
                      <a:pt x="95" y="144"/>
                      <a:pt x="95" y="14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117">
                <a:extLst>
                  <a:ext uri="{FF2B5EF4-FFF2-40B4-BE49-F238E27FC236}">
                    <a16:creationId xmlns:a16="http://schemas.microsoft.com/office/drawing/2014/main" id="{77203421-DC0D-4440-9326-8A426E81FC89}"/>
                  </a:ext>
                </a:extLst>
              </p:cNvPr>
              <p:cNvSpPr>
                <a:spLocks/>
              </p:cNvSpPr>
              <p:nvPr/>
            </p:nvSpPr>
            <p:spPr bwMode="auto">
              <a:xfrm>
                <a:off x="3547044" y="3860183"/>
                <a:ext cx="258474" cy="217068"/>
              </a:xfrm>
              <a:custGeom>
                <a:avLst/>
                <a:gdLst>
                  <a:gd name="T0" fmla="*/ 11 w 112"/>
                  <a:gd name="T1" fmla="*/ 6 h 94"/>
                  <a:gd name="T2" fmla="*/ 4 w 112"/>
                  <a:gd name="T3" fmla="*/ 15 h 94"/>
                  <a:gd name="T4" fmla="*/ 3 w 112"/>
                  <a:gd name="T5" fmla="*/ 21 h 94"/>
                  <a:gd name="T6" fmla="*/ 2 w 112"/>
                  <a:gd name="T7" fmla="*/ 25 h 94"/>
                  <a:gd name="T8" fmla="*/ 6 w 112"/>
                  <a:gd name="T9" fmla="*/ 27 h 94"/>
                  <a:gd name="T10" fmla="*/ 9 w 112"/>
                  <a:gd name="T11" fmla="*/ 32 h 94"/>
                  <a:gd name="T12" fmla="*/ 15 w 112"/>
                  <a:gd name="T13" fmla="*/ 43 h 94"/>
                  <a:gd name="T14" fmla="*/ 28 w 112"/>
                  <a:gd name="T15" fmla="*/ 44 h 94"/>
                  <a:gd name="T16" fmla="*/ 40 w 112"/>
                  <a:gd name="T17" fmla="*/ 49 h 94"/>
                  <a:gd name="T18" fmla="*/ 49 w 112"/>
                  <a:gd name="T19" fmla="*/ 51 h 94"/>
                  <a:gd name="T20" fmla="*/ 47 w 112"/>
                  <a:gd name="T21" fmla="*/ 66 h 94"/>
                  <a:gd name="T22" fmla="*/ 50 w 112"/>
                  <a:gd name="T23" fmla="*/ 72 h 94"/>
                  <a:gd name="T24" fmla="*/ 50 w 112"/>
                  <a:gd name="T25" fmla="*/ 78 h 94"/>
                  <a:gd name="T26" fmla="*/ 51 w 112"/>
                  <a:gd name="T27" fmla="*/ 82 h 94"/>
                  <a:gd name="T28" fmla="*/ 50 w 112"/>
                  <a:gd name="T29" fmla="*/ 83 h 94"/>
                  <a:gd name="T30" fmla="*/ 56 w 112"/>
                  <a:gd name="T31" fmla="*/ 91 h 94"/>
                  <a:gd name="T32" fmla="*/ 61 w 112"/>
                  <a:gd name="T33" fmla="*/ 93 h 94"/>
                  <a:gd name="T34" fmla="*/ 65 w 112"/>
                  <a:gd name="T35" fmla="*/ 92 h 94"/>
                  <a:gd name="T36" fmla="*/ 71 w 112"/>
                  <a:gd name="T37" fmla="*/ 89 h 94"/>
                  <a:gd name="T38" fmla="*/ 76 w 112"/>
                  <a:gd name="T39" fmla="*/ 87 h 94"/>
                  <a:gd name="T40" fmla="*/ 81 w 112"/>
                  <a:gd name="T41" fmla="*/ 82 h 94"/>
                  <a:gd name="T42" fmla="*/ 82 w 112"/>
                  <a:gd name="T43" fmla="*/ 79 h 94"/>
                  <a:gd name="T44" fmla="*/ 78 w 112"/>
                  <a:gd name="T45" fmla="*/ 78 h 94"/>
                  <a:gd name="T46" fmla="*/ 76 w 112"/>
                  <a:gd name="T47" fmla="*/ 73 h 94"/>
                  <a:gd name="T48" fmla="*/ 72 w 112"/>
                  <a:gd name="T49" fmla="*/ 67 h 94"/>
                  <a:gd name="T50" fmla="*/ 78 w 112"/>
                  <a:gd name="T51" fmla="*/ 66 h 94"/>
                  <a:gd name="T52" fmla="*/ 85 w 112"/>
                  <a:gd name="T53" fmla="*/ 68 h 94"/>
                  <a:gd name="T54" fmla="*/ 88 w 112"/>
                  <a:gd name="T55" fmla="*/ 69 h 94"/>
                  <a:gd name="T56" fmla="*/ 93 w 112"/>
                  <a:gd name="T57" fmla="*/ 66 h 94"/>
                  <a:gd name="T58" fmla="*/ 103 w 112"/>
                  <a:gd name="T59" fmla="*/ 62 h 94"/>
                  <a:gd name="T60" fmla="*/ 106 w 112"/>
                  <a:gd name="T61" fmla="*/ 59 h 94"/>
                  <a:gd name="T62" fmla="*/ 100 w 112"/>
                  <a:gd name="T63" fmla="*/ 52 h 94"/>
                  <a:gd name="T64" fmla="*/ 101 w 112"/>
                  <a:gd name="T65" fmla="*/ 48 h 94"/>
                  <a:gd name="T66" fmla="*/ 105 w 112"/>
                  <a:gd name="T67" fmla="*/ 44 h 94"/>
                  <a:gd name="T68" fmla="*/ 106 w 112"/>
                  <a:gd name="T69" fmla="*/ 40 h 94"/>
                  <a:gd name="T70" fmla="*/ 109 w 112"/>
                  <a:gd name="T71" fmla="*/ 34 h 94"/>
                  <a:gd name="T72" fmla="*/ 112 w 112"/>
                  <a:gd name="T73" fmla="*/ 31 h 94"/>
                  <a:gd name="T74" fmla="*/ 100 w 112"/>
                  <a:gd name="T75" fmla="*/ 29 h 94"/>
                  <a:gd name="T76" fmla="*/ 102 w 112"/>
                  <a:gd name="T77" fmla="*/ 23 h 94"/>
                  <a:gd name="T78" fmla="*/ 90 w 112"/>
                  <a:gd name="T79" fmla="*/ 18 h 94"/>
                  <a:gd name="T80" fmla="*/ 92 w 112"/>
                  <a:gd name="T81" fmla="*/ 14 h 94"/>
                  <a:gd name="T82" fmla="*/ 85 w 112"/>
                  <a:gd name="T83" fmla="*/ 12 h 94"/>
                  <a:gd name="T84" fmla="*/ 69 w 112"/>
                  <a:gd name="T85" fmla="*/ 17 h 94"/>
                  <a:gd name="T86" fmla="*/ 54 w 112"/>
                  <a:gd name="T87" fmla="*/ 13 h 94"/>
                  <a:gd name="T88" fmla="*/ 44 w 112"/>
                  <a:gd name="T89" fmla="*/ 11 h 94"/>
                  <a:gd name="T90" fmla="*/ 37 w 112"/>
                  <a:gd name="T91" fmla="*/ 5 h 94"/>
                  <a:gd name="T92" fmla="*/ 31 w 112"/>
                  <a:gd name="T93" fmla="*/ 0 h 94"/>
                  <a:gd name="T94" fmla="*/ 28 w 112"/>
                  <a:gd name="T95" fmla="*/ 6 h 94"/>
                  <a:gd name="T96" fmla="*/ 17 w 112"/>
                  <a:gd name="T97" fmla="*/ 12 h 94"/>
                  <a:gd name="T98" fmla="*/ 20 w 112"/>
                  <a:gd name="T99" fmla="*/ 24 h 94"/>
                  <a:gd name="T100" fmla="*/ 11 w 112"/>
                  <a:gd name="T101" fmla="*/ 21 h 94"/>
                  <a:gd name="T102" fmla="*/ 15 w 112"/>
                  <a:gd name="T103" fmla="*/ 10 h 94"/>
                  <a:gd name="T104" fmla="*/ 14 w 112"/>
                  <a:gd name="T105" fmla="*/ 5 h 94"/>
                  <a:gd name="T106" fmla="*/ 11 w 112"/>
                  <a:gd name="T107"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94">
                    <a:moveTo>
                      <a:pt x="11" y="6"/>
                    </a:moveTo>
                    <a:cubicBezTo>
                      <a:pt x="9" y="9"/>
                      <a:pt x="5" y="12"/>
                      <a:pt x="4" y="15"/>
                    </a:cubicBezTo>
                    <a:cubicBezTo>
                      <a:pt x="4" y="19"/>
                      <a:pt x="4" y="20"/>
                      <a:pt x="3" y="21"/>
                    </a:cubicBezTo>
                    <a:cubicBezTo>
                      <a:pt x="2" y="23"/>
                      <a:pt x="0" y="25"/>
                      <a:pt x="2" y="25"/>
                    </a:cubicBezTo>
                    <a:cubicBezTo>
                      <a:pt x="4" y="25"/>
                      <a:pt x="6" y="25"/>
                      <a:pt x="6" y="27"/>
                    </a:cubicBezTo>
                    <a:cubicBezTo>
                      <a:pt x="6" y="29"/>
                      <a:pt x="10" y="29"/>
                      <a:pt x="9" y="32"/>
                    </a:cubicBezTo>
                    <a:cubicBezTo>
                      <a:pt x="9" y="35"/>
                      <a:pt x="8" y="43"/>
                      <a:pt x="15" y="43"/>
                    </a:cubicBezTo>
                    <a:cubicBezTo>
                      <a:pt x="21" y="43"/>
                      <a:pt x="25" y="40"/>
                      <a:pt x="28" y="44"/>
                    </a:cubicBezTo>
                    <a:cubicBezTo>
                      <a:pt x="31" y="48"/>
                      <a:pt x="35" y="49"/>
                      <a:pt x="40" y="49"/>
                    </a:cubicBezTo>
                    <a:cubicBezTo>
                      <a:pt x="44" y="48"/>
                      <a:pt x="51" y="47"/>
                      <a:pt x="49" y="51"/>
                    </a:cubicBezTo>
                    <a:cubicBezTo>
                      <a:pt x="47" y="55"/>
                      <a:pt x="45" y="64"/>
                      <a:pt x="47" y="66"/>
                    </a:cubicBezTo>
                    <a:cubicBezTo>
                      <a:pt x="49" y="68"/>
                      <a:pt x="52" y="70"/>
                      <a:pt x="50" y="72"/>
                    </a:cubicBezTo>
                    <a:cubicBezTo>
                      <a:pt x="48" y="74"/>
                      <a:pt x="48" y="77"/>
                      <a:pt x="50" y="78"/>
                    </a:cubicBezTo>
                    <a:cubicBezTo>
                      <a:pt x="52" y="80"/>
                      <a:pt x="51" y="82"/>
                      <a:pt x="51" y="82"/>
                    </a:cubicBezTo>
                    <a:cubicBezTo>
                      <a:pt x="51" y="82"/>
                      <a:pt x="51" y="83"/>
                      <a:pt x="50" y="83"/>
                    </a:cubicBezTo>
                    <a:cubicBezTo>
                      <a:pt x="53" y="86"/>
                      <a:pt x="55" y="90"/>
                      <a:pt x="56" y="91"/>
                    </a:cubicBezTo>
                    <a:cubicBezTo>
                      <a:pt x="59" y="93"/>
                      <a:pt x="59" y="94"/>
                      <a:pt x="61" y="93"/>
                    </a:cubicBezTo>
                    <a:cubicBezTo>
                      <a:pt x="63" y="92"/>
                      <a:pt x="64" y="91"/>
                      <a:pt x="65" y="92"/>
                    </a:cubicBezTo>
                    <a:cubicBezTo>
                      <a:pt x="67" y="93"/>
                      <a:pt x="69" y="91"/>
                      <a:pt x="71" y="89"/>
                    </a:cubicBezTo>
                    <a:cubicBezTo>
                      <a:pt x="73" y="87"/>
                      <a:pt x="76" y="89"/>
                      <a:pt x="76" y="87"/>
                    </a:cubicBezTo>
                    <a:cubicBezTo>
                      <a:pt x="77" y="84"/>
                      <a:pt x="78" y="83"/>
                      <a:pt x="81" y="82"/>
                    </a:cubicBezTo>
                    <a:cubicBezTo>
                      <a:pt x="84" y="82"/>
                      <a:pt x="84" y="79"/>
                      <a:pt x="82" y="79"/>
                    </a:cubicBezTo>
                    <a:cubicBezTo>
                      <a:pt x="80" y="79"/>
                      <a:pt x="78" y="81"/>
                      <a:pt x="78" y="78"/>
                    </a:cubicBezTo>
                    <a:cubicBezTo>
                      <a:pt x="78" y="75"/>
                      <a:pt x="76" y="76"/>
                      <a:pt x="76" y="73"/>
                    </a:cubicBezTo>
                    <a:cubicBezTo>
                      <a:pt x="76" y="70"/>
                      <a:pt x="75" y="69"/>
                      <a:pt x="72" y="67"/>
                    </a:cubicBezTo>
                    <a:cubicBezTo>
                      <a:pt x="70" y="65"/>
                      <a:pt x="76" y="65"/>
                      <a:pt x="78" y="66"/>
                    </a:cubicBezTo>
                    <a:cubicBezTo>
                      <a:pt x="79" y="67"/>
                      <a:pt x="84" y="66"/>
                      <a:pt x="85" y="68"/>
                    </a:cubicBezTo>
                    <a:cubicBezTo>
                      <a:pt x="85" y="71"/>
                      <a:pt x="88" y="71"/>
                      <a:pt x="88" y="69"/>
                    </a:cubicBezTo>
                    <a:cubicBezTo>
                      <a:pt x="88" y="66"/>
                      <a:pt x="91" y="65"/>
                      <a:pt x="93" y="66"/>
                    </a:cubicBezTo>
                    <a:cubicBezTo>
                      <a:pt x="96" y="66"/>
                      <a:pt x="101" y="62"/>
                      <a:pt x="103" y="62"/>
                    </a:cubicBezTo>
                    <a:cubicBezTo>
                      <a:pt x="105" y="61"/>
                      <a:pt x="105" y="60"/>
                      <a:pt x="106" y="59"/>
                    </a:cubicBezTo>
                    <a:cubicBezTo>
                      <a:pt x="104" y="57"/>
                      <a:pt x="101" y="53"/>
                      <a:pt x="100" y="52"/>
                    </a:cubicBezTo>
                    <a:cubicBezTo>
                      <a:pt x="99" y="51"/>
                      <a:pt x="101" y="50"/>
                      <a:pt x="101" y="48"/>
                    </a:cubicBezTo>
                    <a:cubicBezTo>
                      <a:pt x="101" y="46"/>
                      <a:pt x="101" y="44"/>
                      <a:pt x="105" y="44"/>
                    </a:cubicBezTo>
                    <a:cubicBezTo>
                      <a:pt x="109" y="44"/>
                      <a:pt x="108" y="41"/>
                      <a:pt x="106" y="40"/>
                    </a:cubicBezTo>
                    <a:cubicBezTo>
                      <a:pt x="104" y="39"/>
                      <a:pt x="107" y="36"/>
                      <a:pt x="109" y="34"/>
                    </a:cubicBezTo>
                    <a:cubicBezTo>
                      <a:pt x="110" y="34"/>
                      <a:pt x="111" y="32"/>
                      <a:pt x="112" y="31"/>
                    </a:cubicBezTo>
                    <a:cubicBezTo>
                      <a:pt x="108" y="29"/>
                      <a:pt x="103" y="29"/>
                      <a:pt x="100" y="29"/>
                    </a:cubicBezTo>
                    <a:cubicBezTo>
                      <a:pt x="97" y="30"/>
                      <a:pt x="102" y="26"/>
                      <a:pt x="102" y="23"/>
                    </a:cubicBezTo>
                    <a:cubicBezTo>
                      <a:pt x="103" y="20"/>
                      <a:pt x="94" y="19"/>
                      <a:pt x="90" y="18"/>
                    </a:cubicBezTo>
                    <a:cubicBezTo>
                      <a:pt x="87" y="18"/>
                      <a:pt x="88" y="14"/>
                      <a:pt x="92" y="14"/>
                    </a:cubicBezTo>
                    <a:cubicBezTo>
                      <a:pt x="95" y="14"/>
                      <a:pt x="90" y="11"/>
                      <a:pt x="85" y="12"/>
                    </a:cubicBezTo>
                    <a:cubicBezTo>
                      <a:pt x="80" y="13"/>
                      <a:pt x="73" y="15"/>
                      <a:pt x="69" y="17"/>
                    </a:cubicBezTo>
                    <a:cubicBezTo>
                      <a:pt x="65" y="20"/>
                      <a:pt x="59" y="11"/>
                      <a:pt x="54" y="13"/>
                    </a:cubicBezTo>
                    <a:cubicBezTo>
                      <a:pt x="50" y="15"/>
                      <a:pt x="43" y="15"/>
                      <a:pt x="44" y="11"/>
                    </a:cubicBezTo>
                    <a:cubicBezTo>
                      <a:pt x="44" y="8"/>
                      <a:pt x="42" y="5"/>
                      <a:pt x="37" y="5"/>
                    </a:cubicBezTo>
                    <a:cubicBezTo>
                      <a:pt x="33" y="5"/>
                      <a:pt x="34" y="0"/>
                      <a:pt x="31" y="0"/>
                    </a:cubicBezTo>
                    <a:cubicBezTo>
                      <a:pt x="27" y="0"/>
                      <a:pt x="31" y="5"/>
                      <a:pt x="28" y="6"/>
                    </a:cubicBezTo>
                    <a:cubicBezTo>
                      <a:pt x="26" y="7"/>
                      <a:pt x="18" y="9"/>
                      <a:pt x="17" y="12"/>
                    </a:cubicBezTo>
                    <a:cubicBezTo>
                      <a:pt x="17" y="15"/>
                      <a:pt x="22" y="20"/>
                      <a:pt x="20" y="24"/>
                    </a:cubicBezTo>
                    <a:cubicBezTo>
                      <a:pt x="18" y="27"/>
                      <a:pt x="13" y="24"/>
                      <a:pt x="11" y="21"/>
                    </a:cubicBezTo>
                    <a:cubicBezTo>
                      <a:pt x="10" y="17"/>
                      <a:pt x="16" y="12"/>
                      <a:pt x="15" y="10"/>
                    </a:cubicBezTo>
                    <a:cubicBezTo>
                      <a:pt x="14" y="9"/>
                      <a:pt x="13" y="6"/>
                      <a:pt x="14" y="5"/>
                    </a:cubicBezTo>
                    <a:cubicBezTo>
                      <a:pt x="13" y="5"/>
                      <a:pt x="12" y="5"/>
                      <a:pt x="11" y="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 name="Freeform 118">
                <a:extLst>
                  <a:ext uri="{FF2B5EF4-FFF2-40B4-BE49-F238E27FC236}">
                    <a16:creationId xmlns:a16="http://schemas.microsoft.com/office/drawing/2014/main" id="{D542D88A-8E70-4C1B-BB78-41FA5581C342}"/>
                  </a:ext>
                </a:extLst>
              </p:cNvPr>
              <p:cNvSpPr>
                <a:spLocks/>
              </p:cNvSpPr>
              <p:nvPr/>
            </p:nvSpPr>
            <p:spPr bwMode="auto">
              <a:xfrm>
                <a:off x="3834376" y="3970599"/>
                <a:ext cx="81557" cy="85321"/>
              </a:xfrm>
              <a:custGeom>
                <a:avLst/>
                <a:gdLst>
                  <a:gd name="T0" fmla="*/ 9 w 35"/>
                  <a:gd name="T1" fmla="*/ 8 h 37"/>
                  <a:gd name="T2" fmla="*/ 5 w 35"/>
                  <a:gd name="T3" fmla="*/ 12 h 37"/>
                  <a:gd name="T4" fmla="*/ 2 w 35"/>
                  <a:gd name="T5" fmla="*/ 18 h 37"/>
                  <a:gd name="T6" fmla="*/ 8 w 35"/>
                  <a:gd name="T7" fmla="*/ 27 h 37"/>
                  <a:gd name="T8" fmla="*/ 13 w 35"/>
                  <a:gd name="T9" fmla="*/ 36 h 37"/>
                  <a:gd name="T10" fmla="*/ 17 w 35"/>
                  <a:gd name="T11" fmla="*/ 36 h 37"/>
                  <a:gd name="T12" fmla="*/ 20 w 35"/>
                  <a:gd name="T13" fmla="*/ 31 h 37"/>
                  <a:gd name="T14" fmla="*/ 29 w 35"/>
                  <a:gd name="T15" fmla="*/ 31 h 37"/>
                  <a:gd name="T16" fmla="*/ 30 w 35"/>
                  <a:gd name="T17" fmla="*/ 32 h 37"/>
                  <a:gd name="T18" fmla="*/ 33 w 35"/>
                  <a:gd name="T19" fmla="*/ 29 h 37"/>
                  <a:gd name="T20" fmla="*/ 32 w 35"/>
                  <a:gd name="T21" fmla="*/ 18 h 37"/>
                  <a:gd name="T22" fmla="*/ 33 w 35"/>
                  <a:gd name="T23" fmla="*/ 8 h 37"/>
                  <a:gd name="T24" fmla="*/ 35 w 35"/>
                  <a:gd name="T25" fmla="*/ 4 h 37"/>
                  <a:gd name="T26" fmla="*/ 27 w 35"/>
                  <a:gd name="T27" fmla="*/ 2 h 37"/>
                  <a:gd name="T28" fmla="*/ 16 w 35"/>
                  <a:gd name="T29" fmla="*/ 3 h 37"/>
                  <a:gd name="T30" fmla="*/ 10 w 35"/>
                  <a:gd name="T31" fmla="*/ 2 h 37"/>
                  <a:gd name="T32" fmla="*/ 9 w 35"/>
                  <a:gd name="T33" fmla="*/ 3 h 37"/>
                  <a:gd name="T34" fmla="*/ 9 w 35"/>
                  <a:gd name="T35"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7">
                    <a:moveTo>
                      <a:pt x="9" y="8"/>
                    </a:moveTo>
                    <a:cubicBezTo>
                      <a:pt x="10" y="10"/>
                      <a:pt x="7" y="11"/>
                      <a:pt x="5" y="12"/>
                    </a:cubicBezTo>
                    <a:cubicBezTo>
                      <a:pt x="2" y="12"/>
                      <a:pt x="3" y="17"/>
                      <a:pt x="2" y="18"/>
                    </a:cubicBezTo>
                    <a:cubicBezTo>
                      <a:pt x="0" y="20"/>
                      <a:pt x="7" y="24"/>
                      <a:pt x="8" y="27"/>
                    </a:cubicBezTo>
                    <a:cubicBezTo>
                      <a:pt x="9" y="29"/>
                      <a:pt x="11" y="33"/>
                      <a:pt x="13" y="36"/>
                    </a:cubicBezTo>
                    <a:cubicBezTo>
                      <a:pt x="15" y="36"/>
                      <a:pt x="16" y="37"/>
                      <a:pt x="17" y="36"/>
                    </a:cubicBezTo>
                    <a:cubicBezTo>
                      <a:pt x="19" y="35"/>
                      <a:pt x="17" y="31"/>
                      <a:pt x="20" y="31"/>
                    </a:cubicBezTo>
                    <a:cubicBezTo>
                      <a:pt x="24" y="31"/>
                      <a:pt x="28" y="29"/>
                      <a:pt x="29" y="31"/>
                    </a:cubicBezTo>
                    <a:cubicBezTo>
                      <a:pt x="30" y="32"/>
                      <a:pt x="30" y="32"/>
                      <a:pt x="30" y="32"/>
                    </a:cubicBezTo>
                    <a:cubicBezTo>
                      <a:pt x="31" y="31"/>
                      <a:pt x="32" y="29"/>
                      <a:pt x="33" y="29"/>
                    </a:cubicBezTo>
                    <a:cubicBezTo>
                      <a:pt x="33" y="27"/>
                      <a:pt x="33" y="21"/>
                      <a:pt x="32" y="18"/>
                    </a:cubicBezTo>
                    <a:cubicBezTo>
                      <a:pt x="30" y="14"/>
                      <a:pt x="31" y="10"/>
                      <a:pt x="33" y="8"/>
                    </a:cubicBezTo>
                    <a:cubicBezTo>
                      <a:pt x="33" y="8"/>
                      <a:pt x="34" y="6"/>
                      <a:pt x="35" y="4"/>
                    </a:cubicBezTo>
                    <a:cubicBezTo>
                      <a:pt x="32" y="3"/>
                      <a:pt x="29" y="2"/>
                      <a:pt x="27" y="2"/>
                    </a:cubicBezTo>
                    <a:cubicBezTo>
                      <a:pt x="22" y="3"/>
                      <a:pt x="18" y="5"/>
                      <a:pt x="16" y="3"/>
                    </a:cubicBezTo>
                    <a:cubicBezTo>
                      <a:pt x="15" y="0"/>
                      <a:pt x="12" y="1"/>
                      <a:pt x="10" y="2"/>
                    </a:cubicBezTo>
                    <a:cubicBezTo>
                      <a:pt x="10" y="3"/>
                      <a:pt x="10" y="3"/>
                      <a:pt x="9" y="3"/>
                    </a:cubicBezTo>
                    <a:cubicBezTo>
                      <a:pt x="9" y="5"/>
                      <a:pt x="8" y="7"/>
                      <a:pt x="9"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119">
                <a:extLst>
                  <a:ext uri="{FF2B5EF4-FFF2-40B4-BE49-F238E27FC236}">
                    <a16:creationId xmlns:a16="http://schemas.microsoft.com/office/drawing/2014/main" id="{C4C7445A-DEDE-4E3A-B8FA-8903525AA1B6}"/>
                  </a:ext>
                </a:extLst>
              </p:cNvPr>
              <p:cNvSpPr>
                <a:spLocks/>
              </p:cNvSpPr>
              <p:nvPr/>
            </p:nvSpPr>
            <p:spPr bwMode="auto">
              <a:xfrm>
                <a:off x="3775404" y="3931703"/>
                <a:ext cx="89086" cy="136765"/>
              </a:xfrm>
              <a:custGeom>
                <a:avLst/>
                <a:gdLst>
                  <a:gd name="T0" fmla="*/ 10 w 39"/>
                  <a:gd name="T1" fmla="*/ 3 h 59"/>
                  <a:gd name="T2" fmla="*/ 7 w 39"/>
                  <a:gd name="T3" fmla="*/ 9 h 59"/>
                  <a:gd name="T4" fmla="*/ 6 w 39"/>
                  <a:gd name="T5" fmla="*/ 13 h 59"/>
                  <a:gd name="T6" fmla="*/ 2 w 39"/>
                  <a:gd name="T7" fmla="*/ 17 h 59"/>
                  <a:gd name="T8" fmla="*/ 1 w 39"/>
                  <a:gd name="T9" fmla="*/ 21 h 59"/>
                  <a:gd name="T10" fmla="*/ 7 w 39"/>
                  <a:gd name="T11" fmla="*/ 28 h 59"/>
                  <a:gd name="T12" fmla="*/ 9 w 39"/>
                  <a:gd name="T13" fmla="*/ 26 h 59"/>
                  <a:gd name="T14" fmla="*/ 13 w 39"/>
                  <a:gd name="T15" fmla="*/ 33 h 59"/>
                  <a:gd name="T16" fmla="*/ 14 w 39"/>
                  <a:gd name="T17" fmla="*/ 40 h 59"/>
                  <a:gd name="T18" fmla="*/ 15 w 39"/>
                  <a:gd name="T19" fmla="*/ 54 h 59"/>
                  <a:gd name="T20" fmla="*/ 24 w 39"/>
                  <a:gd name="T21" fmla="*/ 57 h 59"/>
                  <a:gd name="T22" fmla="*/ 29 w 39"/>
                  <a:gd name="T23" fmla="*/ 55 h 59"/>
                  <a:gd name="T24" fmla="*/ 33 w 39"/>
                  <a:gd name="T25" fmla="*/ 53 h 59"/>
                  <a:gd name="T26" fmla="*/ 39 w 39"/>
                  <a:gd name="T27" fmla="*/ 53 h 59"/>
                  <a:gd name="T28" fmla="*/ 34 w 39"/>
                  <a:gd name="T29" fmla="*/ 44 h 59"/>
                  <a:gd name="T30" fmla="*/ 28 w 39"/>
                  <a:gd name="T31" fmla="*/ 35 h 59"/>
                  <a:gd name="T32" fmla="*/ 31 w 39"/>
                  <a:gd name="T33" fmla="*/ 29 h 59"/>
                  <a:gd name="T34" fmla="*/ 35 w 39"/>
                  <a:gd name="T35" fmla="*/ 25 h 59"/>
                  <a:gd name="T36" fmla="*/ 35 w 39"/>
                  <a:gd name="T37" fmla="*/ 20 h 59"/>
                  <a:gd name="T38" fmla="*/ 28 w 39"/>
                  <a:gd name="T39" fmla="*/ 13 h 59"/>
                  <a:gd name="T40" fmla="*/ 24 w 39"/>
                  <a:gd name="T41" fmla="*/ 8 h 59"/>
                  <a:gd name="T42" fmla="*/ 16 w 39"/>
                  <a:gd name="T43" fmla="*/ 1 h 59"/>
                  <a:gd name="T44" fmla="*/ 13 w 39"/>
                  <a:gd name="T45" fmla="*/ 0 h 59"/>
                  <a:gd name="T46" fmla="*/ 10 w 39"/>
                  <a:gd name="T47"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59">
                    <a:moveTo>
                      <a:pt x="10" y="3"/>
                    </a:moveTo>
                    <a:cubicBezTo>
                      <a:pt x="8" y="5"/>
                      <a:pt x="5" y="8"/>
                      <a:pt x="7" y="9"/>
                    </a:cubicBezTo>
                    <a:cubicBezTo>
                      <a:pt x="9" y="10"/>
                      <a:pt x="10" y="13"/>
                      <a:pt x="6" y="13"/>
                    </a:cubicBezTo>
                    <a:cubicBezTo>
                      <a:pt x="2" y="13"/>
                      <a:pt x="2" y="15"/>
                      <a:pt x="2" y="17"/>
                    </a:cubicBezTo>
                    <a:cubicBezTo>
                      <a:pt x="2" y="19"/>
                      <a:pt x="0" y="20"/>
                      <a:pt x="1" y="21"/>
                    </a:cubicBezTo>
                    <a:cubicBezTo>
                      <a:pt x="2" y="22"/>
                      <a:pt x="5" y="26"/>
                      <a:pt x="7" y="28"/>
                    </a:cubicBezTo>
                    <a:cubicBezTo>
                      <a:pt x="7" y="27"/>
                      <a:pt x="8" y="26"/>
                      <a:pt x="9" y="26"/>
                    </a:cubicBezTo>
                    <a:cubicBezTo>
                      <a:pt x="13" y="27"/>
                      <a:pt x="10" y="32"/>
                      <a:pt x="13" y="33"/>
                    </a:cubicBezTo>
                    <a:cubicBezTo>
                      <a:pt x="16" y="34"/>
                      <a:pt x="16" y="38"/>
                      <a:pt x="14" y="40"/>
                    </a:cubicBezTo>
                    <a:cubicBezTo>
                      <a:pt x="12" y="41"/>
                      <a:pt x="11" y="49"/>
                      <a:pt x="15" y="54"/>
                    </a:cubicBezTo>
                    <a:cubicBezTo>
                      <a:pt x="20" y="59"/>
                      <a:pt x="23" y="58"/>
                      <a:pt x="24" y="57"/>
                    </a:cubicBezTo>
                    <a:cubicBezTo>
                      <a:pt x="25" y="56"/>
                      <a:pt x="28" y="57"/>
                      <a:pt x="29" y="55"/>
                    </a:cubicBezTo>
                    <a:cubicBezTo>
                      <a:pt x="30" y="53"/>
                      <a:pt x="31" y="55"/>
                      <a:pt x="33" y="53"/>
                    </a:cubicBezTo>
                    <a:cubicBezTo>
                      <a:pt x="34" y="52"/>
                      <a:pt x="37" y="52"/>
                      <a:pt x="39" y="53"/>
                    </a:cubicBezTo>
                    <a:cubicBezTo>
                      <a:pt x="37" y="50"/>
                      <a:pt x="35" y="46"/>
                      <a:pt x="34" y="44"/>
                    </a:cubicBezTo>
                    <a:cubicBezTo>
                      <a:pt x="33" y="41"/>
                      <a:pt x="26" y="37"/>
                      <a:pt x="28" y="35"/>
                    </a:cubicBezTo>
                    <a:cubicBezTo>
                      <a:pt x="29" y="34"/>
                      <a:pt x="28" y="29"/>
                      <a:pt x="31" y="29"/>
                    </a:cubicBezTo>
                    <a:cubicBezTo>
                      <a:pt x="33" y="28"/>
                      <a:pt x="36" y="27"/>
                      <a:pt x="35" y="25"/>
                    </a:cubicBezTo>
                    <a:cubicBezTo>
                      <a:pt x="34" y="24"/>
                      <a:pt x="35" y="22"/>
                      <a:pt x="35" y="20"/>
                    </a:cubicBezTo>
                    <a:cubicBezTo>
                      <a:pt x="33" y="19"/>
                      <a:pt x="30" y="13"/>
                      <a:pt x="28" y="13"/>
                    </a:cubicBezTo>
                    <a:cubicBezTo>
                      <a:pt x="26" y="13"/>
                      <a:pt x="23" y="11"/>
                      <a:pt x="24" y="8"/>
                    </a:cubicBezTo>
                    <a:cubicBezTo>
                      <a:pt x="24" y="5"/>
                      <a:pt x="19" y="5"/>
                      <a:pt x="16" y="1"/>
                    </a:cubicBezTo>
                    <a:cubicBezTo>
                      <a:pt x="15" y="1"/>
                      <a:pt x="14" y="0"/>
                      <a:pt x="13" y="0"/>
                    </a:cubicBezTo>
                    <a:cubicBezTo>
                      <a:pt x="12" y="1"/>
                      <a:pt x="11" y="3"/>
                      <a:pt x="10"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 name="Freeform 120">
                <a:extLst>
                  <a:ext uri="{FF2B5EF4-FFF2-40B4-BE49-F238E27FC236}">
                    <a16:creationId xmlns:a16="http://schemas.microsoft.com/office/drawing/2014/main" id="{00F0BBFA-0C1D-4A9D-8C89-93432D70782F}"/>
                  </a:ext>
                </a:extLst>
              </p:cNvPr>
              <p:cNvSpPr>
                <a:spLocks/>
              </p:cNvSpPr>
              <p:nvPr/>
            </p:nvSpPr>
            <p:spPr bwMode="auto">
              <a:xfrm>
                <a:off x="3904641" y="3980637"/>
                <a:ext cx="56463" cy="71519"/>
              </a:xfrm>
              <a:custGeom>
                <a:avLst/>
                <a:gdLst>
                  <a:gd name="T0" fmla="*/ 2 w 25"/>
                  <a:gd name="T1" fmla="*/ 14 h 31"/>
                  <a:gd name="T2" fmla="*/ 3 w 25"/>
                  <a:gd name="T3" fmla="*/ 25 h 31"/>
                  <a:gd name="T4" fmla="*/ 0 w 25"/>
                  <a:gd name="T5" fmla="*/ 28 h 31"/>
                  <a:gd name="T6" fmla="*/ 7 w 25"/>
                  <a:gd name="T7" fmla="*/ 30 h 31"/>
                  <a:gd name="T8" fmla="*/ 16 w 25"/>
                  <a:gd name="T9" fmla="*/ 26 h 31"/>
                  <a:gd name="T10" fmla="*/ 25 w 25"/>
                  <a:gd name="T11" fmla="*/ 13 h 31"/>
                  <a:gd name="T12" fmla="*/ 25 w 25"/>
                  <a:gd name="T13" fmla="*/ 13 h 31"/>
                  <a:gd name="T14" fmla="*/ 11 w 25"/>
                  <a:gd name="T15" fmla="*/ 2 h 31"/>
                  <a:gd name="T16" fmla="*/ 5 w 25"/>
                  <a:gd name="T17" fmla="*/ 0 h 31"/>
                  <a:gd name="T18" fmla="*/ 3 w 25"/>
                  <a:gd name="T19" fmla="*/ 4 h 31"/>
                  <a:gd name="T20" fmla="*/ 2 w 25"/>
                  <a:gd name="T21"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1">
                    <a:moveTo>
                      <a:pt x="2" y="14"/>
                    </a:moveTo>
                    <a:cubicBezTo>
                      <a:pt x="3" y="17"/>
                      <a:pt x="3" y="23"/>
                      <a:pt x="3" y="25"/>
                    </a:cubicBezTo>
                    <a:cubicBezTo>
                      <a:pt x="2" y="25"/>
                      <a:pt x="1" y="27"/>
                      <a:pt x="0" y="28"/>
                    </a:cubicBezTo>
                    <a:cubicBezTo>
                      <a:pt x="1" y="30"/>
                      <a:pt x="4" y="31"/>
                      <a:pt x="7" y="30"/>
                    </a:cubicBezTo>
                    <a:cubicBezTo>
                      <a:pt x="12" y="28"/>
                      <a:pt x="14" y="31"/>
                      <a:pt x="16" y="26"/>
                    </a:cubicBezTo>
                    <a:cubicBezTo>
                      <a:pt x="17" y="22"/>
                      <a:pt x="22" y="17"/>
                      <a:pt x="25" y="13"/>
                    </a:cubicBezTo>
                    <a:cubicBezTo>
                      <a:pt x="25" y="13"/>
                      <a:pt x="25" y="13"/>
                      <a:pt x="25" y="13"/>
                    </a:cubicBezTo>
                    <a:cubicBezTo>
                      <a:pt x="22" y="12"/>
                      <a:pt x="17" y="4"/>
                      <a:pt x="11" y="2"/>
                    </a:cubicBezTo>
                    <a:cubicBezTo>
                      <a:pt x="9" y="2"/>
                      <a:pt x="7" y="1"/>
                      <a:pt x="5" y="0"/>
                    </a:cubicBezTo>
                    <a:cubicBezTo>
                      <a:pt x="4" y="2"/>
                      <a:pt x="3" y="4"/>
                      <a:pt x="3" y="4"/>
                    </a:cubicBezTo>
                    <a:cubicBezTo>
                      <a:pt x="1" y="6"/>
                      <a:pt x="0" y="10"/>
                      <a:pt x="2"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Freeform 121">
                <a:extLst>
                  <a:ext uri="{FF2B5EF4-FFF2-40B4-BE49-F238E27FC236}">
                    <a16:creationId xmlns:a16="http://schemas.microsoft.com/office/drawing/2014/main" id="{8408F51E-70D6-4F73-B01D-774703C8D875}"/>
                  </a:ext>
                </a:extLst>
              </p:cNvPr>
              <p:cNvSpPr>
                <a:spLocks/>
              </p:cNvSpPr>
              <p:nvPr/>
            </p:nvSpPr>
            <p:spPr bwMode="auto">
              <a:xfrm>
                <a:off x="3338760" y="3641861"/>
                <a:ext cx="196992" cy="69010"/>
              </a:xfrm>
              <a:custGeom>
                <a:avLst/>
                <a:gdLst>
                  <a:gd name="T0" fmla="*/ 69 w 85"/>
                  <a:gd name="T1" fmla="*/ 19 h 30"/>
                  <a:gd name="T2" fmla="*/ 30 w 85"/>
                  <a:gd name="T3" fmla="*/ 4 h 30"/>
                  <a:gd name="T4" fmla="*/ 1 w 85"/>
                  <a:gd name="T5" fmla="*/ 14 h 30"/>
                  <a:gd name="T6" fmla="*/ 15 w 85"/>
                  <a:gd name="T7" fmla="*/ 7 h 30"/>
                  <a:gd name="T8" fmla="*/ 23 w 85"/>
                  <a:gd name="T9" fmla="*/ 10 h 30"/>
                  <a:gd name="T10" fmla="*/ 37 w 85"/>
                  <a:gd name="T11" fmla="*/ 14 h 30"/>
                  <a:gd name="T12" fmla="*/ 54 w 85"/>
                  <a:gd name="T13" fmla="*/ 23 h 30"/>
                  <a:gd name="T14" fmla="*/ 58 w 85"/>
                  <a:gd name="T15" fmla="*/ 29 h 30"/>
                  <a:gd name="T16" fmla="*/ 84 w 85"/>
                  <a:gd name="T17" fmla="*/ 28 h 30"/>
                  <a:gd name="T18" fmla="*/ 69 w 85"/>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30">
                    <a:moveTo>
                      <a:pt x="69" y="19"/>
                    </a:moveTo>
                    <a:cubicBezTo>
                      <a:pt x="63" y="19"/>
                      <a:pt x="46" y="7"/>
                      <a:pt x="30" y="4"/>
                    </a:cubicBezTo>
                    <a:cubicBezTo>
                      <a:pt x="14" y="0"/>
                      <a:pt x="0" y="12"/>
                      <a:pt x="1" y="14"/>
                    </a:cubicBezTo>
                    <a:cubicBezTo>
                      <a:pt x="3" y="16"/>
                      <a:pt x="11" y="10"/>
                      <a:pt x="15" y="7"/>
                    </a:cubicBezTo>
                    <a:cubicBezTo>
                      <a:pt x="19" y="4"/>
                      <a:pt x="23" y="9"/>
                      <a:pt x="23" y="10"/>
                    </a:cubicBezTo>
                    <a:cubicBezTo>
                      <a:pt x="23" y="12"/>
                      <a:pt x="28" y="13"/>
                      <a:pt x="37" y="14"/>
                    </a:cubicBezTo>
                    <a:cubicBezTo>
                      <a:pt x="45" y="14"/>
                      <a:pt x="46" y="21"/>
                      <a:pt x="54" y="23"/>
                    </a:cubicBezTo>
                    <a:cubicBezTo>
                      <a:pt x="61" y="24"/>
                      <a:pt x="54" y="27"/>
                      <a:pt x="58" y="29"/>
                    </a:cubicBezTo>
                    <a:cubicBezTo>
                      <a:pt x="61" y="30"/>
                      <a:pt x="82" y="30"/>
                      <a:pt x="84" y="28"/>
                    </a:cubicBezTo>
                    <a:cubicBezTo>
                      <a:pt x="85" y="26"/>
                      <a:pt x="74" y="19"/>
                      <a:pt x="69" y="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 name="Freeform 122">
                <a:extLst>
                  <a:ext uri="{FF2B5EF4-FFF2-40B4-BE49-F238E27FC236}">
                    <a16:creationId xmlns:a16="http://schemas.microsoft.com/office/drawing/2014/main" id="{BF2345D6-E275-480B-8E42-259513872B52}"/>
                  </a:ext>
                </a:extLst>
              </p:cNvPr>
              <p:cNvSpPr>
                <a:spLocks/>
              </p:cNvSpPr>
              <p:nvPr/>
            </p:nvSpPr>
            <p:spPr bwMode="auto">
              <a:xfrm>
                <a:off x="3451685" y="3735965"/>
                <a:ext cx="43915" cy="21330"/>
              </a:xfrm>
              <a:custGeom>
                <a:avLst/>
                <a:gdLst>
                  <a:gd name="T0" fmla="*/ 1 w 19"/>
                  <a:gd name="T1" fmla="*/ 3 h 9"/>
                  <a:gd name="T2" fmla="*/ 18 w 19"/>
                  <a:gd name="T3" fmla="*/ 6 h 9"/>
                  <a:gd name="T4" fmla="*/ 1 w 19"/>
                  <a:gd name="T5" fmla="*/ 3 h 9"/>
                </a:gdLst>
                <a:ahLst/>
                <a:cxnLst>
                  <a:cxn ang="0">
                    <a:pos x="T0" y="T1"/>
                  </a:cxn>
                  <a:cxn ang="0">
                    <a:pos x="T2" y="T3"/>
                  </a:cxn>
                  <a:cxn ang="0">
                    <a:pos x="T4" y="T5"/>
                  </a:cxn>
                </a:cxnLst>
                <a:rect l="0" t="0" r="r" b="b"/>
                <a:pathLst>
                  <a:path w="19" h="9">
                    <a:moveTo>
                      <a:pt x="1" y="3"/>
                    </a:moveTo>
                    <a:cubicBezTo>
                      <a:pt x="3" y="5"/>
                      <a:pt x="16" y="9"/>
                      <a:pt x="18" y="6"/>
                    </a:cubicBezTo>
                    <a:cubicBezTo>
                      <a:pt x="19" y="3"/>
                      <a:pt x="0" y="0"/>
                      <a:pt x="1"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Freeform 123">
                <a:extLst>
                  <a:ext uri="{FF2B5EF4-FFF2-40B4-BE49-F238E27FC236}">
                    <a16:creationId xmlns:a16="http://schemas.microsoft.com/office/drawing/2014/main" id="{CE54C0C2-3CD8-41B7-B71D-8AE7059F87C3}"/>
                  </a:ext>
                </a:extLst>
              </p:cNvPr>
              <p:cNvSpPr>
                <a:spLocks/>
              </p:cNvSpPr>
              <p:nvPr/>
            </p:nvSpPr>
            <p:spPr bwMode="auto">
              <a:xfrm>
                <a:off x="3659970" y="3733456"/>
                <a:ext cx="41406" cy="23840"/>
              </a:xfrm>
              <a:custGeom>
                <a:avLst/>
                <a:gdLst>
                  <a:gd name="T0" fmla="*/ 3 w 18"/>
                  <a:gd name="T1" fmla="*/ 5 h 10"/>
                  <a:gd name="T2" fmla="*/ 16 w 18"/>
                  <a:gd name="T3" fmla="*/ 5 h 10"/>
                  <a:gd name="T4" fmla="*/ 3 w 18"/>
                  <a:gd name="T5" fmla="*/ 5 h 10"/>
                </a:gdLst>
                <a:ahLst/>
                <a:cxnLst>
                  <a:cxn ang="0">
                    <a:pos x="T0" y="T1"/>
                  </a:cxn>
                  <a:cxn ang="0">
                    <a:pos x="T2" y="T3"/>
                  </a:cxn>
                  <a:cxn ang="0">
                    <a:pos x="T4" y="T5"/>
                  </a:cxn>
                </a:cxnLst>
                <a:rect l="0" t="0" r="r" b="b"/>
                <a:pathLst>
                  <a:path w="18" h="10">
                    <a:moveTo>
                      <a:pt x="3" y="5"/>
                    </a:moveTo>
                    <a:cubicBezTo>
                      <a:pt x="6" y="10"/>
                      <a:pt x="15" y="7"/>
                      <a:pt x="16" y="5"/>
                    </a:cubicBezTo>
                    <a:cubicBezTo>
                      <a:pt x="18" y="1"/>
                      <a:pt x="0" y="0"/>
                      <a:pt x="3"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Freeform 124">
                <a:extLst>
                  <a:ext uri="{FF2B5EF4-FFF2-40B4-BE49-F238E27FC236}">
                    <a16:creationId xmlns:a16="http://schemas.microsoft.com/office/drawing/2014/main" id="{6B23492A-557F-4DCF-B2CF-0C6360517846}"/>
                  </a:ext>
                </a:extLst>
              </p:cNvPr>
              <p:cNvSpPr>
                <a:spLocks/>
              </p:cNvSpPr>
              <p:nvPr/>
            </p:nvSpPr>
            <p:spPr bwMode="auto">
              <a:xfrm>
                <a:off x="3404005" y="4060939"/>
                <a:ext cx="112925" cy="124218"/>
              </a:xfrm>
              <a:custGeom>
                <a:avLst/>
                <a:gdLst>
                  <a:gd name="T0" fmla="*/ 44 w 49"/>
                  <a:gd name="T1" fmla="*/ 14 h 54"/>
                  <a:gd name="T2" fmla="*/ 39 w 49"/>
                  <a:gd name="T3" fmla="*/ 9 h 54"/>
                  <a:gd name="T4" fmla="*/ 33 w 49"/>
                  <a:gd name="T5" fmla="*/ 9 h 54"/>
                  <a:gd name="T6" fmla="*/ 28 w 49"/>
                  <a:gd name="T7" fmla="*/ 5 h 54"/>
                  <a:gd name="T8" fmla="*/ 18 w 49"/>
                  <a:gd name="T9" fmla="*/ 0 h 54"/>
                  <a:gd name="T10" fmla="*/ 18 w 49"/>
                  <a:gd name="T11" fmla="*/ 1 h 54"/>
                  <a:gd name="T12" fmla="*/ 12 w 49"/>
                  <a:gd name="T13" fmla="*/ 4 h 54"/>
                  <a:gd name="T14" fmla="*/ 9 w 49"/>
                  <a:gd name="T15" fmla="*/ 10 h 54"/>
                  <a:gd name="T16" fmla="*/ 6 w 49"/>
                  <a:gd name="T17" fmla="*/ 15 h 54"/>
                  <a:gd name="T18" fmla="*/ 4 w 49"/>
                  <a:gd name="T19" fmla="*/ 19 h 54"/>
                  <a:gd name="T20" fmla="*/ 2 w 49"/>
                  <a:gd name="T21" fmla="*/ 24 h 54"/>
                  <a:gd name="T22" fmla="*/ 1 w 49"/>
                  <a:gd name="T23" fmla="*/ 30 h 54"/>
                  <a:gd name="T24" fmla="*/ 6 w 49"/>
                  <a:gd name="T25" fmla="*/ 34 h 54"/>
                  <a:gd name="T26" fmla="*/ 10 w 49"/>
                  <a:gd name="T27" fmla="*/ 35 h 54"/>
                  <a:gd name="T28" fmla="*/ 6 w 49"/>
                  <a:gd name="T29" fmla="*/ 40 h 54"/>
                  <a:gd name="T30" fmla="*/ 6 w 49"/>
                  <a:gd name="T31" fmla="*/ 40 h 54"/>
                  <a:gd name="T32" fmla="*/ 7 w 49"/>
                  <a:gd name="T33" fmla="*/ 44 h 54"/>
                  <a:gd name="T34" fmla="*/ 7 w 49"/>
                  <a:gd name="T35" fmla="*/ 48 h 54"/>
                  <a:gd name="T36" fmla="*/ 13 w 49"/>
                  <a:gd name="T37" fmla="*/ 50 h 54"/>
                  <a:gd name="T38" fmla="*/ 19 w 49"/>
                  <a:gd name="T39" fmla="*/ 49 h 54"/>
                  <a:gd name="T40" fmla="*/ 26 w 49"/>
                  <a:gd name="T41" fmla="*/ 37 h 54"/>
                  <a:gd name="T42" fmla="*/ 42 w 49"/>
                  <a:gd name="T43" fmla="*/ 28 h 54"/>
                  <a:gd name="T44" fmla="*/ 47 w 49"/>
                  <a:gd name="T45" fmla="*/ 20 h 54"/>
                  <a:gd name="T46" fmla="*/ 44 w 49"/>
                  <a:gd name="T47"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54">
                    <a:moveTo>
                      <a:pt x="44" y="14"/>
                    </a:moveTo>
                    <a:cubicBezTo>
                      <a:pt x="41" y="10"/>
                      <a:pt x="39" y="8"/>
                      <a:pt x="39" y="9"/>
                    </a:cubicBezTo>
                    <a:cubicBezTo>
                      <a:pt x="38" y="10"/>
                      <a:pt x="35" y="11"/>
                      <a:pt x="33" y="9"/>
                    </a:cubicBezTo>
                    <a:cubicBezTo>
                      <a:pt x="30" y="8"/>
                      <a:pt x="29" y="5"/>
                      <a:pt x="28" y="5"/>
                    </a:cubicBezTo>
                    <a:cubicBezTo>
                      <a:pt x="26" y="5"/>
                      <a:pt x="21" y="2"/>
                      <a:pt x="18" y="0"/>
                    </a:cubicBezTo>
                    <a:cubicBezTo>
                      <a:pt x="18" y="0"/>
                      <a:pt x="18" y="1"/>
                      <a:pt x="18" y="1"/>
                    </a:cubicBezTo>
                    <a:cubicBezTo>
                      <a:pt x="18" y="3"/>
                      <a:pt x="15" y="4"/>
                      <a:pt x="12" y="4"/>
                    </a:cubicBezTo>
                    <a:cubicBezTo>
                      <a:pt x="9" y="4"/>
                      <a:pt x="9" y="7"/>
                      <a:pt x="9" y="10"/>
                    </a:cubicBezTo>
                    <a:cubicBezTo>
                      <a:pt x="9" y="12"/>
                      <a:pt x="7" y="12"/>
                      <a:pt x="6" y="15"/>
                    </a:cubicBezTo>
                    <a:cubicBezTo>
                      <a:pt x="5" y="17"/>
                      <a:pt x="6" y="18"/>
                      <a:pt x="4" y="19"/>
                    </a:cubicBezTo>
                    <a:cubicBezTo>
                      <a:pt x="1" y="20"/>
                      <a:pt x="0" y="22"/>
                      <a:pt x="2" y="24"/>
                    </a:cubicBezTo>
                    <a:cubicBezTo>
                      <a:pt x="3" y="27"/>
                      <a:pt x="2" y="28"/>
                      <a:pt x="1" y="30"/>
                    </a:cubicBezTo>
                    <a:cubicBezTo>
                      <a:pt x="1" y="31"/>
                      <a:pt x="4" y="32"/>
                      <a:pt x="6" y="34"/>
                    </a:cubicBezTo>
                    <a:cubicBezTo>
                      <a:pt x="9" y="36"/>
                      <a:pt x="9" y="33"/>
                      <a:pt x="10" y="35"/>
                    </a:cubicBezTo>
                    <a:cubicBezTo>
                      <a:pt x="11" y="37"/>
                      <a:pt x="9" y="40"/>
                      <a:pt x="6" y="40"/>
                    </a:cubicBezTo>
                    <a:cubicBezTo>
                      <a:pt x="6" y="40"/>
                      <a:pt x="6" y="40"/>
                      <a:pt x="6" y="40"/>
                    </a:cubicBezTo>
                    <a:cubicBezTo>
                      <a:pt x="7" y="41"/>
                      <a:pt x="8" y="43"/>
                      <a:pt x="7" y="44"/>
                    </a:cubicBezTo>
                    <a:cubicBezTo>
                      <a:pt x="6" y="46"/>
                      <a:pt x="5" y="46"/>
                      <a:pt x="7" y="48"/>
                    </a:cubicBezTo>
                    <a:cubicBezTo>
                      <a:pt x="10" y="50"/>
                      <a:pt x="11" y="47"/>
                      <a:pt x="13" y="50"/>
                    </a:cubicBezTo>
                    <a:cubicBezTo>
                      <a:pt x="15" y="53"/>
                      <a:pt x="17" y="54"/>
                      <a:pt x="19" y="49"/>
                    </a:cubicBezTo>
                    <a:cubicBezTo>
                      <a:pt x="21" y="45"/>
                      <a:pt x="23" y="38"/>
                      <a:pt x="26" y="37"/>
                    </a:cubicBezTo>
                    <a:cubicBezTo>
                      <a:pt x="30" y="35"/>
                      <a:pt x="38" y="34"/>
                      <a:pt x="42" y="28"/>
                    </a:cubicBezTo>
                    <a:cubicBezTo>
                      <a:pt x="47" y="22"/>
                      <a:pt x="44" y="22"/>
                      <a:pt x="47" y="20"/>
                    </a:cubicBezTo>
                    <a:cubicBezTo>
                      <a:pt x="49" y="18"/>
                      <a:pt x="47" y="17"/>
                      <a:pt x="44"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Freeform 125">
                <a:extLst>
                  <a:ext uri="{FF2B5EF4-FFF2-40B4-BE49-F238E27FC236}">
                    <a16:creationId xmlns:a16="http://schemas.microsoft.com/office/drawing/2014/main" id="{05CBC56B-F0CF-44C4-B2E8-76BED3D9BCE5}"/>
                  </a:ext>
                </a:extLst>
              </p:cNvPr>
              <p:cNvSpPr>
                <a:spLocks noEditPoints="1"/>
              </p:cNvSpPr>
              <p:nvPr/>
            </p:nvSpPr>
            <p:spPr bwMode="auto">
              <a:xfrm>
                <a:off x="3563356" y="1960529"/>
                <a:ext cx="1135527" cy="848194"/>
              </a:xfrm>
              <a:custGeom>
                <a:avLst/>
                <a:gdLst>
                  <a:gd name="T0" fmla="*/ 432 w 493"/>
                  <a:gd name="T1" fmla="*/ 42 h 368"/>
                  <a:gd name="T2" fmla="*/ 396 w 493"/>
                  <a:gd name="T3" fmla="*/ 59 h 368"/>
                  <a:gd name="T4" fmla="*/ 394 w 493"/>
                  <a:gd name="T5" fmla="*/ 37 h 368"/>
                  <a:gd name="T6" fmla="*/ 352 w 493"/>
                  <a:gd name="T7" fmla="*/ 34 h 368"/>
                  <a:gd name="T8" fmla="*/ 393 w 493"/>
                  <a:gd name="T9" fmla="*/ 27 h 368"/>
                  <a:gd name="T10" fmla="*/ 390 w 493"/>
                  <a:gd name="T11" fmla="*/ 12 h 368"/>
                  <a:gd name="T12" fmla="*/ 333 w 493"/>
                  <a:gd name="T13" fmla="*/ 0 h 368"/>
                  <a:gd name="T14" fmla="*/ 280 w 493"/>
                  <a:gd name="T15" fmla="*/ 7 h 368"/>
                  <a:gd name="T16" fmla="*/ 240 w 493"/>
                  <a:gd name="T17" fmla="*/ 7 h 368"/>
                  <a:gd name="T18" fmla="*/ 207 w 493"/>
                  <a:gd name="T19" fmla="*/ 22 h 368"/>
                  <a:gd name="T20" fmla="*/ 199 w 493"/>
                  <a:gd name="T21" fmla="*/ 26 h 368"/>
                  <a:gd name="T22" fmla="*/ 176 w 493"/>
                  <a:gd name="T23" fmla="*/ 33 h 368"/>
                  <a:gd name="T24" fmla="*/ 154 w 493"/>
                  <a:gd name="T25" fmla="*/ 41 h 368"/>
                  <a:gd name="T26" fmla="*/ 116 w 493"/>
                  <a:gd name="T27" fmla="*/ 34 h 368"/>
                  <a:gd name="T28" fmla="*/ 95 w 493"/>
                  <a:gd name="T29" fmla="*/ 50 h 368"/>
                  <a:gd name="T30" fmla="*/ 63 w 493"/>
                  <a:gd name="T31" fmla="*/ 70 h 368"/>
                  <a:gd name="T32" fmla="*/ 0 w 493"/>
                  <a:gd name="T33" fmla="*/ 101 h 368"/>
                  <a:gd name="T34" fmla="*/ 40 w 493"/>
                  <a:gd name="T35" fmla="*/ 113 h 368"/>
                  <a:gd name="T36" fmla="*/ 11 w 493"/>
                  <a:gd name="T37" fmla="*/ 123 h 368"/>
                  <a:gd name="T38" fmla="*/ 36 w 493"/>
                  <a:gd name="T39" fmla="*/ 138 h 368"/>
                  <a:gd name="T40" fmla="*/ 67 w 493"/>
                  <a:gd name="T41" fmla="*/ 137 h 368"/>
                  <a:gd name="T42" fmla="*/ 116 w 493"/>
                  <a:gd name="T43" fmla="*/ 150 h 368"/>
                  <a:gd name="T44" fmla="*/ 140 w 493"/>
                  <a:gd name="T45" fmla="*/ 183 h 368"/>
                  <a:gd name="T46" fmla="*/ 144 w 493"/>
                  <a:gd name="T47" fmla="*/ 212 h 368"/>
                  <a:gd name="T48" fmla="*/ 174 w 493"/>
                  <a:gd name="T49" fmla="*/ 222 h 368"/>
                  <a:gd name="T50" fmla="*/ 171 w 493"/>
                  <a:gd name="T51" fmla="*/ 234 h 368"/>
                  <a:gd name="T52" fmla="*/ 167 w 493"/>
                  <a:gd name="T53" fmla="*/ 254 h 368"/>
                  <a:gd name="T54" fmla="*/ 161 w 493"/>
                  <a:gd name="T55" fmla="*/ 278 h 368"/>
                  <a:gd name="T56" fmla="*/ 168 w 493"/>
                  <a:gd name="T57" fmla="*/ 311 h 368"/>
                  <a:gd name="T58" fmla="*/ 183 w 493"/>
                  <a:gd name="T59" fmla="*/ 330 h 368"/>
                  <a:gd name="T60" fmla="*/ 205 w 493"/>
                  <a:gd name="T61" fmla="*/ 355 h 368"/>
                  <a:gd name="T62" fmla="*/ 236 w 493"/>
                  <a:gd name="T63" fmla="*/ 367 h 368"/>
                  <a:gd name="T64" fmla="*/ 245 w 493"/>
                  <a:gd name="T65" fmla="*/ 336 h 368"/>
                  <a:gd name="T66" fmla="*/ 259 w 493"/>
                  <a:gd name="T67" fmla="*/ 320 h 368"/>
                  <a:gd name="T68" fmla="*/ 261 w 493"/>
                  <a:gd name="T69" fmla="*/ 305 h 368"/>
                  <a:gd name="T70" fmla="*/ 274 w 493"/>
                  <a:gd name="T71" fmla="*/ 295 h 368"/>
                  <a:gd name="T72" fmla="*/ 286 w 493"/>
                  <a:gd name="T73" fmla="*/ 292 h 368"/>
                  <a:gd name="T74" fmla="*/ 329 w 493"/>
                  <a:gd name="T75" fmla="*/ 263 h 368"/>
                  <a:gd name="T76" fmla="*/ 356 w 493"/>
                  <a:gd name="T77" fmla="*/ 256 h 368"/>
                  <a:gd name="T78" fmla="*/ 411 w 493"/>
                  <a:gd name="T79" fmla="*/ 232 h 368"/>
                  <a:gd name="T80" fmla="*/ 381 w 493"/>
                  <a:gd name="T81" fmla="*/ 225 h 368"/>
                  <a:gd name="T82" fmla="*/ 412 w 493"/>
                  <a:gd name="T83" fmla="*/ 227 h 368"/>
                  <a:gd name="T84" fmla="*/ 406 w 493"/>
                  <a:gd name="T85" fmla="*/ 200 h 368"/>
                  <a:gd name="T86" fmla="*/ 390 w 493"/>
                  <a:gd name="T87" fmla="*/ 186 h 368"/>
                  <a:gd name="T88" fmla="*/ 425 w 493"/>
                  <a:gd name="T89" fmla="*/ 181 h 368"/>
                  <a:gd name="T90" fmla="*/ 434 w 493"/>
                  <a:gd name="T91" fmla="*/ 164 h 368"/>
                  <a:gd name="T92" fmla="*/ 430 w 493"/>
                  <a:gd name="T93" fmla="*/ 138 h 368"/>
                  <a:gd name="T94" fmla="*/ 421 w 493"/>
                  <a:gd name="T95" fmla="*/ 127 h 368"/>
                  <a:gd name="T96" fmla="*/ 424 w 493"/>
                  <a:gd name="T97" fmla="*/ 115 h 368"/>
                  <a:gd name="T98" fmla="*/ 412 w 493"/>
                  <a:gd name="T99" fmla="*/ 110 h 368"/>
                  <a:gd name="T100" fmla="*/ 445 w 493"/>
                  <a:gd name="T101" fmla="*/ 76 h 368"/>
                  <a:gd name="T102" fmla="*/ 437 w 493"/>
                  <a:gd name="T103" fmla="*/ 67 h 368"/>
                  <a:gd name="T104" fmla="*/ 446 w 493"/>
                  <a:gd name="T105" fmla="*/ 58 h 368"/>
                  <a:gd name="T106" fmla="*/ 493 w 493"/>
                  <a:gd name="T107" fmla="*/ 41 h 368"/>
                  <a:gd name="T108" fmla="*/ 162 w 493"/>
                  <a:gd name="T109" fmla="*/ 235 h 368"/>
                  <a:gd name="T110" fmla="*/ 154 w 493"/>
                  <a:gd name="T111" fmla="*/ 2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3" h="368">
                    <a:moveTo>
                      <a:pt x="465" y="34"/>
                    </a:moveTo>
                    <a:cubicBezTo>
                      <a:pt x="456" y="34"/>
                      <a:pt x="449" y="35"/>
                      <a:pt x="449" y="41"/>
                    </a:cubicBezTo>
                    <a:cubicBezTo>
                      <a:pt x="448" y="47"/>
                      <a:pt x="437" y="40"/>
                      <a:pt x="432" y="42"/>
                    </a:cubicBezTo>
                    <a:cubicBezTo>
                      <a:pt x="427" y="44"/>
                      <a:pt x="430" y="37"/>
                      <a:pt x="425" y="40"/>
                    </a:cubicBezTo>
                    <a:cubicBezTo>
                      <a:pt x="420" y="42"/>
                      <a:pt x="415" y="48"/>
                      <a:pt x="409" y="50"/>
                    </a:cubicBezTo>
                    <a:cubicBezTo>
                      <a:pt x="404" y="52"/>
                      <a:pt x="399" y="58"/>
                      <a:pt x="396" y="59"/>
                    </a:cubicBezTo>
                    <a:cubicBezTo>
                      <a:pt x="392" y="59"/>
                      <a:pt x="403" y="48"/>
                      <a:pt x="409" y="42"/>
                    </a:cubicBezTo>
                    <a:cubicBezTo>
                      <a:pt x="415" y="36"/>
                      <a:pt x="412" y="30"/>
                      <a:pt x="404" y="31"/>
                    </a:cubicBezTo>
                    <a:cubicBezTo>
                      <a:pt x="397" y="31"/>
                      <a:pt x="398" y="36"/>
                      <a:pt x="394" y="37"/>
                    </a:cubicBezTo>
                    <a:cubicBezTo>
                      <a:pt x="390" y="38"/>
                      <a:pt x="369" y="48"/>
                      <a:pt x="368" y="45"/>
                    </a:cubicBezTo>
                    <a:cubicBezTo>
                      <a:pt x="367" y="42"/>
                      <a:pt x="385" y="37"/>
                      <a:pt x="385" y="35"/>
                    </a:cubicBezTo>
                    <a:cubicBezTo>
                      <a:pt x="385" y="32"/>
                      <a:pt x="362" y="32"/>
                      <a:pt x="352" y="34"/>
                    </a:cubicBezTo>
                    <a:cubicBezTo>
                      <a:pt x="342" y="35"/>
                      <a:pt x="325" y="41"/>
                      <a:pt x="325" y="38"/>
                    </a:cubicBezTo>
                    <a:cubicBezTo>
                      <a:pt x="324" y="35"/>
                      <a:pt x="345" y="31"/>
                      <a:pt x="355" y="30"/>
                    </a:cubicBezTo>
                    <a:cubicBezTo>
                      <a:pt x="366" y="29"/>
                      <a:pt x="385" y="31"/>
                      <a:pt x="393" y="27"/>
                    </a:cubicBezTo>
                    <a:cubicBezTo>
                      <a:pt x="401" y="24"/>
                      <a:pt x="413" y="24"/>
                      <a:pt x="416" y="21"/>
                    </a:cubicBezTo>
                    <a:cubicBezTo>
                      <a:pt x="418" y="18"/>
                      <a:pt x="406" y="15"/>
                      <a:pt x="401" y="15"/>
                    </a:cubicBezTo>
                    <a:cubicBezTo>
                      <a:pt x="395" y="15"/>
                      <a:pt x="389" y="15"/>
                      <a:pt x="390" y="12"/>
                    </a:cubicBezTo>
                    <a:cubicBezTo>
                      <a:pt x="390" y="9"/>
                      <a:pt x="381" y="8"/>
                      <a:pt x="380" y="6"/>
                    </a:cubicBezTo>
                    <a:cubicBezTo>
                      <a:pt x="379" y="4"/>
                      <a:pt x="361" y="6"/>
                      <a:pt x="357" y="3"/>
                    </a:cubicBezTo>
                    <a:cubicBezTo>
                      <a:pt x="354" y="1"/>
                      <a:pt x="342" y="0"/>
                      <a:pt x="333" y="0"/>
                    </a:cubicBezTo>
                    <a:cubicBezTo>
                      <a:pt x="323" y="1"/>
                      <a:pt x="304" y="1"/>
                      <a:pt x="299" y="1"/>
                    </a:cubicBezTo>
                    <a:cubicBezTo>
                      <a:pt x="295" y="2"/>
                      <a:pt x="292" y="3"/>
                      <a:pt x="288" y="3"/>
                    </a:cubicBezTo>
                    <a:cubicBezTo>
                      <a:pt x="284" y="3"/>
                      <a:pt x="278" y="4"/>
                      <a:pt x="280" y="7"/>
                    </a:cubicBezTo>
                    <a:cubicBezTo>
                      <a:pt x="284" y="12"/>
                      <a:pt x="274" y="14"/>
                      <a:pt x="274" y="10"/>
                    </a:cubicBezTo>
                    <a:cubicBezTo>
                      <a:pt x="275" y="6"/>
                      <a:pt x="265" y="5"/>
                      <a:pt x="262" y="7"/>
                    </a:cubicBezTo>
                    <a:cubicBezTo>
                      <a:pt x="258" y="10"/>
                      <a:pt x="242" y="4"/>
                      <a:pt x="240" y="7"/>
                    </a:cubicBezTo>
                    <a:cubicBezTo>
                      <a:pt x="238" y="11"/>
                      <a:pt x="219" y="10"/>
                      <a:pt x="213" y="11"/>
                    </a:cubicBezTo>
                    <a:cubicBezTo>
                      <a:pt x="208" y="11"/>
                      <a:pt x="222" y="16"/>
                      <a:pt x="222" y="18"/>
                    </a:cubicBezTo>
                    <a:cubicBezTo>
                      <a:pt x="221" y="20"/>
                      <a:pt x="204" y="18"/>
                      <a:pt x="207" y="22"/>
                    </a:cubicBezTo>
                    <a:cubicBezTo>
                      <a:pt x="211" y="26"/>
                      <a:pt x="222" y="30"/>
                      <a:pt x="228" y="35"/>
                    </a:cubicBezTo>
                    <a:cubicBezTo>
                      <a:pt x="233" y="40"/>
                      <a:pt x="223" y="37"/>
                      <a:pt x="217" y="33"/>
                    </a:cubicBezTo>
                    <a:cubicBezTo>
                      <a:pt x="211" y="29"/>
                      <a:pt x="203" y="31"/>
                      <a:pt x="199" y="26"/>
                    </a:cubicBezTo>
                    <a:cubicBezTo>
                      <a:pt x="196" y="22"/>
                      <a:pt x="181" y="19"/>
                      <a:pt x="178" y="22"/>
                    </a:cubicBezTo>
                    <a:cubicBezTo>
                      <a:pt x="174" y="25"/>
                      <a:pt x="188" y="30"/>
                      <a:pt x="188" y="33"/>
                    </a:cubicBezTo>
                    <a:cubicBezTo>
                      <a:pt x="188" y="36"/>
                      <a:pt x="178" y="32"/>
                      <a:pt x="176" y="33"/>
                    </a:cubicBezTo>
                    <a:cubicBezTo>
                      <a:pt x="175" y="35"/>
                      <a:pt x="166" y="25"/>
                      <a:pt x="162" y="25"/>
                    </a:cubicBezTo>
                    <a:cubicBezTo>
                      <a:pt x="157" y="25"/>
                      <a:pt x="161" y="30"/>
                      <a:pt x="161" y="36"/>
                    </a:cubicBezTo>
                    <a:cubicBezTo>
                      <a:pt x="161" y="41"/>
                      <a:pt x="152" y="45"/>
                      <a:pt x="154" y="41"/>
                    </a:cubicBezTo>
                    <a:cubicBezTo>
                      <a:pt x="157" y="37"/>
                      <a:pt x="155" y="26"/>
                      <a:pt x="150" y="25"/>
                    </a:cubicBezTo>
                    <a:cubicBezTo>
                      <a:pt x="145" y="23"/>
                      <a:pt x="132" y="29"/>
                      <a:pt x="125" y="28"/>
                    </a:cubicBezTo>
                    <a:cubicBezTo>
                      <a:pt x="119" y="28"/>
                      <a:pt x="110" y="30"/>
                      <a:pt x="116" y="34"/>
                    </a:cubicBezTo>
                    <a:cubicBezTo>
                      <a:pt x="121" y="37"/>
                      <a:pt x="115" y="39"/>
                      <a:pt x="110" y="35"/>
                    </a:cubicBezTo>
                    <a:cubicBezTo>
                      <a:pt x="105" y="32"/>
                      <a:pt x="89" y="35"/>
                      <a:pt x="92" y="38"/>
                    </a:cubicBezTo>
                    <a:cubicBezTo>
                      <a:pt x="96" y="40"/>
                      <a:pt x="97" y="47"/>
                      <a:pt x="95" y="50"/>
                    </a:cubicBezTo>
                    <a:cubicBezTo>
                      <a:pt x="93" y="53"/>
                      <a:pt x="86" y="47"/>
                      <a:pt x="79" y="47"/>
                    </a:cubicBezTo>
                    <a:cubicBezTo>
                      <a:pt x="73" y="48"/>
                      <a:pt x="41" y="63"/>
                      <a:pt x="43" y="67"/>
                    </a:cubicBezTo>
                    <a:cubicBezTo>
                      <a:pt x="45" y="71"/>
                      <a:pt x="58" y="68"/>
                      <a:pt x="63" y="70"/>
                    </a:cubicBezTo>
                    <a:cubicBezTo>
                      <a:pt x="67" y="73"/>
                      <a:pt x="61" y="81"/>
                      <a:pt x="56" y="85"/>
                    </a:cubicBezTo>
                    <a:cubicBezTo>
                      <a:pt x="51" y="89"/>
                      <a:pt x="31" y="85"/>
                      <a:pt x="31" y="89"/>
                    </a:cubicBezTo>
                    <a:cubicBezTo>
                      <a:pt x="30" y="94"/>
                      <a:pt x="0" y="94"/>
                      <a:pt x="0" y="101"/>
                    </a:cubicBezTo>
                    <a:cubicBezTo>
                      <a:pt x="0" y="104"/>
                      <a:pt x="2" y="107"/>
                      <a:pt x="5" y="107"/>
                    </a:cubicBezTo>
                    <a:cubicBezTo>
                      <a:pt x="9" y="108"/>
                      <a:pt x="14" y="107"/>
                      <a:pt x="18" y="111"/>
                    </a:cubicBezTo>
                    <a:cubicBezTo>
                      <a:pt x="22" y="115"/>
                      <a:pt x="33" y="116"/>
                      <a:pt x="40" y="113"/>
                    </a:cubicBezTo>
                    <a:cubicBezTo>
                      <a:pt x="47" y="110"/>
                      <a:pt x="53" y="113"/>
                      <a:pt x="53" y="118"/>
                    </a:cubicBezTo>
                    <a:cubicBezTo>
                      <a:pt x="52" y="122"/>
                      <a:pt x="36" y="116"/>
                      <a:pt x="31" y="119"/>
                    </a:cubicBezTo>
                    <a:cubicBezTo>
                      <a:pt x="26" y="122"/>
                      <a:pt x="11" y="119"/>
                      <a:pt x="11" y="123"/>
                    </a:cubicBezTo>
                    <a:cubicBezTo>
                      <a:pt x="12" y="126"/>
                      <a:pt x="20" y="125"/>
                      <a:pt x="26" y="127"/>
                    </a:cubicBezTo>
                    <a:cubicBezTo>
                      <a:pt x="32" y="128"/>
                      <a:pt x="26" y="130"/>
                      <a:pt x="26" y="133"/>
                    </a:cubicBezTo>
                    <a:cubicBezTo>
                      <a:pt x="26" y="136"/>
                      <a:pt x="29" y="135"/>
                      <a:pt x="36" y="138"/>
                    </a:cubicBezTo>
                    <a:cubicBezTo>
                      <a:pt x="42" y="141"/>
                      <a:pt x="52" y="143"/>
                      <a:pt x="49" y="140"/>
                    </a:cubicBezTo>
                    <a:cubicBezTo>
                      <a:pt x="45" y="136"/>
                      <a:pt x="55" y="137"/>
                      <a:pt x="57" y="139"/>
                    </a:cubicBezTo>
                    <a:cubicBezTo>
                      <a:pt x="58" y="141"/>
                      <a:pt x="63" y="136"/>
                      <a:pt x="67" y="137"/>
                    </a:cubicBezTo>
                    <a:cubicBezTo>
                      <a:pt x="72" y="138"/>
                      <a:pt x="74" y="133"/>
                      <a:pt x="77" y="135"/>
                    </a:cubicBezTo>
                    <a:cubicBezTo>
                      <a:pt x="81" y="137"/>
                      <a:pt x="97" y="139"/>
                      <a:pt x="103" y="142"/>
                    </a:cubicBezTo>
                    <a:cubicBezTo>
                      <a:pt x="109" y="145"/>
                      <a:pt x="117" y="146"/>
                      <a:pt x="116" y="150"/>
                    </a:cubicBezTo>
                    <a:cubicBezTo>
                      <a:pt x="115" y="155"/>
                      <a:pt x="121" y="158"/>
                      <a:pt x="127" y="161"/>
                    </a:cubicBezTo>
                    <a:cubicBezTo>
                      <a:pt x="134" y="164"/>
                      <a:pt x="135" y="170"/>
                      <a:pt x="135" y="174"/>
                    </a:cubicBezTo>
                    <a:cubicBezTo>
                      <a:pt x="134" y="178"/>
                      <a:pt x="141" y="181"/>
                      <a:pt x="140" y="183"/>
                    </a:cubicBezTo>
                    <a:cubicBezTo>
                      <a:pt x="139" y="185"/>
                      <a:pt x="140" y="187"/>
                      <a:pt x="144" y="191"/>
                    </a:cubicBezTo>
                    <a:cubicBezTo>
                      <a:pt x="149" y="195"/>
                      <a:pt x="138" y="198"/>
                      <a:pt x="140" y="201"/>
                    </a:cubicBezTo>
                    <a:cubicBezTo>
                      <a:pt x="143" y="204"/>
                      <a:pt x="136" y="211"/>
                      <a:pt x="144" y="212"/>
                    </a:cubicBezTo>
                    <a:cubicBezTo>
                      <a:pt x="152" y="213"/>
                      <a:pt x="150" y="207"/>
                      <a:pt x="156" y="207"/>
                    </a:cubicBezTo>
                    <a:cubicBezTo>
                      <a:pt x="162" y="207"/>
                      <a:pt x="156" y="212"/>
                      <a:pt x="159" y="215"/>
                    </a:cubicBezTo>
                    <a:cubicBezTo>
                      <a:pt x="162" y="218"/>
                      <a:pt x="169" y="217"/>
                      <a:pt x="174" y="222"/>
                    </a:cubicBezTo>
                    <a:cubicBezTo>
                      <a:pt x="180" y="227"/>
                      <a:pt x="177" y="230"/>
                      <a:pt x="171" y="226"/>
                    </a:cubicBezTo>
                    <a:cubicBezTo>
                      <a:pt x="166" y="221"/>
                      <a:pt x="150" y="222"/>
                      <a:pt x="150" y="224"/>
                    </a:cubicBezTo>
                    <a:cubicBezTo>
                      <a:pt x="150" y="225"/>
                      <a:pt x="167" y="235"/>
                      <a:pt x="171" y="234"/>
                    </a:cubicBezTo>
                    <a:cubicBezTo>
                      <a:pt x="175" y="232"/>
                      <a:pt x="181" y="240"/>
                      <a:pt x="178" y="242"/>
                    </a:cubicBezTo>
                    <a:cubicBezTo>
                      <a:pt x="176" y="245"/>
                      <a:pt x="177" y="250"/>
                      <a:pt x="177" y="253"/>
                    </a:cubicBezTo>
                    <a:cubicBezTo>
                      <a:pt x="176" y="256"/>
                      <a:pt x="170" y="253"/>
                      <a:pt x="167" y="254"/>
                    </a:cubicBezTo>
                    <a:cubicBezTo>
                      <a:pt x="163" y="254"/>
                      <a:pt x="160" y="255"/>
                      <a:pt x="160" y="260"/>
                    </a:cubicBezTo>
                    <a:cubicBezTo>
                      <a:pt x="160" y="264"/>
                      <a:pt x="154" y="266"/>
                      <a:pt x="154" y="271"/>
                    </a:cubicBezTo>
                    <a:cubicBezTo>
                      <a:pt x="153" y="276"/>
                      <a:pt x="158" y="276"/>
                      <a:pt x="161" y="278"/>
                    </a:cubicBezTo>
                    <a:cubicBezTo>
                      <a:pt x="164" y="280"/>
                      <a:pt x="156" y="282"/>
                      <a:pt x="155" y="285"/>
                    </a:cubicBezTo>
                    <a:cubicBezTo>
                      <a:pt x="155" y="289"/>
                      <a:pt x="163" y="295"/>
                      <a:pt x="166" y="297"/>
                    </a:cubicBezTo>
                    <a:cubicBezTo>
                      <a:pt x="169" y="299"/>
                      <a:pt x="167" y="307"/>
                      <a:pt x="168" y="311"/>
                    </a:cubicBezTo>
                    <a:cubicBezTo>
                      <a:pt x="169" y="315"/>
                      <a:pt x="173" y="310"/>
                      <a:pt x="173" y="315"/>
                    </a:cubicBezTo>
                    <a:cubicBezTo>
                      <a:pt x="172" y="320"/>
                      <a:pt x="176" y="320"/>
                      <a:pt x="177" y="323"/>
                    </a:cubicBezTo>
                    <a:cubicBezTo>
                      <a:pt x="177" y="326"/>
                      <a:pt x="184" y="326"/>
                      <a:pt x="183" y="330"/>
                    </a:cubicBezTo>
                    <a:cubicBezTo>
                      <a:pt x="181" y="334"/>
                      <a:pt x="185" y="338"/>
                      <a:pt x="187" y="340"/>
                    </a:cubicBezTo>
                    <a:cubicBezTo>
                      <a:pt x="188" y="342"/>
                      <a:pt x="194" y="346"/>
                      <a:pt x="196" y="349"/>
                    </a:cubicBezTo>
                    <a:cubicBezTo>
                      <a:pt x="197" y="352"/>
                      <a:pt x="200" y="357"/>
                      <a:pt x="205" y="355"/>
                    </a:cubicBezTo>
                    <a:cubicBezTo>
                      <a:pt x="209" y="354"/>
                      <a:pt x="209" y="358"/>
                      <a:pt x="213" y="358"/>
                    </a:cubicBezTo>
                    <a:cubicBezTo>
                      <a:pt x="216" y="357"/>
                      <a:pt x="221" y="359"/>
                      <a:pt x="222" y="362"/>
                    </a:cubicBezTo>
                    <a:cubicBezTo>
                      <a:pt x="223" y="364"/>
                      <a:pt x="233" y="367"/>
                      <a:pt x="236" y="367"/>
                    </a:cubicBezTo>
                    <a:cubicBezTo>
                      <a:pt x="239" y="368"/>
                      <a:pt x="239" y="362"/>
                      <a:pt x="242" y="361"/>
                    </a:cubicBezTo>
                    <a:cubicBezTo>
                      <a:pt x="245" y="360"/>
                      <a:pt x="244" y="349"/>
                      <a:pt x="246" y="348"/>
                    </a:cubicBezTo>
                    <a:cubicBezTo>
                      <a:pt x="248" y="348"/>
                      <a:pt x="248" y="337"/>
                      <a:pt x="245" y="336"/>
                    </a:cubicBezTo>
                    <a:cubicBezTo>
                      <a:pt x="243" y="335"/>
                      <a:pt x="244" y="331"/>
                      <a:pt x="249" y="332"/>
                    </a:cubicBezTo>
                    <a:cubicBezTo>
                      <a:pt x="255" y="333"/>
                      <a:pt x="253" y="327"/>
                      <a:pt x="256" y="326"/>
                    </a:cubicBezTo>
                    <a:cubicBezTo>
                      <a:pt x="258" y="326"/>
                      <a:pt x="257" y="321"/>
                      <a:pt x="259" y="320"/>
                    </a:cubicBezTo>
                    <a:cubicBezTo>
                      <a:pt x="261" y="320"/>
                      <a:pt x="261" y="316"/>
                      <a:pt x="259" y="314"/>
                    </a:cubicBezTo>
                    <a:cubicBezTo>
                      <a:pt x="258" y="313"/>
                      <a:pt x="259" y="311"/>
                      <a:pt x="262" y="311"/>
                    </a:cubicBezTo>
                    <a:cubicBezTo>
                      <a:pt x="265" y="310"/>
                      <a:pt x="264" y="306"/>
                      <a:pt x="261" y="305"/>
                    </a:cubicBezTo>
                    <a:cubicBezTo>
                      <a:pt x="257" y="303"/>
                      <a:pt x="258" y="299"/>
                      <a:pt x="262" y="302"/>
                    </a:cubicBezTo>
                    <a:cubicBezTo>
                      <a:pt x="266" y="304"/>
                      <a:pt x="268" y="302"/>
                      <a:pt x="266" y="299"/>
                    </a:cubicBezTo>
                    <a:cubicBezTo>
                      <a:pt x="264" y="297"/>
                      <a:pt x="269" y="295"/>
                      <a:pt x="274" y="295"/>
                    </a:cubicBezTo>
                    <a:cubicBezTo>
                      <a:pt x="279" y="294"/>
                      <a:pt x="281" y="292"/>
                      <a:pt x="281" y="288"/>
                    </a:cubicBezTo>
                    <a:cubicBezTo>
                      <a:pt x="280" y="284"/>
                      <a:pt x="286" y="284"/>
                      <a:pt x="285" y="288"/>
                    </a:cubicBezTo>
                    <a:cubicBezTo>
                      <a:pt x="283" y="291"/>
                      <a:pt x="284" y="294"/>
                      <a:pt x="286" y="292"/>
                    </a:cubicBezTo>
                    <a:cubicBezTo>
                      <a:pt x="289" y="289"/>
                      <a:pt x="293" y="291"/>
                      <a:pt x="301" y="289"/>
                    </a:cubicBezTo>
                    <a:cubicBezTo>
                      <a:pt x="309" y="286"/>
                      <a:pt x="317" y="280"/>
                      <a:pt x="319" y="273"/>
                    </a:cubicBezTo>
                    <a:cubicBezTo>
                      <a:pt x="321" y="267"/>
                      <a:pt x="330" y="268"/>
                      <a:pt x="329" y="263"/>
                    </a:cubicBezTo>
                    <a:cubicBezTo>
                      <a:pt x="328" y="259"/>
                      <a:pt x="331" y="257"/>
                      <a:pt x="337" y="260"/>
                    </a:cubicBezTo>
                    <a:cubicBezTo>
                      <a:pt x="343" y="263"/>
                      <a:pt x="338" y="258"/>
                      <a:pt x="344" y="258"/>
                    </a:cubicBezTo>
                    <a:cubicBezTo>
                      <a:pt x="351" y="258"/>
                      <a:pt x="350" y="256"/>
                      <a:pt x="356" y="256"/>
                    </a:cubicBezTo>
                    <a:cubicBezTo>
                      <a:pt x="363" y="255"/>
                      <a:pt x="379" y="253"/>
                      <a:pt x="385" y="248"/>
                    </a:cubicBezTo>
                    <a:cubicBezTo>
                      <a:pt x="391" y="243"/>
                      <a:pt x="403" y="239"/>
                      <a:pt x="408" y="236"/>
                    </a:cubicBezTo>
                    <a:cubicBezTo>
                      <a:pt x="413" y="233"/>
                      <a:pt x="414" y="230"/>
                      <a:pt x="411" y="232"/>
                    </a:cubicBezTo>
                    <a:cubicBezTo>
                      <a:pt x="408" y="234"/>
                      <a:pt x="402" y="234"/>
                      <a:pt x="397" y="233"/>
                    </a:cubicBezTo>
                    <a:cubicBezTo>
                      <a:pt x="392" y="231"/>
                      <a:pt x="384" y="227"/>
                      <a:pt x="379" y="230"/>
                    </a:cubicBezTo>
                    <a:cubicBezTo>
                      <a:pt x="373" y="234"/>
                      <a:pt x="377" y="226"/>
                      <a:pt x="381" y="225"/>
                    </a:cubicBezTo>
                    <a:cubicBezTo>
                      <a:pt x="386" y="225"/>
                      <a:pt x="384" y="222"/>
                      <a:pt x="383" y="218"/>
                    </a:cubicBezTo>
                    <a:cubicBezTo>
                      <a:pt x="382" y="213"/>
                      <a:pt x="390" y="216"/>
                      <a:pt x="394" y="221"/>
                    </a:cubicBezTo>
                    <a:cubicBezTo>
                      <a:pt x="398" y="227"/>
                      <a:pt x="405" y="229"/>
                      <a:pt x="412" y="227"/>
                    </a:cubicBezTo>
                    <a:cubicBezTo>
                      <a:pt x="418" y="226"/>
                      <a:pt x="412" y="220"/>
                      <a:pt x="415" y="217"/>
                    </a:cubicBezTo>
                    <a:cubicBezTo>
                      <a:pt x="417" y="213"/>
                      <a:pt x="395" y="202"/>
                      <a:pt x="394" y="198"/>
                    </a:cubicBezTo>
                    <a:cubicBezTo>
                      <a:pt x="393" y="194"/>
                      <a:pt x="399" y="197"/>
                      <a:pt x="406" y="200"/>
                    </a:cubicBezTo>
                    <a:cubicBezTo>
                      <a:pt x="412" y="202"/>
                      <a:pt x="413" y="195"/>
                      <a:pt x="413" y="191"/>
                    </a:cubicBezTo>
                    <a:cubicBezTo>
                      <a:pt x="413" y="188"/>
                      <a:pt x="400" y="188"/>
                      <a:pt x="394" y="191"/>
                    </a:cubicBezTo>
                    <a:cubicBezTo>
                      <a:pt x="388" y="194"/>
                      <a:pt x="382" y="187"/>
                      <a:pt x="390" y="186"/>
                    </a:cubicBezTo>
                    <a:cubicBezTo>
                      <a:pt x="398" y="185"/>
                      <a:pt x="391" y="182"/>
                      <a:pt x="393" y="179"/>
                    </a:cubicBezTo>
                    <a:cubicBezTo>
                      <a:pt x="396" y="177"/>
                      <a:pt x="406" y="186"/>
                      <a:pt x="411" y="184"/>
                    </a:cubicBezTo>
                    <a:cubicBezTo>
                      <a:pt x="417" y="183"/>
                      <a:pt x="420" y="185"/>
                      <a:pt x="425" y="181"/>
                    </a:cubicBezTo>
                    <a:cubicBezTo>
                      <a:pt x="429" y="177"/>
                      <a:pt x="417" y="174"/>
                      <a:pt x="414" y="171"/>
                    </a:cubicBezTo>
                    <a:cubicBezTo>
                      <a:pt x="412" y="168"/>
                      <a:pt x="427" y="169"/>
                      <a:pt x="432" y="169"/>
                    </a:cubicBezTo>
                    <a:cubicBezTo>
                      <a:pt x="437" y="170"/>
                      <a:pt x="438" y="162"/>
                      <a:pt x="434" y="164"/>
                    </a:cubicBezTo>
                    <a:cubicBezTo>
                      <a:pt x="430" y="165"/>
                      <a:pt x="417" y="159"/>
                      <a:pt x="420" y="155"/>
                    </a:cubicBezTo>
                    <a:cubicBezTo>
                      <a:pt x="422" y="151"/>
                      <a:pt x="428" y="156"/>
                      <a:pt x="434" y="152"/>
                    </a:cubicBezTo>
                    <a:cubicBezTo>
                      <a:pt x="440" y="149"/>
                      <a:pt x="434" y="138"/>
                      <a:pt x="430" y="138"/>
                    </a:cubicBezTo>
                    <a:cubicBezTo>
                      <a:pt x="426" y="138"/>
                      <a:pt x="416" y="136"/>
                      <a:pt x="416" y="134"/>
                    </a:cubicBezTo>
                    <a:cubicBezTo>
                      <a:pt x="416" y="132"/>
                      <a:pt x="407" y="130"/>
                      <a:pt x="410" y="128"/>
                    </a:cubicBezTo>
                    <a:cubicBezTo>
                      <a:pt x="412" y="126"/>
                      <a:pt x="415" y="131"/>
                      <a:pt x="421" y="127"/>
                    </a:cubicBezTo>
                    <a:cubicBezTo>
                      <a:pt x="426" y="123"/>
                      <a:pt x="437" y="128"/>
                      <a:pt x="442" y="127"/>
                    </a:cubicBezTo>
                    <a:cubicBezTo>
                      <a:pt x="447" y="126"/>
                      <a:pt x="440" y="116"/>
                      <a:pt x="437" y="118"/>
                    </a:cubicBezTo>
                    <a:cubicBezTo>
                      <a:pt x="435" y="120"/>
                      <a:pt x="425" y="120"/>
                      <a:pt x="424" y="115"/>
                    </a:cubicBezTo>
                    <a:cubicBezTo>
                      <a:pt x="423" y="110"/>
                      <a:pt x="433" y="115"/>
                      <a:pt x="435" y="113"/>
                    </a:cubicBezTo>
                    <a:cubicBezTo>
                      <a:pt x="437" y="110"/>
                      <a:pt x="421" y="104"/>
                      <a:pt x="419" y="109"/>
                    </a:cubicBezTo>
                    <a:cubicBezTo>
                      <a:pt x="417" y="114"/>
                      <a:pt x="408" y="113"/>
                      <a:pt x="412" y="110"/>
                    </a:cubicBezTo>
                    <a:cubicBezTo>
                      <a:pt x="417" y="107"/>
                      <a:pt x="418" y="99"/>
                      <a:pt x="417" y="95"/>
                    </a:cubicBezTo>
                    <a:cubicBezTo>
                      <a:pt x="417" y="91"/>
                      <a:pt x="434" y="90"/>
                      <a:pt x="432" y="84"/>
                    </a:cubicBezTo>
                    <a:cubicBezTo>
                      <a:pt x="430" y="77"/>
                      <a:pt x="440" y="76"/>
                      <a:pt x="445" y="76"/>
                    </a:cubicBezTo>
                    <a:cubicBezTo>
                      <a:pt x="451" y="76"/>
                      <a:pt x="445" y="69"/>
                      <a:pt x="440" y="69"/>
                    </a:cubicBezTo>
                    <a:cubicBezTo>
                      <a:pt x="434" y="70"/>
                      <a:pt x="429" y="76"/>
                      <a:pt x="426" y="74"/>
                    </a:cubicBezTo>
                    <a:cubicBezTo>
                      <a:pt x="424" y="71"/>
                      <a:pt x="432" y="67"/>
                      <a:pt x="437" y="67"/>
                    </a:cubicBezTo>
                    <a:cubicBezTo>
                      <a:pt x="442" y="67"/>
                      <a:pt x="453" y="66"/>
                      <a:pt x="457" y="64"/>
                    </a:cubicBezTo>
                    <a:cubicBezTo>
                      <a:pt x="461" y="62"/>
                      <a:pt x="450" y="60"/>
                      <a:pt x="443" y="60"/>
                    </a:cubicBezTo>
                    <a:cubicBezTo>
                      <a:pt x="435" y="61"/>
                      <a:pt x="435" y="58"/>
                      <a:pt x="446" y="58"/>
                    </a:cubicBezTo>
                    <a:cubicBezTo>
                      <a:pt x="458" y="58"/>
                      <a:pt x="456" y="55"/>
                      <a:pt x="464" y="54"/>
                    </a:cubicBezTo>
                    <a:cubicBezTo>
                      <a:pt x="472" y="53"/>
                      <a:pt x="470" y="50"/>
                      <a:pt x="475" y="50"/>
                    </a:cubicBezTo>
                    <a:cubicBezTo>
                      <a:pt x="480" y="50"/>
                      <a:pt x="493" y="44"/>
                      <a:pt x="493" y="41"/>
                    </a:cubicBezTo>
                    <a:cubicBezTo>
                      <a:pt x="493" y="39"/>
                      <a:pt x="474" y="34"/>
                      <a:pt x="465" y="34"/>
                    </a:cubicBezTo>
                    <a:close/>
                    <a:moveTo>
                      <a:pt x="169" y="241"/>
                    </a:moveTo>
                    <a:cubicBezTo>
                      <a:pt x="169" y="237"/>
                      <a:pt x="165" y="239"/>
                      <a:pt x="162" y="235"/>
                    </a:cubicBezTo>
                    <a:cubicBezTo>
                      <a:pt x="160" y="230"/>
                      <a:pt x="148" y="228"/>
                      <a:pt x="147" y="232"/>
                    </a:cubicBezTo>
                    <a:cubicBezTo>
                      <a:pt x="146" y="233"/>
                      <a:pt x="142" y="235"/>
                      <a:pt x="145" y="239"/>
                    </a:cubicBezTo>
                    <a:cubicBezTo>
                      <a:pt x="149" y="242"/>
                      <a:pt x="151" y="241"/>
                      <a:pt x="154" y="244"/>
                    </a:cubicBezTo>
                    <a:cubicBezTo>
                      <a:pt x="158" y="247"/>
                      <a:pt x="169" y="245"/>
                      <a:pt x="169" y="24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Freeform 127">
                <a:extLst>
                  <a:ext uri="{FF2B5EF4-FFF2-40B4-BE49-F238E27FC236}">
                    <a16:creationId xmlns:a16="http://schemas.microsoft.com/office/drawing/2014/main" id="{17B1E801-2457-41CC-A109-DB7CEDD647BD}"/>
                  </a:ext>
                </a:extLst>
              </p:cNvPr>
              <p:cNvSpPr>
                <a:spLocks/>
              </p:cNvSpPr>
              <p:nvPr/>
            </p:nvSpPr>
            <p:spPr bwMode="auto">
              <a:xfrm>
                <a:off x="1785409" y="2456146"/>
                <a:ext cx="718958" cy="495617"/>
              </a:xfrm>
              <a:custGeom>
                <a:avLst/>
                <a:gdLst>
                  <a:gd name="T0" fmla="*/ 285 w 312"/>
                  <a:gd name="T1" fmla="*/ 178 h 215"/>
                  <a:gd name="T2" fmla="*/ 249 w 312"/>
                  <a:gd name="T3" fmla="*/ 163 h 215"/>
                  <a:gd name="T4" fmla="*/ 230 w 312"/>
                  <a:gd name="T5" fmla="*/ 147 h 215"/>
                  <a:gd name="T6" fmla="*/ 218 w 312"/>
                  <a:gd name="T7" fmla="*/ 25 h 215"/>
                  <a:gd name="T8" fmla="*/ 182 w 312"/>
                  <a:gd name="T9" fmla="*/ 20 h 215"/>
                  <a:gd name="T10" fmla="*/ 132 w 312"/>
                  <a:gd name="T11" fmla="*/ 14 h 215"/>
                  <a:gd name="T12" fmla="*/ 110 w 312"/>
                  <a:gd name="T13" fmla="*/ 8 h 215"/>
                  <a:gd name="T14" fmla="*/ 96 w 312"/>
                  <a:gd name="T15" fmla="*/ 7 h 215"/>
                  <a:gd name="T16" fmla="*/ 85 w 312"/>
                  <a:gd name="T17" fmla="*/ 6 h 215"/>
                  <a:gd name="T18" fmla="*/ 66 w 312"/>
                  <a:gd name="T19" fmla="*/ 15 h 215"/>
                  <a:gd name="T20" fmla="*/ 39 w 312"/>
                  <a:gd name="T21" fmla="*/ 24 h 215"/>
                  <a:gd name="T22" fmla="*/ 13 w 312"/>
                  <a:gd name="T23" fmla="*/ 42 h 215"/>
                  <a:gd name="T24" fmla="*/ 49 w 312"/>
                  <a:gd name="T25" fmla="*/ 62 h 215"/>
                  <a:gd name="T26" fmla="*/ 50 w 312"/>
                  <a:gd name="T27" fmla="*/ 73 h 215"/>
                  <a:gd name="T28" fmla="*/ 33 w 312"/>
                  <a:gd name="T29" fmla="*/ 69 h 215"/>
                  <a:gd name="T30" fmla="*/ 12 w 312"/>
                  <a:gd name="T31" fmla="*/ 75 h 215"/>
                  <a:gd name="T32" fmla="*/ 11 w 312"/>
                  <a:gd name="T33" fmla="*/ 90 h 215"/>
                  <a:gd name="T34" fmla="*/ 42 w 312"/>
                  <a:gd name="T35" fmla="*/ 97 h 215"/>
                  <a:gd name="T36" fmla="*/ 55 w 312"/>
                  <a:gd name="T37" fmla="*/ 108 h 215"/>
                  <a:gd name="T38" fmla="*/ 30 w 312"/>
                  <a:gd name="T39" fmla="*/ 112 h 215"/>
                  <a:gd name="T40" fmla="*/ 15 w 312"/>
                  <a:gd name="T41" fmla="*/ 134 h 215"/>
                  <a:gd name="T42" fmla="*/ 32 w 312"/>
                  <a:gd name="T43" fmla="*/ 156 h 215"/>
                  <a:gd name="T44" fmla="*/ 49 w 312"/>
                  <a:gd name="T45" fmla="*/ 160 h 215"/>
                  <a:gd name="T46" fmla="*/ 68 w 312"/>
                  <a:gd name="T47" fmla="*/ 168 h 215"/>
                  <a:gd name="T48" fmla="*/ 85 w 312"/>
                  <a:gd name="T49" fmla="*/ 166 h 215"/>
                  <a:gd name="T50" fmla="*/ 73 w 312"/>
                  <a:gd name="T51" fmla="*/ 191 h 215"/>
                  <a:gd name="T52" fmla="*/ 41 w 312"/>
                  <a:gd name="T53" fmla="*/ 212 h 215"/>
                  <a:gd name="T54" fmla="*/ 60 w 312"/>
                  <a:gd name="T55" fmla="*/ 204 h 215"/>
                  <a:gd name="T56" fmla="*/ 78 w 312"/>
                  <a:gd name="T57" fmla="*/ 196 h 215"/>
                  <a:gd name="T58" fmla="*/ 104 w 312"/>
                  <a:gd name="T59" fmla="*/ 178 h 215"/>
                  <a:gd name="T60" fmla="*/ 117 w 312"/>
                  <a:gd name="T61" fmla="*/ 166 h 215"/>
                  <a:gd name="T62" fmla="*/ 123 w 312"/>
                  <a:gd name="T63" fmla="*/ 152 h 215"/>
                  <a:gd name="T64" fmla="*/ 139 w 312"/>
                  <a:gd name="T65" fmla="*/ 136 h 215"/>
                  <a:gd name="T66" fmla="*/ 136 w 312"/>
                  <a:gd name="T67" fmla="*/ 143 h 215"/>
                  <a:gd name="T68" fmla="*/ 130 w 312"/>
                  <a:gd name="T69" fmla="*/ 160 h 215"/>
                  <a:gd name="T70" fmla="*/ 161 w 312"/>
                  <a:gd name="T71" fmla="*/ 153 h 215"/>
                  <a:gd name="T72" fmla="*/ 160 w 312"/>
                  <a:gd name="T73" fmla="*/ 140 h 215"/>
                  <a:gd name="T74" fmla="*/ 177 w 312"/>
                  <a:gd name="T75" fmla="*/ 143 h 215"/>
                  <a:gd name="T76" fmla="*/ 181 w 312"/>
                  <a:gd name="T77" fmla="*/ 148 h 215"/>
                  <a:gd name="T78" fmla="*/ 196 w 312"/>
                  <a:gd name="T79" fmla="*/ 151 h 215"/>
                  <a:gd name="T80" fmla="*/ 231 w 312"/>
                  <a:gd name="T81" fmla="*/ 153 h 215"/>
                  <a:gd name="T82" fmla="*/ 243 w 312"/>
                  <a:gd name="T83" fmla="*/ 165 h 215"/>
                  <a:gd name="T84" fmla="*/ 263 w 312"/>
                  <a:gd name="T85" fmla="*/ 172 h 215"/>
                  <a:gd name="T86" fmla="*/ 268 w 312"/>
                  <a:gd name="T87" fmla="*/ 177 h 215"/>
                  <a:gd name="T88" fmla="*/ 263 w 312"/>
                  <a:gd name="T89" fmla="*/ 185 h 215"/>
                  <a:gd name="T90" fmla="*/ 268 w 312"/>
                  <a:gd name="T91" fmla="*/ 186 h 215"/>
                  <a:gd name="T92" fmla="*/ 275 w 312"/>
                  <a:gd name="T93" fmla="*/ 184 h 215"/>
                  <a:gd name="T94" fmla="*/ 277 w 312"/>
                  <a:gd name="T95" fmla="*/ 187 h 215"/>
                  <a:gd name="T96" fmla="*/ 277 w 312"/>
                  <a:gd name="T97" fmla="*/ 195 h 215"/>
                  <a:gd name="T98" fmla="*/ 286 w 312"/>
                  <a:gd name="T99" fmla="*/ 195 h 215"/>
                  <a:gd name="T100" fmla="*/ 288 w 312"/>
                  <a:gd name="T101" fmla="*/ 203 h 215"/>
                  <a:gd name="T102" fmla="*/ 282 w 312"/>
                  <a:gd name="T103" fmla="*/ 214 h 215"/>
                  <a:gd name="T104" fmla="*/ 291 w 312"/>
                  <a:gd name="T105" fmla="*/ 208 h 215"/>
                  <a:gd name="T106" fmla="*/ 300 w 312"/>
                  <a:gd name="T107" fmla="*/ 213 h 215"/>
                  <a:gd name="T108" fmla="*/ 309 w 312"/>
                  <a:gd name="T109" fmla="*/ 21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2" h="215">
                    <a:moveTo>
                      <a:pt x="307" y="203"/>
                    </a:moveTo>
                    <a:cubicBezTo>
                      <a:pt x="308" y="200"/>
                      <a:pt x="308" y="198"/>
                      <a:pt x="299" y="195"/>
                    </a:cubicBezTo>
                    <a:cubicBezTo>
                      <a:pt x="290" y="191"/>
                      <a:pt x="291" y="189"/>
                      <a:pt x="285" y="178"/>
                    </a:cubicBezTo>
                    <a:cubicBezTo>
                      <a:pt x="279" y="167"/>
                      <a:pt x="268" y="162"/>
                      <a:pt x="268" y="158"/>
                    </a:cubicBezTo>
                    <a:cubicBezTo>
                      <a:pt x="268" y="154"/>
                      <a:pt x="257" y="155"/>
                      <a:pt x="257" y="158"/>
                    </a:cubicBezTo>
                    <a:cubicBezTo>
                      <a:pt x="257" y="161"/>
                      <a:pt x="252" y="162"/>
                      <a:pt x="249" y="163"/>
                    </a:cubicBezTo>
                    <a:cubicBezTo>
                      <a:pt x="247" y="165"/>
                      <a:pt x="246" y="162"/>
                      <a:pt x="243" y="159"/>
                    </a:cubicBezTo>
                    <a:cubicBezTo>
                      <a:pt x="241" y="156"/>
                      <a:pt x="235" y="153"/>
                      <a:pt x="235" y="151"/>
                    </a:cubicBezTo>
                    <a:cubicBezTo>
                      <a:pt x="235" y="149"/>
                      <a:pt x="234" y="145"/>
                      <a:pt x="230" y="147"/>
                    </a:cubicBezTo>
                    <a:cubicBezTo>
                      <a:pt x="226" y="149"/>
                      <a:pt x="224" y="147"/>
                      <a:pt x="222" y="149"/>
                    </a:cubicBezTo>
                    <a:cubicBezTo>
                      <a:pt x="221" y="150"/>
                      <a:pt x="218" y="148"/>
                      <a:pt x="218" y="148"/>
                    </a:cubicBezTo>
                    <a:cubicBezTo>
                      <a:pt x="218" y="25"/>
                      <a:pt x="218" y="25"/>
                      <a:pt x="218" y="25"/>
                    </a:cubicBezTo>
                    <a:cubicBezTo>
                      <a:pt x="217" y="24"/>
                      <a:pt x="215" y="24"/>
                      <a:pt x="214" y="24"/>
                    </a:cubicBezTo>
                    <a:cubicBezTo>
                      <a:pt x="209" y="22"/>
                      <a:pt x="202" y="18"/>
                      <a:pt x="197" y="19"/>
                    </a:cubicBezTo>
                    <a:cubicBezTo>
                      <a:pt x="193" y="20"/>
                      <a:pt x="185" y="21"/>
                      <a:pt x="182" y="20"/>
                    </a:cubicBezTo>
                    <a:cubicBezTo>
                      <a:pt x="179" y="18"/>
                      <a:pt x="175" y="17"/>
                      <a:pt x="170" y="18"/>
                    </a:cubicBezTo>
                    <a:cubicBezTo>
                      <a:pt x="164" y="19"/>
                      <a:pt x="160" y="15"/>
                      <a:pt x="152" y="13"/>
                    </a:cubicBezTo>
                    <a:cubicBezTo>
                      <a:pt x="145" y="11"/>
                      <a:pt x="134" y="13"/>
                      <a:pt x="132" y="14"/>
                    </a:cubicBezTo>
                    <a:cubicBezTo>
                      <a:pt x="129" y="15"/>
                      <a:pt x="130" y="12"/>
                      <a:pt x="127" y="12"/>
                    </a:cubicBezTo>
                    <a:cubicBezTo>
                      <a:pt x="124" y="12"/>
                      <a:pt x="126" y="11"/>
                      <a:pt x="124" y="8"/>
                    </a:cubicBezTo>
                    <a:cubicBezTo>
                      <a:pt x="123" y="5"/>
                      <a:pt x="114" y="8"/>
                      <a:pt x="110" y="8"/>
                    </a:cubicBezTo>
                    <a:cubicBezTo>
                      <a:pt x="107" y="8"/>
                      <a:pt x="106" y="6"/>
                      <a:pt x="106" y="5"/>
                    </a:cubicBezTo>
                    <a:cubicBezTo>
                      <a:pt x="107" y="3"/>
                      <a:pt x="104" y="4"/>
                      <a:pt x="102" y="6"/>
                    </a:cubicBezTo>
                    <a:cubicBezTo>
                      <a:pt x="101" y="8"/>
                      <a:pt x="98" y="8"/>
                      <a:pt x="96" y="7"/>
                    </a:cubicBezTo>
                    <a:cubicBezTo>
                      <a:pt x="95" y="6"/>
                      <a:pt x="99" y="5"/>
                      <a:pt x="99" y="3"/>
                    </a:cubicBezTo>
                    <a:cubicBezTo>
                      <a:pt x="100" y="2"/>
                      <a:pt x="95" y="1"/>
                      <a:pt x="93" y="0"/>
                    </a:cubicBezTo>
                    <a:cubicBezTo>
                      <a:pt x="91" y="0"/>
                      <a:pt x="88" y="2"/>
                      <a:pt x="85" y="6"/>
                    </a:cubicBezTo>
                    <a:cubicBezTo>
                      <a:pt x="81" y="9"/>
                      <a:pt x="75" y="9"/>
                      <a:pt x="72" y="8"/>
                    </a:cubicBezTo>
                    <a:cubicBezTo>
                      <a:pt x="68" y="8"/>
                      <a:pt x="64" y="9"/>
                      <a:pt x="64" y="11"/>
                    </a:cubicBezTo>
                    <a:cubicBezTo>
                      <a:pt x="65" y="13"/>
                      <a:pt x="69" y="12"/>
                      <a:pt x="66" y="15"/>
                    </a:cubicBezTo>
                    <a:cubicBezTo>
                      <a:pt x="64" y="17"/>
                      <a:pt x="63" y="11"/>
                      <a:pt x="60" y="14"/>
                    </a:cubicBezTo>
                    <a:cubicBezTo>
                      <a:pt x="58" y="17"/>
                      <a:pt x="50" y="17"/>
                      <a:pt x="48" y="16"/>
                    </a:cubicBezTo>
                    <a:cubicBezTo>
                      <a:pt x="47" y="16"/>
                      <a:pt x="41" y="22"/>
                      <a:pt x="39" y="24"/>
                    </a:cubicBezTo>
                    <a:cubicBezTo>
                      <a:pt x="37" y="26"/>
                      <a:pt x="40" y="28"/>
                      <a:pt x="36" y="33"/>
                    </a:cubicBezTo>
                    <a:cubicBezTo>
                      <a:pt x="31" y="38"/>
                      <a:pt x="18" y="37"/>
                      <a:pt x="15" y="37"/>
                    </a:cubicBezTo>
                    <a:cubicBezTo>
                      <a:pt x="13" y="37"/>
                      <a:pt x="15" y="40"/>
                      <a:pt x="13" y="42"/>
                    </a:cubicBezTo>
                    <a:cubicBezTo>
                      <a:pt x="12" y="44"/>
                      <a:pt x="15" y="46"/>
                      <a:pt x="22" y="47"/>
                    </a:cubicBezTo>
                    <a:cubicBezTo>
                      <a:pt x="29" y="49"/>
                      <a:pt x="34" y="59"/>
                      <a:pt x="35" y="61"/>
                    </a:cubicBezTo>
                    <a:cubicBezTo>
                      <a:pt x="36" y="64"/>
                      <a:pt x="45" y="61"/>
                      <a:pt x="49" y="62"/>
                    </a:cubicBezTo>
                    <a:cubicBezTo>
                      <a:pt x="52" y="62"/>
                      <a:pt x="48" y="67"/>
                      <a:pt x="52" y="69"/>
                    </a:cubicBezTo>
                    <a:cubicBezTo>
                      <a:pt x="55" y="70"/>
                      <a:pt x="59" y="68"/>
                      <a:pt x="60" y="70"/>
                    </a:cubicBezTo>
                    <a:cubicBezTo>
                      <a:pt x="61" y="73"/>
                      <a:pt x="54" y="70"/>
                      <a:pt x="50" y="73"/>
                    </a:cubicBezTo>
                    <a:cubicBezTo>
                      <a:pt x="47" y="76"/>
                      <a:pt x="45" y="77"/>
                      <a:pt x="44" y="75"/>
                    </a:cubicBezTo>
                    <a:cubicBezTo>
                      <a:pt x="42" y="73"/>
                      <a:pt x="36" y="74"/>
                      <a:pt x="33" y="75"/>
                    </a:cubicBezTo>
                    <a:cubicBezTo>
                      <a:pt x="30" y="75"/>
                      <a:pt x="33" y="71"/>
                      <a:pt x="33" y="69"/>
                    </a:cubicBezTo>
                    <a:cubicBezTo>
                      <a:pt x="34" y="67"/>
                      <a:pt x="29" y="66"/>
                      <a:pt x="23" y="70"/>
                    </a:cubicBezTo>
                    <a:cubicBezTo>
                      <a:pt x="17" y="73"/>
                      <a:pt x="20" y="72"/>
                      <a:pt x="19" y="74"/>
                    </a:cubicBezTo>
                    <a:cubicBezTo>
                      <a:pt x="18" y="77"/>
                      <a:pt x="16" y="73"/>
                      <a:pt x="12" y="75"/>
                    </a:cubicBezTo>
                    <a:cubicBezTo>
                      <a:pt x="8" y="77"/>
                      <a:pt x="2" y="79"/>
                      <a:pt x="1" y="81"/>
                    </a:cubicBezTo>
                    <a:cubicBezTo>
                      <a:pt x="0" y="84"/>
                      <a:pt x="9" y="85"/>
                      <a:pt x="13" y="86"/>
                    </a:cubicBezTo>
                    <a:cubicBezTo>
                      <a:pt x="16" y="87"/>
                      <a:pt x="8" y="89"/>
                      <a:pt x="11" y="90"/>
                    </a:cubicBezTo>
                    <a:cubicBezTo>
                      <a:pt x="14" y="91"/>
                      <a:pt x="13" y="93"/>
                      <a:pt x="17" y="96"/>
                    </a:cubicBezTo>
                    <a:cubicBezTo>
                      <a:pt x="22" y="98"/>
                      <a:pt x="32" y="96"/>
                      <a:pt x="34" y="96"/>
                    </a:cubicBezTo>
                    <a:cubicBezTo>
                      <a:pt x="37" y="96"/>
                      <a:pt x="40" y="99"/>
                      <a:pt x="42" y="97"/>
                    </a:cubicBezTo>
                    <a:cubicBezTo>
                      <a:pt x="44" y="94"/>
                      <a:pt x="52" y="88"/>
                      <a:pt x="56" y="92"/>
                    </a:cubicBezTo>
                    <a:cubicBezTo>
                      <a:pt x="60" y="95"/>
                      <a:pt x="52" y="95"/>
                      <a:pt x="54" y="97"/>
                    </a:cubicBezTo>
                    <a:cubicBezTo>
                      <a:pt x="56" y="100"/>
                      <a:pt x="58" y="105"/>
                      <a:pt x="55" y="108"/>
                    </a:cubicBezTo>
                    <a:cubicBezTo>
                      <a:pt x="51" y="111"/>
                      <a:pt x="47" y="109"/>
                      <a:pt x="45" y="109"/>
                    </a:cubicBezTo>
                    <a:cubicBezTo>
                      <a:pt x="43" y="108"/>
                      <a:pt x="44" y="113"/>
                      <a:pt x="40" y="115"/>
                    </a:cubicBezTo>
                    <a:cubicBezTo>
                      <a:pt x="37" y="118"/>
                      <a:pt x="35" y="112"/>
                      <a:pt x="30" y="112"/>
                    </a:cubicBezTo>
                    <a:cubicBezTo>
                      <a:pt x="26" y="112"/>
                      <a:pt x="27" y="118"/>
                      <a:pt x="27" y="121"/>
                    </a:cubicBezTo>
                    <a:cubicBezTo>
                      <a:pt x="27" y="123"/>
                      <a:pt x="21" y="120"/>
                      <a:pt x="19" y="126"/>
                    </a:cubicBezTo>
                    <a:cubicBezTo>
                      <a:pt x="17" y="133"/>
                      <a:pt x="11" y="127"/>
                      <a:pt x="15" y="134"/>
                    </a:cubicBezTo>
                    <a:cubicBezTo>
                      <a:pt x="20" y="140"/>
                      <a:pt x="19" y="136"/>
                      <a:pt x="22" y="138"/>
                    </a:cubicBezTo>
                    <a:cubicBezTo>
                      <a:pt x="26" y="141"/>
                      <a:pt x="19" y="145"/>
                      <a:pt x="22" y="146"/>
                    </a:cubicBezTo>
                    <a:cubicBezTo>
                      <a:pt x="26" y="147"/>
                      <a:pt x="30" y="153"/>
                      <a:pt x="32" y="156"/>
                    </a:cubicBezTo>
                    <a:cubicBezTo>
                      <a:pt x="35" y="158"/>
                      <a:pt x="38" y="154"/>
                      <a:pt x="42" y="154"/>
                    </a:cubicBezTo>
                    <a:cubicBezTo>
                      <a:pt x="45" y="154"/>
                      <a:pt x="44" y="149"/>
                      <a:pt x="46" y="151"/>
                    </a:cubicBezTo>
                    <a:cubicBezTo>
                      <a:pt x="48" y="153"/>
                      <a:pt x="51" y="158"/>
                      <a:pt x="49" y="160"/>
                    </a:cubicBezTo>
                    <a:cubicBezTo>
                      <a:pt x="47" y="161"/>
                      <a:pt x="48" y="166"/>
                      <a:pt x="48" y="168"/>
                    </a:cubicBezTo>
                    <a:cubicBezTo>
                      <a:pt x="48" y="170"/>
                      <a:pt x="56" y="169"/>
                      <a:pt x="57" y="167"/>
                    </a:cubicBezTo>
                    <a:cubicBezTo>
                      <a:pt x="57" y="164"/>
                      <a:pt x="64" y="164"/>
                      <a:pt x="68" y="168"/>
                    </a:cubicBezTo>
                    <a:cubicBezTo>
                      <a:pt x="72" y="172"/>
                      <a:pt x="73" y="172"/>
                      <a:pt x="73" y="169"/>
                    </a:cubicBezTo>
                    <a:cubicBezTo>
                      <a:pt x="73" y="166"/>
                      <a:pt x="76" y="163"/>
                      <a:pt x="76" y="165"/>
                    </a:cubicBezTo>
                    <a:cubicBezTo>
                      <a:pt x="76" y="168"/>
                      <a:pt x="80" y="169"/>
                      <a:pt x="85" y="166"/>
                    </a:cubicBezTo>
                    <a:cubicBezTo>
                      <a:pt x="91" y="164"/>
                      <a:pt x="88" y="166"/>
                      <a:pt x="85" y="170"/>
                    </a:cubicBezTo>
                    <a:cubicBezTo>
                      <a:pt x="81" y="175"/>
                      <a:pt x="85" y="182"/>
                      <a:pt x="82" y="183"/>
                    </a:cubicBezTo>
                    <a:cubicBezTo>
                      <a:pt x="80" y="183"/>
                      <a:pt x="77" y="191"/>
                      <a:pt x="73" y="191"/>
                    </a:cubicBezTo>
                    <a:cubicBezTo>
                      <a:pt x="68" y="192"/>
                      <a:pt x="60" y="201"/>
                      <a:pt x="59" y="202"/>
                    </a:cubicBezTo>
                    <a:cubicBezTo>
                      <a:pt x="58" y="203"/>
                      <a:pt x="48" y="199"/>
                      <a:pt x="47" y="203"/>
                    </a:cubicBezTo>
                    <a:cubicBezTo>
                      <a:pt x="45" y="207"/>
                      <a:pt x="39" y="210"/>
                      <a:pt x="41" y="212"/>
                    </a:cubicBezTo>
                    <a:cubicBezTo>
                      <a:pt x="42" y="213"/>
                      <a:pt x="50" y="209"/>
                      <a:pt x="50" y="207"/>
                    </a:cubicBezTo>
                    <a:cubicBezTo>
                      <a:pt x="51" y="205"/>
                      <a:pt x="52" y="205"/>
                      <a:pt x="53" y="207"/>
                    </a:cubicBezTo>
                    <a:cubicBezTo>
                      <a:pt x="55" y="208"/>
                      <a:pt x="58" y="206"/>
                      <a:pt x="60" y="204"/>
                    </a:cubicBezTo>
                    <a:cubicBezTo>
                      <a:pt x="61" y="203"/>
                      <a:pt x="64" y="204"/>
                      <a:pt x="66" y="204"/>
                    </a:cubicBezTo>
                    <a:cubicBezTo>
                      <a:pt x="67" y="204"/>
                      <a:pt x="68" y="202"/>
                      <a:pt x="73" y="201"/>
                    </a:cubicBezTo>
                    <a:cubicBezTo>
                      <a:pt x="78" y="200"/>
                      <a:pt x="76" y="199"/>
                      <a:pt x="78" y="196"/>
                    </a:cubicBezTo>
                    <a:cubicBezTo>
                      <a:pt x="79" y="194"/>
                      <a:pt x="90" y="188"/>
                      <a:pt x="92" y="188"/>
                    </a:cubicBezTo>
                    <a:cubicBezTo>
                      <a:pt x="94" y="187"/>
                      <a:pt x="93" y="184"/>
                      <a:pt x="95" y="183"/>
                    </a:cubicBezTo>
                    <a:cubicBezTo>
                      <a:pt x="98" y="183"/>
                      <a:pt x="101" y="180"/>
                      <a:pt x="104" y="178"/>
                    </a:cubicBezTo>
                    <a:cubicBezTo>
                      <a:pt x="107" y="175"/>
                      <a:pt x="108" y="176"/>
                      <a:pt x="110" y="176"/>
                    </a:cubicBezTo>
                    <a:cubicBezTo>
                      <a:pt x="113" y="175"/>
                      <a:pt x="111" y="170"/>
                      <a:pt x="113" y="170"/>
                    </a:cubicBezTo>
                    <a:cubicBezTo>
                      <a:pt x="116" y="169"/>
                      <a:pt x="117" y="168"/>
                      <a:pt x="117" y="166"/>
                    </a:cubicBezTo>
                    <a:cubicBezTo>
                      <a:pt x="117" y="164"/>
                      <a:pt x="111" y="164"/>
                      <a:pt x="111" y="162"/>
                    </a:cubicBezTo>
                    <a:cubicBezTo>
                      <a:pt x="110" y="161"/>
                      <a:pt x="116" y="156"/>
                      <a:pt x="118" y="157"/>
                    </a:cubicBezTo>
                    <a:cubicBezTo>
                      <a:pt x="119" y="157"/>
                      <a:pt x="123" y="155"/>
                      <a:pt x="123" y="152"/>
                    </a:cubicBezTo>
                    <a:cubicBezTo>
                      <a:pt x="123" y="149"/>
                      <a:pt x="126" y="148"/>
                      <a:pt x="128" y="146"/>
                    </a:cubicBezTo>
                    <a:cubicBezTo>
                      <a:pt x="131" y="143"/>
                      <a:pt x="130" y="141"/>
                      <a:pt x="132" y="141"/>
                    </a:cubicBezTo>
                    <a:cubicBezTo>
                      <a:pt x="135" y="141"/>
                      <a:pt x="137" y="138"/>
                      <a:pt x="139" y="136"/>
                    </a:cubicBezTo>
                    <a:cubicBezTo>
                      <a:pt x="142" y="135"/>
                      <a:pt x="139" y="138"/>
                      <a:pt x="144" y="138"/>
                    </a:cubicBezTo>
                    <a:cubicBezTo>
                      <a:pt x="149" y="138"/>
                      <a:pt x="148" y="143"/>
                      <a:pt x="144" y="141"/>
                    </a:cubicBezTo>
                    <a:cubicBezTo>
                      <a:pt x="141" y="140"/>
                      <a:pt x="139" y="140"/>
                      <a:pt x="136" y="143"/>
                    </a:cubicBezTo>
                    <a:cubicBezTo>
                      <a:pt x="133" y="146"/>
                      <a:pt x="135" y="147"/>
                      <a:pt x="133" y="150"/>
                    </a:cubicBezTo>
                    <a:cubicBezTo>
                      <a:pt x="130" y="154"/>
                      <a:pt x="130" y="156"/>
                      <a:pt x="133" y="156"/>
                    </a:cubicBezTo>
                    <a:cubicBezTo>
                      <a:pt x="136" y="156"/>
                      <a:pt x="133" y="159"/>
                      <a:pt x="130" y="160"/>
                    </a:cubicBezTo>
                    <a:cubicBezTo>
                      <a:pt x="127" y="161"/>
                      <a:pt x="129" y="162"/>
                      <a:pt x="134" y="162"/>
                    </a:cubicBezTo>
                    <a:cubicBezTo>
                      <a:pt x="138" y="162"/>
                      <a:pt x="144" y="156"/>
                      <a:pt x="149" y="154"/>
                    </a:cubicBezTo>
                    <a:cubicBezTo>
                      <a:pt x="155" y="151"/>
                      <a:pt x="159" y="154"/>
                      <a:pt x="161" y="153"/>
                    </a:cubicBezTo>
                    <a:cubicBezTo>
                      <a:pt x="163" y="153"/>
                      <a:pt x="159" y="150"/>
                      <a:pt x="161" y="149"/>
                    </a:cubicBezTo>
                    <a:cubicBezTo>
                      <a:pt x="163" y="148"/>
                      <a:pt x="159" y="148"/>
                      <a:pt x="158" y="144"/>
                    </a:cubicBezTo>
                    <a:cubicBezTo>
                      <a:pt x="156" y="141"/>
                      <a:pt x="160" y="143"/>
                      <a:pt x="160" y="140"/>
                    </a:cubicBezTo>
                    <a:cubicBezTo>
                      <a:pt x="161" y="138"/>
                      <a:pt x="163" y="139"/>
                      <a:pt x="165" y="140"/>
                    </a:cubicBezTo>
                    <a:cubicBezTo>
                      <a:pt x="167" y="141"/>
                      <a:pt x="169" y="139"/>
                      <a:pt x="171" y="142"/>
                    </a:cubicBezTo>
                    <a:cubicBezTo>
                      <a:pt x="172" y="145"/>
                      <a:pt x="174" y="141"/>
                      <a:pt x="177" y="143"/>
                    </a:cubicBezTo>
                    <a:cubicBezTo>
                      <a:pt x="180" y="146"/>
                      <a:pt x="176" y="145"/>
                      <a:pt x="173" y="146"/>
                    </a:cubicBezTo>
                    <a:cubicBezTo>
                      <a:pt x="170" y="147"/>
                      <a:pt x="172" y="151"/>
                      <a:pt x="174" y="149"/>
                    </a:cubicBezTo>
                    <a:cubicBezTo>
                      <a:pt x="177" y="147"/>
                      <a:pt x="179" y="146"/>
                      <a:pt x="181" y="148"/>
                    </a:cubicBezTo>
                    <a:cubicBezTo>
                      <a:pt x="183" y="150"/>
                      <a:pt x="184" y="149"/>
                      <a:pt x="185" y="147"/>
                    </a:cubicBezTo>
                    <a:cubicBezTo>
                      <a:pt x="187" y="145"/>
                      <a:pt x="187" y="147"/>
                      <a:pt x="187" y="149"/>
                    </a:cubicBezTo>
                    <a:cubicBezTo>
                      <a:pt x="187" y="150"/>
                      <a:pt x="191" y="151"/>
                      <a:pt x="196" y="151"/>
                    </a:cubicBezTo>
                    <a:cubicBezTo>
                      <a:pt x="202" y="152"/>
                      <a:pt x="211" y="151"/>
                      <a:pt x="214" y="151"/>
                    </a:cubicBezTo>
                    <a:cubicBezTo>
                      <a:pt x="216" y="151"/>
                      <a:pt x="215" y="155"/>
                      <a:pt x="221" y="156"/>
                    </a:cubicBezTo>
                    <a:cubicBezTo>
                      <a:pt x="226" y="157"/>
                      <a:pt x="228" y="150"/>
                      <a:pt x="231" y="153"/>
                    </a:cubicBezTo>
                    <a:cubicBezTo>
                      <a:pt x="234" y="155"/>
                      <a:pt x="231" y="156"/>
                      <a:pt x="229" y="158"/>
                    </a:cubicBezTo>
                    <a:cubicBezTo>
                      <a:pt x="228" y="159"/>
                      <a:pt x="231" y="159"/>
                      <a:pt x="233" y="160"/>
                    </a:cubicBezTo>
                    <a:cubicBezTo>
                      <a:pt x="235" y="161"/>
                      <a:pt x="240" y="163"/>
                      <a:pt x="243" y="165"/>
                    </a:cubicBezTo>
                    <a:cubicBezTo>
                      <a:pt x="245" y="167"/>
                      <a:pt x="246" y="170"/>
                      <a:pt x="252" y="173"/>
                    </a:cubicBezTo>
                    <a:cubicBezTo>
                      <a:pt x="258" y="176"/>
                      <a:pt x="252" y="166"/>
                      <a:pt x="257" y="169"/>
                    </a:cubicBezTo>
                    <a:cubicBezTo>
                      <a:pt x="261" y="172"/>
                      <a:pt x="259" y="169"/>
                      <a:pt x="263" y="172"/>
                    </a:cubicBezTo>
                    <a:cubicBezTo>
                      <a:pt x="267" y="175"/>
                      <a:pt x="265" y="171"/>
                      <a:pt x="264" y="165"/>
                    </a:cubicBezTo>
                    <a:cubicBezTo>
                      <a:pt x="262" y="160"/>
                      <a:pt x="265" y="164"/>
                      <a:pt x="267" y="166"/>
                    </a:cubicBezTo>
                    <a:cubicBezTo>
                      <a:pt x="269" y="169"/>
                      <a:pt x="269" y="173"/>
                      <a:pt x="268" y="177"/>
                    </a:cubicBezTo>
                    <a:cubicBezTo>
                      <a:pt x="266" y="180"/>
                      <a:pt x="261" y="177"/>
                      <a:pt x="262" y="175"/>
                    </a:cubicBezTo>
                    <a:cubicBezTo>
                      <a:pt x="262" y="174"/>
                      <a:pt x="256" y="174"/>
                      <a:pt x="256" y="177"/>
                    </a:cubicBezTo>
                    <a:cubicBezTo>
                      <a:pt x="256" y="179"/>
                      <a:pt x="260" y="184"/>
                      <a:pt x="263" y="185"/>
                    </a:cubicBezTo>
                    <a:cubicBezTo>
                      <a:pt x="266" y="185"/>
                      <a:pt x="263" y="190"/>
                      <a:pt x="265" y="190"/>
                    </a:cubicBezTo>
                    <a:cubicBezTo>
                      <a:pt x="268" y="191"/>
                      <a:pt x="268" y="196"/>
                      <a:pt x="269" y="195"/>
                    </a:cubicBezTo>
                    <a:cubicBezTo>
                      <a:pt x="270" y="194"/>
                      <a:pt x="270" y="189"/>
                      <a:pt x="268" y="186"/>
                    </a:cubicBezTo>
                    <a:cubicBezTo>
                      <a:pt x="267" y="184"/>
                      <a:pt x="267" y="180"/>
                      <a:pt x="269" y="181"/>
                    </a:cubicBezTo>
                    <a:cubicBezTo>
                      <a:pt x="272" y="181"/>
                      <a:pt x="269" y="185"/>
                      <a:pt x="271" y="186"/>
                    </a:cubicBezTo>
                    <a:cubicBezTo>
                      <a:pt x="272" y="188"/>
                      <a:pt x="273" y="185"/>
                      <a:pt x="275" y="184"/>
                    </a:cubicBezTo>
                    <a:cubicBezTo>
                      <a:pt x="278" y="182"/>
                      <a:pt x="274" y="178"/>
                      <a:pt x="275" y="176"/>
                    </a:cubicBezTo>
                    <a:cubicBezTo>
                      <a:pt x="276" y="174"/>
                      <a:pt x="279" y="178"/>
                      <a:pt x="280" y="182"/>
                    </a:cubicBezTo>
                    <a:cubicBezTo>
                      <a:pt x="281" y="185"/>
                      <a:pt x="277" y="185"/>
                      <a:pt x="277" y="187"/>
                    </a:cubicBezTo>
                    <a:cubicBezTo>
                      <a:pt x="277" y="189"/>
                      <a:pt x="274" y="188"/>
                      <a:pt x="273" y="189"/>
                    </a:cubicBezTo>
                    <a:cubicBezTo>
                      <a:pt x="272" y="190"/>
                      <a:pt x="272" y="197"/>
                      <a:pt x="274" y="198"/>
                    </a:cubicBezTo>
                    <a:cubicBezTo>
                      <a:pt x="275" y="198"/>
                      <a:pt x="276" y="192"/>
                      <a:pt x="277" y="195"/>
                    </a:cubicBezTo>
                    <a:cubicBezTo>
                      <a:pt x="278" y="198"/>
                      <a:pt x="281" y="191"/>
                      <a:pt x="282" y="194"/>
                    </a:cubicBezTo>
                    <a:cubicBezTo>
                      <a:pt x="283" y="197"/>
                      <a:pt x="287" y="200"/>
                      <a:pt x="289" y="199"/>
                    </a:cubicBezTo>
                    <a:cubicBezTo>
                      <a:pt x="291" y="198"/>
                      <a:pt x="288" y="195"/>
                      <a:pt x="286" y="195"/>
                    </a:cubicBezTo>
                    <a:cubicBezTo>
                      <a:pt x="283" y="195"/>
                      <a:pt x="284" y="191"/>
                      <a:pt x="286" y="191"/>
                    </a:cubicBezTo>
                    <a:cubicBezTo>
                      <a:pt x="288" y="191"/>
                      <a:pt x="292" y="197"/>
                      <a:pt x="292" y="199"/>
                    </a:cubicBezTo>
                    <a:cubicBezTo>
                      <a:pt x="292" y="201"/>
                      <a:pt x="290" y="201"/>
                      <a:pt x="288" y="203"/>
                    </a:cubicBezTo>
                    <a:cubicBezTo>
                      <a:pt x="286" y="205"/>
                      <a:pt x="283" y="199"/>
                      <a:pt x="281" y="199"/>
                    </a:cubicBezTo>
                    <a:cubicBezTo>
                      <a:pt x="279" y="200"/>
                      <a:pt x="281" y="203"/>
                      <a:pt x="282" y="206"/>
                    </a:cubicBezTo>
                    <a:cubicBezTo>
                      <a:pt x="283" y="208"/>
                      <a:pt x="279" y="212"/>
                      <a:pt x="282" y="214"/>
                    </a:cubicBezTo>
                    <a:cubicBezTo>
                      <a:pt x="285" y="215"/>
                      <a:pt x="284" y="212"/>
                      <a:pt x="285" y="211"/>
                    </a:cubicBezTo>
                    <a:cubicBezTo>
                      <a:pt x="286" y="209"/>
                      <a:pt x="288" y="211"/>
                      <a:pt x="289" y="212"/>
                    </a:cubicBezTo>
                    <a:cubicBezTo>
                      <a:pt x="291" y="214"/>
                      <a:pt x="291" y="210"/>
                      <a:pt x="291" y="208"/>
                    </a:cubicBezTo>
                    <a:cubicBezTo>
                      <a:pt x="291" y="206"/>
                      <a:pt x="294" y="207"/>
                      <a:pt x="295" y="209"/>
                    </a:cubicBezTo>
                    <a:cubicBezTo>
                      <a:pt x="297" y="212"/>
                      <a:pt x="297" y="207"/>
                      <a:pt x="299" y="207"/>
                    </a:cubicBezTo>
                    <a:cubicBezTo>
                      <a:pt x="301" y="208"/>
                      <a:pt x="300" y="211"/>
                      <a:pt x="300" y="213"/>
                    </a:cubicBezTo>
                    <a:cubicBezTo>
                      <a:pt x="300" y="215"/>
                      <a:pt x="304" y="212"/>
                      <a:pt x="303" y="214"/>
                    </a:cubicBezTo>
                    <a:cubicBezTo>
                      <a:pt x="303" y="214"/>
                      <a:pt x="303" y="214"/>
                      <a:pt x="303" y="215"/>
                    </a:cubicBezTo>
                    <a:cubicBezTo>
                      <a:pt x="305" y="213"/>
                      <a:pt x="307" y="212"/>
                      <a:pt x="309" y="211"/>
                    </a:cubicBezTo>
                    <a:cubicBezTo>
                      <a:pt x="312" y="208"/>
                      <a:pt x="306" y="206"/>
                      <a:pt x="307" y="20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Freeform 128">
                <a:extLst>
                  <a:ext uri="{FF2B5EF4-FFF2-40B4-BE49-F238E27FC236}">
                    <a16:creationId xmlns:a16="http://schemas.microsoft.com/office/drawing/2014/main" id="{D2210CFC-B119-42AE-B3FD-8BB15355E20B}"/>
                  </a:ext>
                </a:extLst>
              </p:cNvPr>
              <p:cNvSpPr>
                <a:spLocks/>
              </p:cNvSpPr>
              <p:nvPr/>
            </p:nvSpPr>
            <p:spPr bwMode="auto">
              <a:xfrm>
                <a:off x="1792937" y="2963055"/>
                <a:ext cx="20076" cy="23840"/>
              </a:xfrm>
              <a:custGeom>
                <a:avLst/>
                <a:gdLst>
                  <a:gd name="T0" fmla="*/ 3 w 9"/>
                  <a:gd name="T1" fmla="*/ 9 h 10"/>
                  <a:gd name="T2" fmla="*/ 7 w 9"/>
                  <a:gd name="T3" fmla="*/ 3 h 10"/>
                  <a:gd name="T4" fmla="*/ 3 w 9"/>
                  <a:gd name="T5" fmla="*/ 9 h 10"/>
                </a:gdLst>
                <a:ahLst/>
                <a:cxnLst>
                  <a:cxn ang="0">
                    <a:pos x="T0" y="T1"/>
                  </a:cxn>
                  <a:cxn ang="0">
                    <a:pos x="T2" y="T3"/>
                  </a:cxn>
                  <a:cxn ang="0">
                    <a:pos x="T4" y="T5"/>
                  </a:cxn>
                </a:cxnLst>
                <a:rect l="0" t="0" r="r" b="b"/>
                <a:pathLst>
                  <a:path w="9" h="10">
                    <a:moveTo>
                      <a:pt x="3" y="9"/>
                    </a:moveTo>
                    <a:cubicBezTo>
                      <a:pt x="7" y="7"/>
                      <a:pt x="9" y="5"/>
                      <a:pt x="7" y="3"/>
                    </a:cubicBezTo>
                    <a:cubicBezTo>
                      <a:pt x="6" y="0"/>
                      <a:pt x="0" y="10"/>
                      <a:pt x="3"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 name="Freeform 129">
                <a:extLst>
                  <a:ext uri="{FF2B5EF4-FFF2-40B4-BE49-F238E27FC236}">
                    <a16:creationId xmlns:a16="http://schemas.microsoft.com/office/drawing/2014/main" id="{054A9688-1966-4BA6-98AA-720D265ACAE2}"/>
                  </a:ext>
                </a:extLst>
              </p:cNvPr>
              <p:cNvSpPr>
                <a:spLocks/>
              </p:cNvSpPr>
              <p:nvPr/>
            </p:nvSpPr>
            <p:spPr bwMode="auto">
              <a:xfrm>
                <a:off x="1836853" y="2942979"/>
                <a:ext cx="41406" cy="16311"/>
              </a:xfrm>
              <a:custGeom>
                <a:avLst/>
                <a:gdLst>
                  <a:gd name="T0" fmla="*/ 14 w 18"/>
                  <a:gd name="T1" fmla="*/ 2 h 7"/>
                  <a:gd name="T2" fmla="*/ 4 w 18"/>
                  <a:gd name="T3" fmla="*/ 7 h 7"/>
                  <a:gd name="T4" fmla="*/ 10 w 18"/>
                  <a:gd name="T5" fmla="*/ 5 h 7"/>
                  <a:gd name="T6" fmla="*/ 14 w 18"/>
                  <a:gd name="T7" fmla="*/ 2 h 7"/>
                </a:gdLst>
                <a:ahLst/>
                <a:cxnLst>
                  <a:cxn ang="0">
                    <a:pos x="T0" y="T1"/>
                  </a:cxn>
                  <a:cxn ang="0">
                    <a:pos x="T2" y="T3"/>
                  </a:cxn>
                  <a:cxn ang="0">
                    <a:pos x="T4" y="T5"/>
                  </a:cxn>
                  <a:cxn ang="0">
                    <a:pos x="T6" y="T7"/>
                  </a:cxn>
                </a:cxnLst>
                <a:rect l="0" t="0" r="r" b="b"/>
                <a:pathLst>
                  <a:path w="18" h="7">
                    <a:moveTo>
                      <a:pt x="14" y="2"/>
                    </a:moveTo>
                    <a:cubicBezTo>
                      <a:pt x="10" y="0"/>
                      <a:pt x="0" y="6"/>
                      <a:pt x="4" y="7"/>
                    </a:cubicBezTo>
                    <a:cubicBezTo>
                      <a:pt x="6" y="7"/>
                      <a:pt x="7" y="5"/>
                      <a:pt x="10" y="5"/>
                    </a:cubicBezTo>
                    <a:cubicBezTo>
                      <a:pt x="13" y="5"/>
                      <a:pt x="18" y="3"/>
                      <a:pt x="14"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Freeform 130">
                <a:extLst>
                  <a:ext uri="{FF2B5EF4-FFF2-40B4-BE49-F238E27FC236}">
                    <a16:creationId xmlns:a16="http://schemas.microsoft.com/office/drawing/2014/main" id="{3EC06D31-2667-4A81-BAC7-61CD1FBE9EF1}"/>
                  </a:ext>
                </a:extLst>
              </p:cNvPr>
              <p:cNvSpPr>
                <a:spLocks/>
              </p:cNvSpPr>
              <p:nvPr/>
            </p:nvSpPr>
            <p:spPr bwMode="auto">
              <a:xfrm>
                <a:off x="2030081" y="2846365"/>
                <a:ext cx="55208" cy="50189"/>
              </a:xfrm>
              <a:custGeom>
                <a:avLst/>
                <a:gdLst>
                  <a:gd name="T0" fmla="*/ 21 w 24"/>
                  <a:gd name="T1" fmla="*/ 2 h 22"/>
                  <a:gd name="T2" fmla="*/ 15 w 24"/>
                  <a:gd name="T3" fmla="*/ 4 h 22"/>
                  <a:gd name="T4" fmla="*/ 7 w 24"/>
                  <a:gd name="T5" fmla="*/ 12 h 22"/>
                  <a:gd name="T6" fmla="*/ 2 w 24"/>
                  <a:gd name="T7" fmla="*/ 14 h 22"/>
                  <a:gd name="T8" fmla="*/ 5 w 24"/>
                  <a:gd name="T9" fmla="*/ 21 h 22"/>
                  <a:gd name="T10" fmla="*/ 9 w 24"/>
                  <a:gd name="T11" fmla="*/ 21 h 22"/>
                  <a:gd name="T12" fmla="*/ 20 w 24"/>
                  <a:gd name="T13" fmla="*/ 13 h 22"/>
                  <a:gd name="T14" fmla="*/ 17 w 24"/>
                  <a:gd name="T15" fmla="*/ 8 h 22"/>
                  <a:gd name="T16" fmla="*/ 22 w 24"/>
                  <a:gd name="T17" fmla="*/ 6 h 22"/>
                  <a:gd name="T18" fmla="*/ 21 w 24"/>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2">
                    <a:moveTo>
                      <a:pt x="21" y="2"/>
                    </a:moveTo>
                    <a:cubicBezTo>
                      <a:pt x="21" y="0"/>
                      <a:pt x="18" y="0"/>
                      <a:pt x="15" y="4"/>
                    </a:cubicBezTo>
                    <a:cubicBezTo>
                      <a:pt x="11" y="8"/>
                      <a:pt x="8" y="10"/>
                      <a:pt x="7" y="12"/>
                    </a:cubicBezTo>
                    <a:cubicBezTo>
                      <a:pt x="7" y="14"/>
                      <a:pt x="3" y="12"/>
                      <a:pt x="2" y="14"/>
                    </a:cubicBezTo>
                    <a:cubicBezTo>
                      <a:pt x="0" y="17"/>
                      <a:pt x="2" y="22"/>
                      <a:pt x="5" y="21"/>
                    </a:cubicBezTo>
                    <a:cubicBezTo>
                      <a:pt x="7" y="19"/>
                      <a:pt x="8" y="21"/>
                      <a:pt x="9" y="21"/>
                    </a:cubicBezTo>
                    <a:cubicBezTo>
                      <a:pt x="11" y="21"/>
                      <a:pt x="18" y="16"/>
                      <a:pt x="20" y="13"/>
                    </a:cubicBezTo>
                    <a:cubicBezTo>
                      <a:pt x="21" y="11"/>
                      <a:pt x="17" y="10"/>
                      <a:pt x="17" y="8"/>
                    </a:cubicBezTo>
                    <a:cubicBezTo>
                      <a:pt x="17" y="7"/>
                      <a:pt x="20" y="7"/>
                      <a:pt x="22" y="6"/>
                    </a:cubicBezTo>
                    <a:cubicBezTo>
                      <a:pt x="24" y="5"/>
                      <a:pt x="21" y="4"/>
                      <a:pt x="21"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Freeform 131">
                <a:extLst>
                  <a:ext uri="{FF2B5EF4-FFF2-40B4-BE49-F238E27FC236}">
                    <a16:creationId xmlns:a16="http://schemas.microsoft.com/office/drawing/2014/main" id="{B587FB3F-3617-4C18-BE74-145F4950A1BA}"/>
                  </a:ext>
                </a:extLst>
              </p:cNvPr>
              <p:cNvSpPr>
                <a:spLocks/>
              </p:cNvSpPr>
              <p:nvPr/>
            </p:nvSpPr>
            <p:spPr bwMode="auto">
              <a:xfrm>
                <a:off x="1796702" y="2794921"/>
                <a:ext cx="37642" cy="23840"/>
              </a:xfrm>
              <a:custGeom>
                <a:avLst/>
                <a:gdLst>
                  <a:gd name="T0" fmla="*/ 8 w 16"/>
                  <a:gd name="T1" fmla="*/ 3 h 10"/>
                  <a:gd name="T2" fmla="*/ 1 w 16"/>
                  <a:gd name="T3" fmla="*/ 5 h 10"/>
                  <a:gd name="T4" fmla="*/ 12 w 16"/>
                  <a:gd name="T5" fmla="*/ 9 h 10"/>
                  <a:gd name="T6" fmla="*/ 14 w 16"/>
                  <a:gd name="T7" fmla="*/ 3 h 10"/>
                  <a:gd name="T8" fmla="*/ 8 w 16"/>
                  <a:gd name="T9" fmla="*/ 3 h 10"/>
                </a:gdLst>
                <a:ahLst/>
                <a:cxnLst>
                  <a:cxn ang="0">
                    <a:pos x="T0" y="T1"/>
                  </a:cxn>
                  <a:cxn ang="0">
                    <a:pos x="T2" y="T3"/>
                  </a:cxn>
                  <a:cxn ang="0">
                    <a:pos x="T4" y="T5"/>
                  </a:cxn>
                  <a:cxn ang="0">
                    <a:pos x="T6" y="T7"/>
                  </a:cxn>
                  <a:cxn ang="0">
                    <a:pos x="T8" y="T9"/>
                  </a:cxn>
                </a:cxnLst>
                <a:rect l="0" t="0" r="r" b="b"/>
                <a:pathLst>
                  <a:path w="16" h="10">
                    <a:moveTo>
                      <a:pt x="8" y="3"/>
                    </a:moveTo>
                    <a:cubicBezTo>
                      <a:pt x="8" y="0"/>
                      <a:pt x="0" y="2"/>
                      <a:pt x="1" y="5"/>
                    </a:cubicBezTo>
                    <a:cubicBezTo>
                      <a:pt x="2" y="8"/>
                      <a:pt x="9" y="10"/>
                      <a:pt x="12" y="9"/>
                    </a:cubicBezTo>
                    <a:cubicBezTo>
                      <a:pt x="15" y="8"/>
                      <a:pt x="16" y="5"/>
                      <a:pt x="14" y="3"/>
                    </a:cubicBezTo>
                    <a:cubicBezTo>
                      <a:pt x="12" y="1"/>
                      <a:pt x="9" y="6"/>
                      <a:pt x="8"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Freeform 132">
                <a:extLst>
                  <a:ext uri="{FF2B5EF4-FFF2-40B4-BE49-F238E27FC236}">
                    <a16:creationId xmlns:a16="http://schemas.microsoft.com/office/drawing/2014/main" id="{3A051993-E1C5-4292-B5A3-E9DB491B628D}"/>
                  </a:ext>
                </a:extLst>
              </p:cNvPr>
              <p:cNvSpPr>
                <a:spLocks/>
              </p:cNvSpPr>
              <p:nvPr/>
            </p:nvSpPr>
            <p:spPr bwMode="auto">
              <a:xfrm>
                <a:off x="2594707" y="3077235"/>
                <a:ext cx="1076555" cy="537022"/>
              </a:xfrm>
              <a:custGeom>
                <a:avLst/>
                <a:gdLst>
                  <a:gd name="T0" fmla="*/ 439 w 467"/>
                  <a:gd name="T1" fmla="*/ 36 h 233"/>
                  <a:gd name="T2" fmla="*/ 391 w 467"/>
                  <a:gd name="T3" fmla="*/ 55 h 233"/>
                  <a:gd name="T4" fmla="*/ 369 w 467"/>
                  <a:gd name="T5" fmla="*/ 64 h 233"/>
                  <a:gd name="T6" fmla="*/ 348 w 467"/>
                  <a:gd name="T7" fmla="*/ 81 h 233"/>
                  <a:gd name="T8" fmla="*/ 342 w 467"/>
                  <a:gd name="T9" fmla="*/ 74 h 233"/>
                  <a:gd name="T10" fmla="*/ 329 w 467"/>
                  <a:gd name="T11" fmla="*/ 59 h 233"/>
                  <a:gd name="T12" fmla="*/ 311 w 467"/>
                  <a:gd name="T13" fmla="*/ 49 h 233"/>
                  <a:gd name="T14" fmla="*/ 297 w 467"/>
                  <a:gd name="T15" fmla="*/ 63 h 233"/>
                  <a:gd name="T16" fmla="*/ 328 w 467"/>
                  <a:gd name="T17" fmla="*/ 35 h 233"/>
                  <a:gd name="T18" fmla="*/ 323 w 467"/>
                  <a:gd name="T19" fmla="*/ 32 h 233"/>
                  <a:gd name="T20" fmla="*/ 295 w 467"/>
                  <a:gd name="T21" fmla="*/ 27 h 233"/>
                  <a:gd name="T22" fmla="*/ 264 w 467"/>
                  <a:gd name="T23" fmla="*/ 29 h 233"/>
                  <a:gd name="T24" fmla="*/ 272 w 467"/>
                  <a:gd name="T25" fmla="*/ 15 h 233"/>
                  <a:gd name="T26" fmla="*/ 251 w 467"/>
                  <a:gd name="T27" fmla="*/ 11 h 233"/>
                  <a:gd name="T28" fmla="*/ 238 w 467"/>
                  <a:gd name="T29" fmla="*/ 6 h 233"/>
                  <a:gd name="T30" fmla="*/ 19 w 467"/>
                  <a:gd name="T31" fmla="*/ 17 h 233"/>
                  <a:gd name="T32" fmla="*/ 14 w 467"/>
                  <a:gd name="T33" fmla="*/ 16 h 233"/>
                  <a:gd name="T34" fmla="*/ 0 w 467"/>
                  <a:gd name="T35" fmla="*/ 13 h 233"/>
                  <a:gd name="T36" fmla="*/ 8 w 467"/>
                  <a:gd name="T37" fmla="*/ 34 h 233"/>
                  <a:gd name="T38" fmla="*/ 3 w 467"/>
                  <a:gd name="T39" fmla="*/ 74 h 233"/>
                  <a:gd name="T40" fmla="*/ 9 w 467"/>
                  <a:gd name="T41" fmla="*/ 108 h 233"/>
                  <a:gd name="T42" fmla="*/ 22 w 467"/>
                  <a:gd name="T43" fmla="*/ 124 h 233"/>
                  <a:gd name="T44" fmla="*/ 36 w 467"/>
                  <a:gd name="T45" fmla="*/ 147 h 233"/>
                  <a:gd name="T46" fmla="*/ 60 w 467"/>
                  <a:gd name="T47" fmla="*/ 162 h 233"/>
                  <a:gd name="T48" fmla="*/ 89 w 467"/>
                  <a:gd name="T49" fmla="*/ 169 h 233"/>
                  <a:gd name="T50" fmla="*/ 136 w 467"/>
                  <a:gd name="T51" fmla="*/ 173 h 233"/>
                  <a:gd name="T52" fmla="*/ 162 w 467"/>
                  <a:gd name="T53" fmla="*/ 187 h 233"/>
                  <a:gd name="T54" fmla="*/ 181 w 467"/>
                  <a:gd name="T55" fmla="*/ 190 h 233"/>
                  <a:gd name="T56" fmla="*/ 205 w 467"/>
                  <a:gd name="T57" fmla="*/ 215 h 233"/>
                  <a:gd name="T58" fmla="*/ 222 w 467"/>
                  <a:gd name="T59" fmla="*/ 225 h 233"/>
                  <a:gd name="T60" fmla="*/ 227 w 467"/>
                  <a:gd name="T61" fmla="*/ 202 h 233"/>
                  <a:gd name="T62" fmla="*/ 244 w 467"/>
                  <a:gd name="T63" fmla="*/ 192 h 233"/>
                  <a:gd name="T64" fmla="*/ 257 w 467"/>
                  <a:gd name="T65" fmla="*/ 190 h 233"/>
                  <a:gd name="T66" fmla="*/ 276 w 467"/>
                  <a:gd name="T67" fmla="*/ 195 h 233"/>
                  <a:gd name="T68" fmla="*/ 284 w 467"/>
                  <a:gd name="T69" fmla="*/ 193 h 233"/>
                  <a:gd name="T70" fmla="*/ 295 w 467"/>
                  <a:gd name="T71" fmla="*/ 183 h 233"/>
                  <a:gd name="T72" fmla="*/ 317 w 467"/>
                  <a:gd name="T73" fmla="*/ 190 h 233"/>
                  <a:gd name="T74" fmla="*/ 338 w 467"/>
                  <a:gd name="T75" fmla="*/ 197 h 233"/>
                  <a:gd name="T76" fmla="*/ 345 w 467"/>
                  <a:gd name="T77" fmla="*/ 222 h 233"/>
                  <a:gd name="T78" fmla="*/ 360 w 467"/>
                  <a:gd name="T79" fmla="*/ 221 h 233"/>
                  <a:gd name="T80" fmla="*/ 349 w 467"/>
                  <a:gd name="T81" fmla="*/ 181 h 233"/>
                  <a:gd name="T82" fmla="*/ 372 w 467"/>
                  <a:gd name="T83" fmla="*/ 154 h 233"/>
                  <a:gd name="T84" fmla="*/ 386 w 467"/>
                  <a:gd name="T85" fmla="*/ 141 h 233"/>
                  <a:gd name="T86" fmla="*/ 395 w 467"/>
                  <a:gd name="T87" fmla="*/ 134 h 233"/>
                  <a:gd name="T88" fmla="*/ 390 w 467"/>
                  <a:gd name="T89" fmla="*/ 122 h 233"/>
                  <a:gd name="T90" fmla="*/ 389 w 467"/>
                  <a:gd name="T91" fmla="*/ 101 h 233"/>
                  <a:gd name="T92" fmla="*/ 393 w 467"/>
                  <a:gd name="T93" fmla="*/ 119 h 233"/>
                  <a:gd name="T94" fmla="*/ 398 w 467"/>
                  <a:gd name="T95" fmla="*/ 103 h 233"/>
                  <a:gd name="T96" fmla="*/ 413 w 467"/>
                  <a:gd name="T97" fmla="*/ 90 h 233"/>
                  <a:gd name="T98" fmla="*/ 425 w 467"/>
                  <a:gd name="T99" fmla="*/ 82 h 233"/>
                  <a:gd name="T100" fmla="*/ 434 w 467"/>
                  <a:gd name="T101" fmla="*/ 73 h 233"/>
                  <a:gd name="T102" fmla="*/ 445 w 467"/>
                  <a:gd name="T103" fmla="*/ 58 h 233"/>
                  <a:gd name="T104" fmla="*/ 467 w 467"/>
                  <a:gd name="T105" fmla="*/ 4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7" h="233">
                    <a:moveTo>
                      <a:pt x="460" y="25"/>
                    </a:moveTo>
                    <a:cubicBezTo>
                      <a:pt x="460" y="23"/>
                      <a:pt x="452" y="25"/>
                      <a:pt x="449" y="22"/>
                    </a:cubicBezTo>
                    <a:cubicBezTo>
                      <a:pt x="446" y="19"/>
                      <a:pt x="440" y="31"/>
                      <a:pt x="439" y="36"/>
                    </a:cubicBezTo>
                    <a:cubicBezTo>
                      <a:pt x="438" y="41"/>
                      <a:pt x="429" y="47"/>
                      <a:pt x="429" y="47"/>
                    </a:cubicBezTo>
                    <a:cubicBezTo>
                      <a:pt x="429" y="47"/>
                      <a:pt x="404" y="47"/>
                      <a:pt x="401" y="47"/>
                    </a:cubicBezTo>
                    <a:cubicBezTo>
                      <a:pt x="400" y="47"/>
                      <a:pt x="394" y="52"/>
                      <a:pt x="391" y="55"/>
                    </a:cubicBezTo>
                    <a:cubicBezTo>
                      <a:pt x="391" y="55"/>
                      <a:pt x="391" y="55"/>
                      <a:pt x="391" y="56"/>
                    </a:cubicBezTo>
                    <a:cubicBezTo>
                      <a:pt x="393" y="60"/>
                      <a:pt x="384" y="63"/>
                      <a:pt x="375" y="63"/>
                    </a:cubicBezTo>
                    <a:cubicBezTo>
                      <a:pt x="372" y="64"/>
                      <a:pt x="370" y="64"/>
                      <a:pt x="369" y="64"/>
                    </a:cubicBezTo>
                    <a:cubicBezTo>
                      <a:pt x="369" y="65"/>
                      <a:pt x="369" y="66"/>
                      <a:pt x="369" y="67"/>
                    </a:cubicBezTo>
                    <a:cubicBezTo>
                      <a:pt x="369" y="68"/>
                      <a:pt x="368" y="69"/>
                      <a:pt x="367" y="69"/>
                    </a:cubicBezTo>
                    <a:cubicBezTo>
                      <a:pt x="366" y="72"/>
                      <a:pt x="355" y="77"/>
                      <a:pt x="348" y="81"/>
                    </a:cubicBezTo>
                    <a:cubicBezTo>
                      <a:pt x="342" y="84"/>
                      <a:pt x="332" y="82"/>
                      <a:pt x="332" y="77"/>
                    </a:cubicBezTo>
                    <a:cubicBezTo>
                      <a:pt x="332" y="72"/>
                      <a:pt x="337" y="73"/>
                      <a:pt x="338" y="75"/>
                    </a:cubicBezTo>
                    <a:cubicBezTo>
                      <a:pt x="339" y="76"/>
                      <a:pt x="340" y="76"/>
                      <a:pt x="342" y="74"/>
                    </a:cubicBezTo>
                    <a:cubicBezTo>
                      <a:pt x="340" y="73"/>
                      <a:pt x="340" y="70"/>
                      <a:pt x="340" y="68"/>
                    </a:cubicBezTo>
                    <a:cubicBezTo>
                      <a:pt x="338" y="67"/>
                      <a:pt x="342" y="59"/>
                      <a:pt x="337" y="58"/>
                    </a:cubicBezTo>
                    <a:cubicBezTo>
                      <a:pt x="333" y="56"/>
                      <a:pt x="328" y="64"/>
                      <a:pt x="329" y="59"/>
                    </a:cubicBezTo>
                    <a:cubicBezTo>
                      <a:pt x="330" y="55"/>
                      <a:pt x="336" y="51"/>
                      <a:pt x="332" y="45"/>
                    </a:cubicBezTo>
                    <a:cubicBezTo>
                      <a:pt x="328" y="39"/>
                      <a:pt x="321" y="39"/>
                      <a:pt x="320" y="43"/>
                    </a:cubicBezTo>
                    <a:cubicBezTo>
                      <a:pt x="318" y="48"/>
                      <a:pt x="313" y="46"/>
                      <a:pt x="311" y="49"/>
                    </a:cubicBezTo>
                    <a:cubicBezTo>
                      <a:pt x="310" y="53"/>
                      <a:pt x="308" y="61"/>
                      <a:pt x="309" y="66"/>
                    </a:cubicBezTo>
                    <a:cubicBezTo>
                      <a:pt x="311" y="72"/>
                      <a:pt x="309" y="75"/>
                      <a:pt x="304" y="78"/>
                    </a:cubicBezTo>
                    <a:cubicBezTo>
                      <a:pt x="298" y="81"/>
                      <a:pt x="295" y="73"/>
                      <a:pt x="297" y="63"/>
                    </a:cubicBezTo>
                    <a:cubicBezTo>
                      <a:pt x="299" y="56"/>
                      <a:pt x="303" y="49"/>
                      <a:pt x="299" y="49"/>
                    </a:cubicBezTo>
                    <a:cubicBezTo>
                      <a:pt x="296" y="49"/>
                      <a:pt x="304" y="40"/>
                      <a:pt x="311" y="39"/>
                    </a:cubicBezTo>
                    <a:cubicBezTo>
                      <a:pt x="319" y="37"/>
                      <a:pt x="328" y="37"/>
                      <a:pt x="328" y="35"/>
                    </a:cubicBezTo>
                    <a:cubicBezTo>
                      <a:pt x="328" y="35"/>
                      <a:pt x="328" y="35"/>
                      <a:pt x="329" y="34"/>
                    </a:cubicBezTo>
                    <a:cubicBezTo>
                      <a:pt x="328" y="33"/>
                      <a:pt x="326" y="32"/>
                      <a:pt x="324" y="31"/>
                    </a:cubicBezTo>
                    <a:cubicBezTo>
                      <a:pt x="324" y="32"/>
                      <a:pt x="324" y="32"/>
                      <a:pt x="323" y="32"/>
                    </a:cubicBezTo>
                    <a:cubicBezTo>
                      <a:pt x="321" y="34"/>
                      <a:pt x="321" y="29"/>
                      <a:pt x="316" y="29"/>
                    </a:cubicBezTo>
                    <a:cubicBezTo>
                      <a:pt x="311" y="29"/>
                      <a:pt x="305" y="34"/>
                      <a:pt x="301" y="32"/>
                    </a:cubicBezTo>
                    <a:cubicBezTo>
                      <a:pt x="297" y="30"/>
                      <a:pt x="299" y="27"/>
                      <a:pt x="295" y="27"/>
                    </a:cubicBezTo>
                    <a:cubicBezTo>
                      <a:pt x="291" y="27"/>
                      <a:pt x="298" y="20"/>
                      <a:pt x="292" y="23"/>
                    </a:cubicBezTo>
                    <a:cubicBezTo>
                      <a:pt x="286" y="26"/>
                      <a:pt x="278" y="34"/>
                      <a:pt x="274" y="30"/>
                    </a:cubicBezTo>
                    <a:cubicBezTo>
                      <a:pt x="270" y="27"/>
                      <a:pt x="266" y="31"/>
                      <a:pt x="264" y="29"/>
                    </a:cubicBezTo>
                    <a:cubicBezTo>
                      <a:pt x="261" y="26"/>
                      <a:pt x="274" y="18"/>
                      <a:pt x="280" y="18"/>
                    </a:cubicBezTo>
                    <a:cubicBezTo>
                      <a:pt x="281" y="18"/>
                      <a:pt x="282" y="18"/>
                      <a:pt x="284" y="17"/>
                    </a:cubicBezTo>
                    <a:cubicBezTo>
                      <a:pt x="281" y="15"/>
                      <a:pt x="274" y="13"/>
                      <a:pt x="272" y="15"/>
                    </a:cubicBezTo>
                    <a:cubicBezTo>
                      <a:pt x="270" y="18"/>
                      <a:pt x="267" y="16"/>
                      <a:pt x="265" y="14"/>
                    </a:cubicBezTo>
                    <a:cubicBezTo>
                      <a:pt x="264" y="12"/>
                      <a:pt x="262" y="14"/>
                      <a:pt x="259" y="11"/>
                    </a:cubicBezTo>
                    <a:cubicBezTo>
                      <a:pt x="256" y="8"/>
                      <a:pt x="253" y="10"/>
                      <a:pt x="251" y="11"/>
                    </a:cubicBezTo>
                    <a:cubicBezTo>
                      <a:pt x="250" y="12"/>
                      <a:pt x="248" y="10"/>
                      <a:pt x="244" y="9"/>
                    </a:cubicBezTo>
                    <a:cubicBezTo>
                      <a:pt x="241" y="7"/>
                      <a:pt x="244" y="4"/>
                      <a:pt x="241" y="2"/>
                    </a:cubicBezTo>
                    <a:cubicBezTo>
                      <a:pt x="238" y="0"/>
                      <a:pt x="238" y="6"/>
                      <a:pt x="238" y="6"/>
                    </a:cubicBezTo>
                    <a:cubicBezTo>
                      <a:pt x="17" y="7"/>
                      <a:pt x="17" y="7"/>
                      <a:pt x="17" y="7"/>
                    </a:cubicBezTo>
                    <a:cubicBezTo>
                      <a:pt x="17" y="8"/>
                      <a:pt x="17" y="8"/>
                      <a:pt x="17" y="8"/>
                    </a:cubicBezTo>
                    <a:cubicBezTo>
                      <a:pt x="20" y="11"/>
                      <a:pt x="18" y="13"/>
                      <a:pt x="19" y="17"/>
                    </a:cubicBezTo>
                    <a:cubicBezTo>
                      <a:pt x="20" y="20"/>
                      <a:pt x="19" y="25"/>
                      <a:pt x="16" y="25"/>
                    </a:cubicBezTo>
                    <a:cubicBezTo>
                      <a:pt x="14" y="25"/>
                      <a:pt x="13" y="22"/>
                      <a:pt x="15" y="21"/>
                    </a:cubicBezTo>
                    <a:cubicBezTo>
                      <a:pt x="17" y="20"/>
                      <a:pt x="16" y="16"/>
                      <a:pt x="14" y="16"/>
                    </a:cubicBezTo>
                    <a:cubicBezTo>
                      <a:pt x="13" y="16"/>
                      <a:pt x="13" y="14"/>
                      <a:pt x="13" y="13"/>
                    </a:cubicBezTo>
                    <a:cubicBezTo>
                      <a:pt x="9" y="14"/>
                      <a:pt x="5" y="13"/>
                      <a:pt x="0" y="13"/>
                    </a:cubicBezTo>
                    <a:cubicBezTo>
                      <a:pt x="0" y="13"/>
                      <a:pt x="0" y="13"/>
                      <a:pt x="0" y="13"/>
                    </a:cubicBezTo>
                    <a:cubicBezTo>
                      <a:pt x="0" y="16"/>
                      <a:pt x="1" y="20"/>
                      <a:pt x="4" y="24"/>
                    </a:cubicBezTo>
                    <a:cubicBezTo>
                      <a:pt x="7" y="28"/>
                      <a:pt x="5" y="30"/>
                      <a:pt x="8" y="32"/>
                    </a:cubicBezTo>
                    <a:cubicBezTo>
                      <a:pt x="10" y="33"/>
                      <a:pt x="10" y="35"/>
                      <a:pt x="8" y="34"/>
                    </a:cubicBezTo>
                    <a:cubicBezTo>
                      <a:pt x="5" y="34"/>
                      <a:pt x="7" y="36"/>
                      <a:pt x="6" y="42"/>
                    </a:cubicBezTo>
                    <a:cubicBezTo>
                      <a:pt x="5" y="47"/>
                      <a:pt x="5" y="58"/>
                      <a:pt x="5" y="61"/>
                    </a:cubicBezTo>
                    <a:cubicBezTo>
                      <a:pt x="4" y="65"/>
                      <a:pt x="1" y="70"/>
                      <a:pt x="3" y="74"/>
                    </a:cubicBezTo>
                    <a:cubicBezTo>
                      <a:pt x="5" y="77"/>
                      <a:pt x="7" y="82"/>
                      <a:pt x="5" y="87"/>
                    </a:cubicBezTo>
                    <a:cubicBezTo>
                      <a:pt x="4" y="91"/>
                      <a:pt x="4" y="94"/>
                      <a:pt x="6" y="97"/>
                    </a:cubicBezTo>
                    <a:cubicBezTo>
                      <a:pt x="8" y="101"/>
                      <a:pt x="7" y="107"/>
                      <a:pt x="9" y="108"/>
                    </a:cubicBezTo>
                    <a:cubicBezTo>
                      <a:pt x="11" y="109"/>
                      <a:pt x="13" y="112"/>
                      <a:pt x="15" y="115"/>
                    </a:cubicBezTo>
                    <a:cubicBezTo>
                      <a:pt x="17" y="118"/>
                      <a:pt x="19" y="116"/>
                      <a:pt x="19" y="119"/>
                    </a:cubicBezTo>
                    <a:cubicBezTo>
                      <a:pt x="19" y="123"/>
                      <a:pt x="19" y="123"/>
                      <a:pt x="22" y="124"/>
                    </a:cubicBezTo>
                    <a:cubicBezTo>
                      <a:pt x="25" y="126"/>
                      <a:pt x="23" y="129"/>
                      <a:pt x="23" y="131"/>
                    </a:cubicBezTo>
                    <a:cubicBezTo>
                      <a:pt x="23" y="132"/>
                      <a:pt x="27" y="136"/>
                      <a:pt x="32" y="140"/>
                    </a:cubicBezTo>
                    <a:cubicBezTo>
                      <a:pt x="36" y="144"/>
                      <a:pt x="32" y="147"/>
                      <a:pt x="36" y="147"/>
                    </a:cubicBezTo>
                    <a:cubicBezTo>
                      <a:pt x="39" y="147"/>
                      <a:pt x="42" y="149"/>
                      <a:pt x="46" y="151"/>
                    </a:cubicBezTo>
                    <a:cubicBezTo>
                      <a:pt x="49" y="153"/>
                      <a:pt x="50" y="152"/>
                      <a:pt x="53" y="153"/>
                    </a:cubicBezTo>
                    <a:cubicBezTo>
                      <a:pt x="55" y="153"/>
                      <a:pt x="59" y="158"/>
                      <a:pt x="60" y="162"/>
                    </a:cubicBezTo>
                    <a:cubicBezTo>
                      <a:pt x="60" y="163"/>
                      <a:pt x="61" y="165"/>
                      <a:pt x="62" y="167"/>
                    </a:cubicBezTo>
                    <a:cubicBezTo>
                      <a:pt x="80" y="164"/>
                      <a:pt x="80" y="164"/>
                      <a:pt x="80" y="164"/>
                    </a:cubicBezTo>
                    <a:cubicBezTo>
                      <a:pt x="80" y="164"/>
                      <a:pt x="86" y="168"/>
                      <a:pt x="89" y="169"/>
                    </a:cubicBezTo>
                    <a:cubicBezTo>
                      <a:pt x="93" y="170"/>
                      <a:pt x="110" y="176"/>
                      <a:pt x="110" y="176"/>
                    </a:cubicBezTo>
                    <a:cubicBezTo>
                      <a:pt x="133" y="176"/>
                      <a:pt x="133" y="176"/>
                      <a:pt x="133" y="176"/>
                    </a:cubicBezTo>
                    <a:cubicBezTo>
                      <a:pt x="136" y="173"/>
                      <a:pt x="136" y="173"/>
                      <a:pt x="136" y="173"/>
                    </a:cubicBezTo>
                    <a:cubicBezTo>
                      <a:pt x="148" y="173"/>
                      <a:pt x="148" y="173"/>
                      <a:pt x="148" y="173"/>
                    </a:cubicBezTo>
                    <a:cubicBezTo>
                      <a:pt x="148" y="173"/>
                      <a:pt x="156" y="180"/>
                      <a:pt x="157" y="181"/>
                    </a:cubicBezTo>
                    <a:cubicBezTo>
                      <a:pt x="158" y="181"/>
                      <a:pt x="162" y="185"/>
                      <a:pt x="162" y="187"/>
                    </a:cubicBezTo>
                    <a:cubicBezTo>
                      <a:pt x="162" y="189"/>
                      <a:pt x="163" y="191"/>
                      <a:pt x="165" y="192"/>
                    </a:cubicBezTo>
                    <a:cubicBezTo>
                      <a:pt x="167" y="193"/>
                      <a:pt x="174" y="197"/>
                      <a:pt x="175" y="197"/>
                    </a:cubicBezTo>
                    <a:cubicBezTo>
                      <a:pt x="176" y="197"/>
                      <a:pt x="178" y="189"/>
                      <a:pt x="181" y="190"/>
                    </a:cubicBezTo>
                    <a:cubicBezTo>
                      <a:pt x="184" y="190"/>
                      <a:pt x="194" y="192"/>
                      <a:pt x="195" y="198"/>
                    </a:cubicBezTo>
                    <a:cubicBezTo>
                      <a:pt x="197" y="203"/>
                      <a:pt x="201" y="207"/>
                      <a:pt x="203" y="209"/>
                    </a:cubicBezTo>
                    <a:cubicBezTo>
                      <a:pt x="204" y="210"/>
                      <a:pt x="204" y="213"/>
                      <a:pt x="205" y="215"/>
                    </a:cubicBezTo>
                    <a:cubicBezTo>
                      <a:pt x="206" y="216"/>
                      <a:pt x="206" y="220"/>
                      <a:pt x="207" y="220"/>
                    </a:cubicBezTo>
                    <a:cubicBezTo>
                      <a:pt x="208" y="220"/>
                      <a:pt x="215" y="224"/>
                      <a:pt x="218" y="224"/>
                    </a:cubicBezTo>
                    <a:cubicBezTo>
                      <a:pt x="219" y="224"/>
                      <a:pt x="220" y="224"/>
                      <a:pt x="222" y="225"/>
                    </a:cubicBezTo>
                    <a:cubicBezTo>
                      <a:pt x="222" y="219"/>
                      <a:pt x="215" y="217"/>
                      <a:pt x="219" y="215"/>
                    </a:cubicBezTo>
                    <a:cubicBezTo>
                      <a:pt x="224" y="211"/>
                      <a:pt x="219" y="208"/>
                      <a:pt x="221" y="207"/>
                    </a:cubicBezTo>
                    <a:cubicBezTo>
                      <a:pt x="223" y="205"/>
                      <a:pt x="227" y="204"/>
                      <a:pt x="227" y="202"/>
                    </a:cubicBezTo>
                    <a:cubicBezTo>
                      <a:pt x="227" y="200"/>
                      <a:pt x="229" y="200"/>
                      <a:pt x="232" y="200"/>
                    </a:cubicBezTo>
                    <a:cubicBezTo>
                      <a:pt x="235" y="200"/>
                      <a:pt x="240" y="195"/>
                      <a:pt x="240" y="193"/>
                    </a:cubicBezTo>
                    <a:cubicBezTo>
                      <a:pt x="239" y="192"/>
                      <a:pt x="240" y="191"/>
                      <a:pt x="244" y="192"/>
                    </a:cubicBezTo>
                    <a:cubicBezTo>
                      <a:pt x="247" y="193"/>
                      <a:pt x="247" y="188"/>
                      <a:pt x="249" y="189"/>
                    </a:cubicBezTo>
                    <a:cubicBezTo>
                      <a:pt x="251" y="189"/>
                      <a:pt x="253" y="191"/>
                      <a:pt x="253" y="189"/>
                    </a:cubicBezTo>
                    <a:cubicBezTo>
                      <a:pt x="253" y="187"/>
                      <a:pt x="255" y="188"/>
                      <a:pt x="257" y="190"/>
                    </a:cubicBezTo>
                    <a:cubicBezTo>
                      <a:pt x="258" y="192"/>
                      <a:pt x="263" y="193"/>
                      <a:pt x="263" y="190"/>
                    </a:cubicBezTo>
                    <a:cubicBezTo>
                      <a:pt x="264" y="188"/>
                      <a:pt x="266" y="190"/>
                      <a:pt x="269" y="193"/>
                    </a:cubicBezTo>
                    <a:cubicBezTo>
                      <a:pt x="271" y="195"/>
                      <a:pt x="272" y="194"/>
                      <a:pt x="276" y="195"/>
                    </a:cubicBezTo>
                    <a:cubicBezTo>
                      <a:pt x="279" y="195"/>
                      <a:pt x="279" y="194"/>
                      <a:pt x="279" y="192"/>
                    </a:cubicBezTo>
                    <a:cubicBezTo>
                      <a:pt x="279" y="190"/>
                      <a:pt x="283" y="196"/>
                      <a:pt x="286" y="197"/>
                    </a:cubicBezTo>
                    <a:cubicBezTo>
                      <a:pt x="290" y="197"/>
                      <a:pt x="287" y="195"/>
                      <a:pt x="284" y="193"/>
                    </a:cubicBezTo>
                    <a:cubicBezTo>
                      <a:pt x="282" y="191"/>
                      <a:pt x="285" y="190"/>
                      <a:pt x="283" y="188"/>
                    </a:cubicBezTo>
                    <a:cubicBezTo>
                      <a:pt x="281" y="187"/>
                      <a:pt x="286" y="184"/>
                      <a:pt x="290" y="185"/>
                    </a:cubicBezTo>
                    <a:cubicBezTo>
                      <a:pt x="294" y="185"/>
                      <a:pt x="294" y="186"/>
                      <a:pt x="295" y="183"/>
                    </a:cubicBezTo>
                    <a:cubicBezTo>
                      <a:pt x="297" y="181"/>
                      <a:pt x="299" y="183"/>
                      <a:pt x="299" y="185"/>
                    </a:cubicBezTo>
                    <a:cubicBezTo>
                      <a:pt x="299" y="188"/>
                      <a:pt x="306" y="184"/>
                      <a:pt x="309" y="184"/>
                    </a:cubicBezTo>
                    <a:cubicBezTo>
                      <a:pt x="313" y="184"/>
                      <a:pt x="317" y="187"/>
                      <a:pt x="317" y="190"/>
                    </a:cubicBezTo>
                    <a:cubicBezTo>
                      <a:pt x="317" y="192"/>
                      <a:pt x="320" y="193"/>
                      <a:pt x="322" y="190"/>
                    </a:cubicBezTo>
                    <a:cubicBezTo>
                      <a:pt x="325" y="188"/>
                      <a:pt x="327" y="185"/>
                      <a:pt x="330" y="188"/>
                    </a:cubicBezTo>
                    <a:cubicBezTo>
                      <a:pt x="332" y="190"/>
                      <a:pt x="335" y="194"/>
                      <a:pt x="338" y="197"/>
                    </a:cubicBezTo>
                    <a:cubicBezTo>
                      <a:pt x="341" y="200"/>
                      <a:pt x="337" y="204"/>
                      <a:pt x="338" y="206"/>
                    </a:cubicBezTo>
                    <a:cubicBezTo>
                      <a:pt x="340" y="208"/>
                      <a:pt x="338" y="212"/>
                      <a:pt x="342" y="214"/>
                    </a:cubicBezTo>
                    <a:cubicBezTo>
                      <a:pt x="345" y="216"/>
                      <a:pt x="342" y="222"/>
                      <a:pt x="345" y="222"/>
                    </a:cubicBezTo>
                    <a:cubicBezTo>
                      <a:pt x="348" y="223"/>
                      <a:pt x="350" y="228"/>
                      <a:pt x="350" y="229"/>
                    </a:cubicBezTo>
                    <a:cubicBezTo>
                      <a:pt x="351" y="231"/>
                      <a:pt x="356" y="233"/>
                      <a:pt x="356" y="230"/>
                    </a:cubicBezTo>
                    <a:cubicBezTo>
                      <a:pt x="357" y="227"/>
                      <a:pt x="360" y="224"/>
                      <a:pt x="360" y="221"/>
                    </a:cubicBezTo>
                    <a:cubicBezTo>
                      <a:pt x="360" y="218"/>
                      <a:pt x="358" y="208"/>
                      <a:pt x="355" y="205"/>
                    </a:cubicBezTo>
                    <a:cubicBezTo>
                      <a:pt x="353" y="202"/>
                      <a:pt x="356" y="201"/>
                      <a:pt x="353" y="197"/>
                    </a:cubicBezTo>
                    <a:cubicBezTo>
                      <a:pt x="350" y="193"/>
                      <a:pt x="348" y="187"/>
                      <a:pt x="349" y="181"/>
                    </a:cubicBezTo>
                    <a:cubicBezTo>
                      <a:pt x="349" y="176"/>
                      <a:pt x="355" y="167"/>
                      <a:pt x="358" y="165"/>
                    </a:cubicBezTo>
                    <a:cubicBezTo>
                      <a:pt x="361" y="162"/>
                      <a:pt x="365" y="163"/>
                      <a:pt x="365" y="160"/>
                    </a:cubicBezTo>
                    <a:cubicBezTo>
                      <a:pt x="366" y="158"/>
                      <a:pt x="370" y="154"/>
                      <a:pt x="372" y="154"/>
                    </a:cubicBezTo>
                    <a:cubicBezTo>
                      <a:pt x="374" y="154"/>
                      <a:pt x="376" y="155"/>
                      <a:pt x="377" y="152"/>
                    </a:cubicBezTo>
                    <a:cubicBezTo>
                      <a:pt x="377" y="150"/>
                      <a:pt x="381" y="147"/>
                      <a:pt x="385" y="146"/>
                    </a:cubicBezTo>
                    <a:cubicBezTo>
                      <a:pt x="390" y="146"/>
                      <a:pt x="387" y="143"/>
                      <a:pt x="386" y="141"/>
                    </a:cubicBezTo>
                    <a:cubicBezTo>
                      <a:pt x="385" y="139"/>
                      <a:pt x="387" y="137"/>
                      <a:pt x="388" y="138"/>
                    </a:cubicBezTo>
                    <a:cubicBezTo>
                      <a:pt x="389" y="140"/>
                      <a:pt x="392" y="140"/>
                      <a:pt x="393" y="139"/>
                    </a:cubicBezTo>
                    <a:cubicBezTo>
                      <a:pt x="395" y="137"/>
                      <a:pt x="399" y="134"/>
                      <a:pt x="395" y="134"/>
                    </a:cubicBezTo>
                    <a:cubicBezTo>
                      <a:pt x="391" y="134"/>
                      <a:pt x="391" y="132"/>
                      <a:pt x="393" y="131"/>
                    </a:cubicBezTo>
                    <a:cubicBezTo>
                      <a:pt x="395" y="130"/>
                      <a:pt x="393" y="126"/>
                      <a:pt x="390" y="126"/>
                    </a:cubicBezTo>
                    <a:cubicBezTo>
                      <a:pt x="387" y="125"/>
                      <a:pt x="388" y="124"/>
                      <a:pt x="390" y="122"/>
                    </a:cubicBezTo>
                    <a:cubicBezTo>
                      <a:pt x="392" y="120"/>
                      <a:pt x="387" y="116"/>
                      <a:pt x="385" y="115"/>
                    </a:cubicBezTo>
                    <a:cubicBezTo>
                      <a:pt x="382" y="113"/>
                      <a:pt x="386" y="112"/>
                      <a:pt x="388" y="112"/>
                    </a:cubicBezTo>
                    <a:cubicBezTo>
                      <a:pt x="390" y="112"/>
                      <a:pt x="388" y="103"/>
                      <a:pt x="389" y="101"/>
                    </a:cubicBezTo>
                    <a:cubicBezTo>
                      <a:pt x="390" y="100"/>
                      <a:pt x="393" y="100"/>
                      <a:pt x="392" y="101"/>
                    </a:cubicBezTo>
                    <a:cubicBezTo>
                      <a:pt x="391" y="103"/>
                      <a:pt x="389" y="107"/>
                      <a:pt x="391" y="109"/>
                    </a:cubicBezTo>
                    <a:cubicBezTo>
                      <a:pt x="393" y="112"/>
                      <a:pt x="394" y="115"/>
                      <a:pt x="393" y="119"/>
                    </a:cubicBezTo>
                    <a:cubicBezTo>
                      <a:pt x="392" y="123"/>
                      <a:pt x="394" y="122"/>
                      <a:pt x="397" y="117"/>
                    </a:cubicBezTo>
                    <a:cubicBezTo>
                      <a:pt x="399" y="111"/>
                      <a:pt x="400" y="107"/>
                      <a:pt x="398" y="106"/>
                    </a:cubicBezTo>
                    <a:cubicBezTo>
                      <a:pt x="396" y="106"/>
                      <a:pt x="396" y="100"/>
                      <a:pt x="398" y="103"/>
                    </a:cubicBezTo>
                    <a:cubicBezTo>
                      <a:pt x="400" y="105"/>
                      <a:pt x="401" y="106"/>
                      <a:pt x="404" y="102"/>
                    </a:cubicBezTo>
                    <a:cubicBezTo>
                      <a:pt x="407" y="99"/>
                      <a:pt x="410" y="94"/>
                      <a:pt x="408" y="92"/>
                    </a:cubicBezTo>
                    <a:cubicBezTo>
                      <a:pt x="406" y="91"/>
                      <a:pt x="409" y="90"/>
                      <a:pt x="413" y="90"/>
                    </a:cubicBezTo>
                    <a:cubicBezTo>
                      <a:pt x="416" y="90"/>
                      <a:pt x="424" y="88"/>
                      <a:pt x="425" y="87"/>
                    </a:cubicBezTo>
                    <a:cubicBezTo>
                      <a:pt x="426" y="83"/>
                      <a:pt x="412" y="88"/>
                      <a:pt x="412" y="86"/>
                    </a:cubicBezTo>
                    <a:cubicBezTo>
                      <a:pt x="412" y="85"/>
                      <a:pt x="421" y="83"/>
                      <a:pt x="425" y="82"/>
                    </a:cubicBezTo>
                    <a:cubicBezTo>
                      <a:pt x="429" y="82"/>
                      <a:pt x="427" y="77"/>
                      <a:pt x="429" y="79"/>
                    </a:cubicBezTo>
                    <a:cubicBezTo>
                      <a:pt x="431" y="81"/>
                      <a:pt x="434" y="81"/>
                      <a:pt x="436" y="80"/>
                    </a:cubicBezTo>
                    <a:cubicBezTo>
                      <a:pt x="438" y="78"/>
                      <a:pt x="437" y="74"/>
                      <a:pt x="434" y="73"/>
                    </a:cubicBezTo>
                    <a:cubicBezTo>
                      <a:pt x="431" y="73"/>
                      <a:pt x="436" y="71"/>
                      <a:pt x="435" y="69"/>
                    </a:cubicBezTo>
                    <a:cubicBezTo>
                      <a:pt x="434" y="68"/>
                      <a:pt x="437" y="61"/>
                      <a:pt x="440" y="60"/>
                    </a:cubicBezTo>
                    <a:cubicBezTo>
                      <a:pt x="444" y="60"/>
                      <a:pt x="442" y="58"/>
                      <a:pt x="445" y="58"/>
                    </a:cubicBezTo>
                    <a:cubicBezTo>
                      <a:pt x="448" y="58"/>
                      <a:pt x="448" y="54"/>
                      <a:pt x="451" y="52"/>
                    </a:cubicBezTo>
                    <a:cubicBezTo>
                      <a:pt x="453" y="49"/>
                      <a:pt x="457" y="56"/>
                      <a:pt x="461" y="52"/>
                    </a:cubicBezTo>
                    <a:cubicBezTo>
                      <a:pt x="462" y="51"/>
                      <a:pt x="464" y="49"/>
                      <a:pt x="467" y="48"/>
                    </a:cubicBezTo>
                    <a:cubicBezTo>
                      <a:pt x="457" y="35"/>
                      <a:pt x="460" y="27"/>
                      <a:pt x="460"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Freeform 133">
                <a:extLst>
                  <a:ext uri="{FF2B5EF4-FFF2-40B4-BE49-F238E27FC236}">
                    <a16:creationId xmlns:a16="http://schemas.microsoft.com/office/drawing/2014/main" id="{30D1ADB1-563C-43FA-B3BC-1B0502D3D928}"/>
                  </a:ext>
                </a:extLst>
              </p:cNvPr>
              <p:cNvSpPr>
                <a:spLocks noEditPoints="1"/>
              </p:cNvSpPr>
              <p:nvPr/>
            </p:nvSpPr>
            <p:spPr bwMode="auto">
              <a:xfrm>
                <a:off x="4747817" y="3212745"/>
                <a:ext cx="239653" cy="170643"/>
              </a:xfrm>
              <a:custGeom>
                <a:avLst/>
                <a:gdLst>
                  <a:gd name="T0" fmla="*/ 102 w 104"/>
                  <a:gd name="T1" fmla="*/ 13 h 74"/>
                  <a:gd name="T2" fmla="*/ 94 w 104"/>
                  <a:gd name="T3" fmla="*/ 13 h 74"/>
                  <a:gd name="T4" fmla="*/ 85 w 104"/>
                  <a:gd name="T5" fmla="*/ 11 h 74"/>
                  <a:gd name="T6" fmla="*/ 81 w 104"/>
                  <a:gd name="T7" fmla="*/ 10 h 74"/>
                  <a:gd name="T8" fmla="*/ 74 w 104"/>
                  <a:gd name="T9" fmla="*/ 11 h 74"/>
                  <a:gd name="T10" fmla="*/ 67 w 104"/>
                  <a:gd name="T11" fmla="*/ 7 h 74"/>
                  <a:gd name="T12" fmla="*/ 62 w 104"/>
                  <a:gd name="T13" fmla="*/ 5 h 74"/>
                  <a:gd name="T14" fmla="*/ 48 w 104"/>
                  <a:gd name="T15" fmla="*/ 3 h 74"/>
                  <a:gd name="T16" fmla="*/ 22 w 104"/>
                  <a:gd name="T17" fmla="*/ 3 h 74"/>
                  <a:gd name="T18" fmla="*/ 12 w 104"/>
                  <a:gd name="T19" fmla="*/ 0 h 74"/>
                  <a:gd name="T20" fmla="*/ 5 w 104"/>
                  <a:gd name="T21" fmla="*/ 4 h 74"/>
                  <a:gd name="T22" fmla="*/ 3 w 104"/>
                  <a:gd name="T23" fmla="*/ 10 h 74"/>
                  <a:gd name="T24" fmla="*/ 5 w 104"/>
                  <a:gd name="T25" fmla="*/ 18 h 74"/>
                  <a:gd name="T26" fmla="*/ 7 w 104"/>
                  <a:gd name="T27" fmla="*/ 17 h 74"/>
                  <a:gd name="T28" fmla="*/ 10 w 104"/>
                  <a:gd name="T29" fmla="*/ 18 h 74"/>
                  <a:gd name="T30" fmla="*/ 15 w 104"/>
                  <a:gd name="T31" fmla="*/ 19 h 74"/>
                  <a:gd name="T32" fmla="*/ 18 w 104"/>
                  <a:gd name="T33" fmla="*/ 19 h 74"/>
                  <a:gd name="T34" fmla="*/ 23 w 104"/>
                  <a:gd name="T35" fmla="*/ 20 h 74"/>
                  <a:gd name="T36" fmla="*/ 25 w 104"/>
                  <a:gd name="T37" fmla="*/ 23 h 74"/>
                  <a:gd name="T38" fmla="*/ 20 w 104"/>
                  <a:gd name="T39" fmla="*/ 27 h 74"/>
                  <a:gd name="T40" fmla="*/ 20 w 104"/>
                  <a:gd name="T41" fmla="*/ 35 h 74"/>
                  <a:gd name="T42" fmla="*/ 19 w 104"/>
                  <a:gd name="T43" fmla="*/ 40 h 74"/>
                  <a:gd name="T44" fmla="*/ 17 w 104"/>
                  <a:gd name="T45" fmla="*/ 44 h 74"/>
                  <a:gd name="T46" fmla="*/ 19 w 104"/>
                  <a:gd name="T47" fmla="*/ 48 h 74"/>
                  <a:gd name="T48" fmla="*/ 17 w 104"/>
                  <a:gd name="T49" fmla="*/ 52 h 74"/>
                  <a:gd name="T50" fmla="*/ 19 w 104"/>
                  <a:gd name="T51" fmla="*/ 56 h 74"/>
                  <a:gd name="T52" fmla="*/ 16 w 104"/>
                  <a:gd name="T53" fmla="*/ 61 h 74"/>
                  <a:gd name="T54" fmla="*/ 17 w 104"/>
                  <a:gd name="T55" fmla="*/ 64 h 74"/>
                  <a:gd name="T56" fmla="*/ 21 w 104"/>
                  <a:gd name="T57" fmla="*/ 64 h 74"/>
                  <a:gd name="T58" fmla="*/ 31 w 104"/>
                  <a:gd name="T59" fmla="*/ 73 h 74"/>
                  <a:gd name="T60" fmla="*/ 33 w 104"/>
                  <a:gd name="T61" fmla="*/ 71 h 74"/>
                  <a:gd name="T62" fmla="*/ 37 w 104"/>
                  <a:gd name="T63" fmla="*/ 71 h 74"/>
                  <a:gd name="T64" fmla="*/ 45 w 104"/>
                  <a:gd name="T65" fmla="*/ 68 h 74"/>
                  <a:gd name="T66" fmla="*/ 55 w 104"/>
                  <a:gd name="T67" fmla="*/ 67 h 74"/>
                  <a:gd name="T68" fmla="*/ 61 w 104"/>
                  <a:gd name="T69" fmla="*/ 65 h 74"/>
                  <a:gd name="T70" fmla="*/ 67 w 104"/>
                  <a:gd name="T71" fmla="*/ 60 h 74"/>
                  <a:gd name="T72" fmla="*/ 70 w 104"/>
                  <a:gd name="T73" fmla="*/ 55 h 74"/>
                  <a:gd name="T74" fmla="*/ 76 w 104"/>
                  <a:gd name="T75" fmla="*/ 48 h 74"/>
                  <a:gd name="T76" fmla="*/ 76 w 104"/>
                  <a:gd name="T77" fmla="*/ 37 h 74"/>
                  <a:gd name="T78" fmla="*/ 83 w 104"/>
                  <a:gd name="T79" fmla="*/ 29 h 74"/>
                  <a:gd name="T80" fmla="*/ 90 w 104"/>
                  <a:gd name="T81" fmla="*/ 25 h 74"/>
                  <a:gd name="T82" fmla="*/ 99 w 104"/>
                  <a:gd name="T83" fmla="*/ 20 h 74"/>
                  <a:gd name="T84" fmla="*/ 102 w 104"/>
                  <a:gd name="T85" fmla="*/ 13 h 74"/>
                  <a:gd name="T86" fmla="*/ 103 w 104"/>
                  <a:gd name="T87" fmla="*/ 39 h 74"/>
                  <a:gd name="T88" fmla="*/ 96 w 104"/>
                  <a:gd name="T89" fmla="*/ 42 h 74"/>
                  <a:gd name="T90" fmla="*/ 103 w 104"/>
                  <a:gd name="T91"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 h="74">
                    <a:moveTo>
                      <a:pt x="102" y="13"/>
                    </a:moveTo>
                    <a:cubicBezTo>
                      <a:pt x="100" y="13"/>
                      <a:pt x="96" y="14"/>
                      <a:pt x="94" y="13"/>
                    </a:cubicBezTo>
                    <a:cubicBezTo>
                      <a:pt x="92" y="13"/>
                      <a:pt x="86" y="12"/>
                      <a:pt x="85" y="11"/>
                    </a:cubicBezTo>
                    <a:cubicBezTo>
                      <a:pt x="83" y="9"/>
                      <a:pt x="81" y="8"/>
                      <a:pt x="81" y="10"/>
                    </a:cubicBezTo>
                    <a:cubicBezTo>
                      <a:pt x="81" y="12"/>
                      <a:pt x="77" y="12"/>
                      <a:pt x="74" y="11"/>
                    </a:cubicBezTo>
                    <a:cubicBezTo>
                      <a:pt x="72" y="9"/>
                      <a:pt x="68" y="8"/>
                      <a:pt x="67" y="7"/>
                    </a:cubicBezTo>
                    <a:cubicBezTo>
                      <a:pt x="66" y="6"/>
                      <a:pt x="64" y="5"/>
                      <a:pt x="62" y="5"/>
                    </a:cubicBezTo>
                    <a:cubicBezTo>
                      <a:pt x="60" y="5"/>
                      <a:pt x="53" y="2"/>
                      <a:pt x="48" y="3"/>
                    </a:cubicBezTo>
                    <a:cubicBezTo>
                      <a:pt x="43" y="4"/>
                      <a:pt x="28" y="2"/>
                      <a:pt x="22" y="3"/>
                    </a:cubicBezTo>
                    <a:cubicBezTo>
                      <a:pt x="16" y="3"/>
                      <a:pt x="15" y="0"/>
                      <a:pt x="12" y="0"/>
                    </a:cubicBezTo>
                    <a:cubicBezTo>
                      <a:pt x="9" y="0"/>
                      <a:pt x="10" y="4"/>
                      <a:pt x="5" y="4"/>
                    </a:cubicBezTo>
                    <a:cubicBezTo>
                      <a:pt x="1" y="5"/>
                      <a:pt x="0" y="8"/>
                      <a:pt x="3" y="10"/>
                    </a:cubicBezTo>
                    <a:cubicBezTo>
                      <a:pt x="5" y="12"/>
                      <a:pt x="5" y="15"/>
                      <a:pt x="5" y="18"/>
                    </a:cubicBezTo>
                    <a:cubicBezTo>
                      <a:pt x="6" y="18"/>
                      <a:pt x="7" y="18"/>
                      <a:pt x="7" y="17"/>
                    </a:cubicBezTo>
                    <a:cubicBezTo>
                      <a:pt x="9" y="16"/>
                      <a:pt x="10" y="16"/>
                      <a:pt x="10" y="18"/>
                    </a:cubicBezTo>
                    <a:cubicBezTo>
                      <a:pt x="10" y="19"/>
                      <a:pt x="13" y="19"/>
                      <a:pt x="15" y="19"/>
                    </a:cubicBezTo>
                    <a:cubicBezTo>
                      <a:pt x="17" y="19"/>
                      <a:pt x="16" y="20"/>
                      <a:pt x="18" y="19"/>
                    </a:cubicBezTo>
                    <a:cubicBezTo>
                      <a:pt x="20" y="17"/>
                      <a:pt x="23" y="18"/>
                      <a:pt x="23" y="20"/>
                    </a:cubicBezTo>
                    <a:cubicBezTo>
                      <a:pt x="23" y="21"/>
                      <a:pt x="27" y="20"/>
                      <a:pt x="25" y="23"/>
                    </a:cubicBezTo>
                    <a:cubicBezTo>
                      <a:pt x="23" y="25"/>
                      <a:pt x="20" y="26"/>
                      <a:pt x="20" y="27"/>
                    </a:cubicBezTo>
                    <a:cubicBezTo>
                      <a:pt x="20" y="29"/>
                      <a:pt x="22" y="33"/>
                      <a:pt x="20" y="35"/>
                    </a:cubicBezTo>
                    <a:cubicBezTo>
                      <a:pt x="18" y="37"/>
                      <a:pt x="21" y="40"/>
                      <a:pt x="19" y="40"/>
                    </a:cubicBezTo>
                    <a:cubicBezTo>
                      <a:pt x="17" y="40"/>
                      <a:pt x="15" y="41"/>
                      <a:pt x="17" y="44"/>
                    </a:cubicBezTo>
                    <a:cubicBezTo>
                      <a:pt x="19" y="46"/>
                      <a:pt x="21" y="48"/>
                      <a:pt x="19" y="48"/>
                    </a:cubicBezTo>
                    <a:cubicBezTo>
                      <a:pt x="17" y="48"/>
                      <a:pt x="16" y="51"/>
                      <a:pt x="17" y="52"/>
                    </a:cubicBezTo>
                    <a:cubicBezTo>
                      <a:pt x="18" y="53"/>
                      <a:pt x="22" y="56"/>
                      <a:pt x="19" y="56"/>
                    </a:cubicBezTo>
                    <a:cubicBezTo>
                      <a:pt x="16" y="57"/>
                      <a:pt x="16" y="59"/>
                      <a:pt x="16" y="61"/>
                    </a:cubicBezTo>
                    <a:cubicBezTo>
                      <a:pt x="16" y="62"/>
                      <a:pt x="16" y="63"/>
                      <a:pt x="17" y="64"/>
                    </a:cubicBezTo>
                    <a:cubicBezTo>
                      <a:pt x="18" y="64"/>
                      <a:pt x="20" y="64"/>
                      <a:pt x="21" y="64"/>
                    </a:cubicBezTo>
                    <a:cubicBezTo>
                      <a:pt x="25" y="66"/>
                      <a:pt x="26" y="74"/>
                      <a:pt x="31" y="73"/>
                    </a:cubicBezTo>
                    <a:cubicBezTo>
                      <a:pt x="33" y="73"/>
                      <a:pt x="32" y="72"/>
                      <a:pt x="33" y="71"/>
                    </a:cubicBezTo>
                    <a:cubicBezTo>
                      <a:pt x="34" y="70"/>
                      <a:pt x="36" y="71"/>
                      <a:pt x="37" y="71"/>
                    </a:cubicBezTo>
                    <a:cubicBezTo>
                      <a:pt x="39" y="71"/>
                      <a:pt x="40" y="68"/>
                      <a:pt x="45" y="68"/>
                    </a:cubicBezTo>
                    <a:cubicBezTo>
                      <a:pt x="49" y="68"/>
                      <a:pt x="52" y="67"/>
                      <a:pt x="55" y="67"/>
                    </a:cubicBezTo>
                    <a:cubicBezTo>
                      <a:pt x="58" y="67"/>
                      <a:pt x="60" y="67"/>
                      <a:pt x="61" y="65"/>
                    </a:cubicBezTo>
                    <a:cubicBezTo>
                      <a:pt x="62" y="62"/>
                      <a:pt x="64" y="61"/>
                      <a:pt x="67" y="60"/>
                    </a:cubicBezTo>
                    <a:cubicBezTo>
                      <a:pt x="70" y="60"/>
                      <a:pt x="70" y="56"/>
                      <a:pt x="70" y="55"/>
                    </a:cubicBezTo>
                    <a:cubicBezTo>
                      <a:pt x="70" y="53"/>
                      <a:pt x="76" y="50"/>
                      <a:pt x="76" y="48"/>
                    </a:cubicBezTo>
                    <a:cubicBezTo>
                      <a:pt x="76" y="47"/>
                      <a:pt x="73" y="41"/>
                      <a:pt x="76" y="37"/>
                    </a:cubicBezTo>
                    <a:cubicBezTo>
                      <a:pt x="79" y="32"/>
                      <a:pt x="83" y="31"/>
                      <a:pt x="83" y="29"/>
                    </a:cubicBezTo>
                    <a:cubicBezTo>
                      <a:pt x="83" y="26"/>
                      <a:pt x="86" y="25"/>
                      <a:pt x="90" y="25"/>
                    </a:cubicBezTo>
                    <a:cubicBezTo>
                      <a:pt x="94" y="24"/>
                      <a:pt x="96" y="22"/>
                      <a:pt x="99" y="20"/>
                    </a:cubicBezTo>
                    <a:cubicBezTo>
                      <a:pt x="102" y="19"/>
                      <a:pt x="103" y="17"/>
                      <a:pt x="102" y="13"/>
                    </a:cubicBezTo>
                    <a:close/>
                    <a:moveTo>
                      <a:pt x="103" y="39"/>
                    </a:moveTo>
                    <a:cubicBezTo>
                      <a:pt x="103" y="35"/>
                      <a:pt x="94" y="41"/>
                      <a:pt x="96" y="42"/>
                    </a:cubicBezTo>
                    <a:cubicBezTo>
                      <a:pt x="100" y="44"/>
                      <a:pt x="104" y="43"/>
                      <a:pt x="103" y="3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Freeform 134">
                <a:extLst>
                  <a:ext uri="{FF2B5EF4-FFF2-40B4-BE49-F238E27FC236}">
                    <a16:creationId xmlns:a16="http://schemas.microsoft.com/office/drawing/2014/main" id="{F566E55E-3459-44AE-999D-EB672351DBEB}"/>
                  </a:ext>
                </a:extLst>
              </p:cNvPr>
              <p:cNvSpPr>
                <a:spLocks/>
              </p:cNvSpPr>
              <p:nvPr/>
            </p:nvSpPr>
            <p:spPr bwMode="auto">
              <a:xfrm>
                <a:off x="5163131" y="3138716"/>
                <a:ext cx="61482" cy="37642"/>
              </a:xfrm>
              <a:custGeom>
                <a:avLst/>
                <a:gdLst>
                  <a:gd name="T0" fmla="*/ 0 w 27"/>
                  <a:gd name="T1" fmla="*/ 14 h 16"/>
                  <a:gd name="T2" fmla="*/ 5 w 27"/>
                  <a:gd name="T3" fmla="*/ 13 h 16"/>
                  <a:gd name="T4" fmla="*/ 7 w 27"/>
                  <a:gd name="T5" fmla="*/ 15 h 16"/>
                  <a:gd name="T6" fmla="*/ 12 w 27"/>
                  <a:gd name="T7" fmla="*/ 14 h 16"/>
                  <a:gd name="T8" fmla="*/ 17 w 27"/>
                  <a:gd name="T9" fmla="*/ 15 h 16"/>
                  <a:gd name="T10" fmla="*/ 20 w 27"/>
                  <a:gd name="T11" fmla="*/ 11 h 16"/>
                  <a:gd name="T12" fmla="*/ 22 w 27"/>
                  <a:gd name="T13" fmla="*/ 7 h 16"/>
                  <a:gd name="T14" fmla="*/ 27 w 27"/>
                  <a:gd name="T15" fmla="*/ 4 h 16"/>
                  <a:gd name="T16" fmla="*/ 25 w 27"/>
                  <a:gd name="T17" fmla="*/ 1 h 16"/>
                  <a:gd name="T18" fmla="*/ 20 w 27"/>
                  <a:gd name="T19" fmla="*/ 2 h 16"/>
                  <a:gd name="T20" fmla="*/ 13 w 27"/>
                  <a:gd name="T21" fmla="*/ 5 h 16"/>
                  <a:gd name="T22" fmla="*/ 4 w 27"/>
                  <a:gd name="T23" fmla="*/ 3 h 16"/>
                  <a:gd name="T24" fmla="*/ 0 w 27"/>
                  <a:gd name="T25" fmla="*/ 3 h 16"/>
                  <a:gd name="T26" fmla="*/ 0 w 27"/>
                  <a:gd name="T2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6">
                    <a:moveTo>
                      <a:pt x="0" y="14"/>
                    </a:moveTo>
                    <a:cubicBezTo>
                      <a:pt x="2" y="13"/>
                      <a:pt x="4" y="13"/>
                      <a:pt x="5" y="13"/>
                    </a:cubicBezTo>
                    <a:cubicBezTo>
                      <a:pt x="6" y="13"/>
                      <a:pt x="6" y="14"/>
                      <a:pt x="7" y="15"/>
                    </a:cubicBezTo>
                    <a:cubicBezTo>
                      <a:pt x="8" y="15"/>
                      <a:pt x="11" y="15"/>
                      <a:pt x="12" y="14"/>
                    </a:cubicBezTo>
                    <a:cubicBezTo>
                      <a:pt x="14" y="14"/>
                      <a:pt x="17" y="16"/>
                      <a:pt x="17" y="15"/>
                    </a:cubicBezTo>
                    <a:cubicBezTo>
                      <a:pt x="18" y="13"/>
                      <a:pt x="19" y="11"/>
                      <a:pt x="20" y="11"/>
                    </a:cubicBezTo>
                    <a:cubicBezTo>
                      <a:pt x="21" y="11"/>
                      <a:pt x="21" y="7"/>
                      <a:pt x="22" y="7"/>
                    </a:cubicBezTo>
                    <a:cubicBezTo>
                      <a:pt x="23" y="7"/>
                      <a:pt x="27" y="4"/>
                      <a:pt x="27" y="4"/>
                    </a:cubicBezTo>
                    <a:cubicBezTo>
                      <a:pt x="27" y="4"/>
                      <a:pt x="26" y="1"/>
                      <a:pt x="25" y="1"/>
                    </a:cubicBezTo>
                    <a:cubicBezTo>
                      <a:pt x="25" y="0"/>
                      <a:pt x="23" y="2"/>
                      <a:pt x="20" y="2"/>
                    </a:cubicBezTo>
                    <a:cubicBezTo>
                      <a:pt x="16" y="2"/>
                      <a:pt x="14" y="5"/>
                      <a:pt x="13" y="5"/>
                    </a:cubicBezTo>
                    <a:cubicBezTo>
                      <a:pt x="11" y="5"/>
                      <a:pt x="7" y="3"/>
                      <a:pt x="4" y="3"/>
                    </a:cubicBezTo>
                    <a:cubicBezTo>
                      <a:pt x="3" y="3"/>
                      <a:pt x="1" y="3"/>
                      <a:pt x="0" y="3"/>
                    </a:cubicBezTo>
                    <a:cubicBezTo>
                      <a:pt x="0" y="6"/>
                      <a:pt x="0" y="10"/>
                      <a:pt x="0"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Freeform 135">
                <a:extLst>
                  <a:ext uri="{FF2B5EF4-FFF2-40B4-BE49-F238E27FC236}">
                    <a16:creationId xmlns:a16="http://schemas.microsoft.com/office/drawing/2014/main" id="{CFCC9919-67F8-4AE7-9CC0-59497142DF38}"/>
                  </a:ext>
                </a:extLst>
              </p:cNvPr>
              <p:cNvSpPr>
                <a:spLocks noEditPoints="1"/>
              </p:cNvSpPr>
              <p:nvPr/>
            </p:nvSpPr>
            <p:spPr bwMode="auto">
              <a:xfrm>
                <a:off x="5291113" y="3259170"/>
                <a:ext cx="117944" cy="144293"/>
              </a:xfrm>
              <a:custGeom>
                <a:avLst/>
                <a:gdLst>
                  <a:gd name="T0" fmla="*/ 50 w 51"/>
                  <a:gd name="T1" fmla="*/ 0 h 63"/>
                  <a:gd name="T2" fmla="*/ 46 w 51"/>
                  <a:gd name="T3" fmla="*/ 1 h 63"/>
                  <a:gd name="T4" fmla="*/ 43 w 51"/>
                  <a:gd name="T5" fmla="*/ 3 h 63"/>
                  <a:gd name="T6" fmla="*/ 34 w 51"/>
                  <a:gd name="T7" fmla="*/ 2 h 63"/>
                  <a:gd name="T8" fmla="*/ 24 w 51"/>
                  <a:gd name="T9" fmla="*/ 2 h 63"/>
                  <a:gd name="T10" fmla="*/ 23 w 51"/>
                  <a:gd name="T11" fmla="*/ 2 h 63"/>
                  <a:gd name="T12" fmla="*/ 16 w 51"/>
                  <a:gd name="T13" fmla="*/ 6 h 63"/>
                  <a:gd name="T14" fmla="*/ 12 w 51"/>
                  <a:gd name="T15" fmla="*/ 8 h 63"/>
                  <a:gd name="T16" fmla="*/ 7 w 51"/>
                  <a:gd name="T17" fmla="*/ 9 h 63"/>
                  <a:gd name="T18" fmla="*/ 4 w 51"/>
                  <a:gd name="T19" fmla="*/ 13 h 63"/>
                  <a:gd name="T20" fmla="*/ 2 w 51"/>
                  <a:gd name="T21" fmla="*/ 16 h 63"/>
                  <a:gd name="T22" fmla="*/ 0 w 51"/>
                  <a:gd name="T23" fmla="*/ 21 h 63"/>
                  <a:gd name="T24" fmla="*/ 0 w 51"/>
                  <a:gd name="T25" fmla="*/ 21 h 63"/>
                  <a:gd name="T26" fmla="*/ 4 w 51"/>
                  <a:gd name="T27" fmla="*/ 28 h 63"/>
                  <a:gd name="T28" fmla="*/ 10 w 51"/>
                  <a:gd name="T29" fmla="*/ 30 h 63"/>
                  <a:gd name="T30" fmla="*/ 17 w 51"/>
                  <a:gd name="T31" fmla="*/ 32 h 63"/>
                  <a:gd name="T32" fmla="*/ 9 w 51"/>
                  <a:gd name="T33" fmla="*/ 33 h 63"/>
                  <a:gd name="T34" fmla="*/ 10 w 51"/>
                  <a:gd name="T35" fmla="*/ 40 h 63"/>
                  <a:gd name="T36" fmla="*/ 14 w 51"/>
                  <a:gd name="T37" fmla="*/ 45 h 63"/>
                  <a:gd name="T38" fmla="*/ 22 w 51"/>
                  <a:gd name="T39" fmla="*/ 49 h 63"/>
                  <a:gd name="T40" fmla="*/ 20 w 51"/>
                  <a:gd name="T41" fmla="*/ 41 h 63"/>
                  <a:gd name="T42" fmla="*/ 26 w 51"/>
                  <a:gd name="T43" fmla="*/ 40 h 63"/>
                  <a:gd name="T44" fmla="*/ 22 w 51"/>
                  <a:gd name="T45" fmla="*/ 37 h 63"/>
                  <a:gd name="T46" fmla="*/ 25 w 51"/>
                  <a:gd name="T47" fmla="*/ 36 h 63"/>
                  <a:gd name="T48" fmla="*/ 31 w 51"/>
                  <a:gd name="T49" fmla="*/ 35 h 63"/>
                  <a:gd name="T50" fmla="*/ 28 w 51"/>
                  <a:gd name="T51" fmla="*/ 28 h 63"/>
                  <a:gd name="T52" fmla="*/ 22 w 51"/>
                  <a:gd name="T53" fmla="*/ 29 h 63"/>
                  <a:gd name="T54" fmla="*/ 24 w 51"/>
                  <a:gd name="T55" fmla="*/ 24 h 63"/>
                  <a:gd name="T56" fmla="*/ 18 w 51"/>
                  <a:gd name="T57" fmla="*/ 15 h 63"/>
                  <a:gd name="T58" fmla="*/ 22 w 51"/>
                  <a:gd name="T59" fmla="*/ 13 h 63"/>
                  <a:gd name="T60" fmla="*/ 28 w 51"/>
                  <a:gd name="T61" fmla="*/ 14 h 63"/>
                  <a:gd name="T62" fmla="*/ 30 w 51"/>
                  <a:gd name="T63" fmla="*/ 8 h 63"/>
                  <a:gd name="T64" fmla="*/ 35 w 51"/>
                  <a:gd name="T65" fmla="*/ 10 h 63"/>
                  <a:gd name="T66" fmla="*/ 41 w 51"/>
                  <a:gd name="T67" fmla="*/ 7 h 63"/>
                  <a:gd name="T68" fmla="*/ 46 w 51"/>
                  <a:gd name="T69" fmla="*/ 9 h 63"/>
                  <a:gd name="T70" fmla="*/ 48 w 51"/>
                  <a:gd name="T71" fmla="*/ 6 h 63"/>
                  <a:gd name="T72" fmla="*/ 51 w 51"/>
                  <a:gd name="T73" fmla="*/ 3 h 63"/>
                  <a:gd name="T74" fmla="*/ 50 w 51"/>
                  <a:gd name="T75" fmla="*/ 0 h 63"/>
                  <a:gd name="T76" fmla="*/ 43 w 51"/>
                  <a:gd name="T77" fmla="*/ 59 h 63"/>
                  <a:gd name="T78" fmla="*/ 30 w 51"/>
                  <a:gd name="T79" fmla="*/ 58 h 63"/>
                  <a:gd name="T80" fmla="*/ 26 w 51"/>
                  <a:gd name="T81" fmla="*/ 60 h 63"/>
                  <a:gd name="T82" fmla="*/ 37 w 51"/>
                  <a:gd name="T83" fmla="*/ 63 h 63"/>
                  <a:gd name="T84" fmla="*/ 48 w 51"/>
                  <a:gd name="T85" fmla="*/ 60 h 63"/>
                  <a:gd name="T86" fmla="*/ 43 w 51"/>
                  <a:gd name="T87" fmla="*/ 5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63">
                    <a:moveTo>
                      <a:pt x="50" y="0"/>
                    </a:moveTo>
                    <a:cubicBezTo>
                      <a:pt x="48" y="0"/>
                      <a:pt x="46" y="0"/>
                      <a:pt x="46" y="1"/>
                    </a:cubicBezTo>
                    <a:cubicBezTo>
                      <a:pt x="47" y="3"/>
                      <a:pt x="45" y="3"/>
                      <a:pt x="43" y="3"/>
                    </a:cubicBezTo>
                    <a:cubicBezTo>
                      <a:pt x="43" y="3"/>
                      <a:pt x="36" y="3"/>
                      <a:pt x="34" y="2"/>
                    </a:cubicBezTo>
                    <a:cubicBezTo>
                      <a:pt x="33" y="1"/>
                      <a:pt x="27" y="1"/>
                      <a:pt x="24" y="2"/>
                    </a:cubicBezTo>
                    <a:cubicBezTo>
                      <a:pt x="24" y="2"/>
                      <a:pt x="24" y="2"/>
                      <a:pt x="23" y="2"/>
                    </a:cubicBezTo>
                    <a:cubicBezTo>
                      <a:pt x="23" y="3"/>
                      <a:pt x="17" y="6"/>
                      <a:pt x="16" y="6"/>
                    </a:cubicBezTo>
                    <a:cubicBezTo>
                      <a:pt x="15" y="5"/>
                      <a:pt x="14" y="7"/>
                      <a:pt x="12" y="8"/>
                    </a:cubicBezTo>
                    <a:cubicBezTo>
                      <a:pt x="10" y="8"/>
                      <a:pt x="7" y="8"/>
                      <a:pt x="7" y="9"/>
                    </a:cubicBezTo>
                    <a:cubicBezTo>
                      <a:pt x="7" y="9"/>
                      <a:pt x="5" y="12"/>
                      <a:pt x="4" y="13"/>
                    </a:cubicBezTo>
                    <a:cubicBezTo>
                      <a:pt x="3" y="14"/>
                      <a:pt x="4" y="16"/>
                      <a:pt x="2" y="16"/>
                    </a:cubicBezTo>
                    <a:cubicBezTo>
                      <a:pt x="1" y="16"/>
                      <a:pt x="0" y="19"/>
                      <a:pt x="0" y="21"/>
                    </a:cubicBezTo>
                    <a:cubicBezTo>
                      <a:pt x="0" y="21"/>
                      <a:pt x="0" y="21"/>
                      <a:pt x="0" y="21"/>
                    </a:cubicBezTo>
                    <a:cubicBezTo>
                      <a:pt x="3" y="22"/>
                      <a:pt x="5" y="25"/>
                      <a:pt x="4" y="28"/>
                    </a:cubicBezTo>
                    <a:cubicBezTo>
                      <a:pt x="4" y="31"/>
                      <a:pt x="8" y="32"/>
                      <a:pt x="10" y="30"/>
                    </a:cubicBezTo>
                    <a:cubicBezTo>
                      <a:pt x="12" y="27"/>
                      <a:pt x="17" y="31"/>
                      <a:pt x="17" y="32"/>
                    </a:cubicBezTo>
                    <a:cubicBezTo>
                      <a:pt x="17" y="34"/>
                      <a:pt x="12" y="31"/>
                      <a:pt x="9" y="33"/>
                    </a:cubicBezTo>
                    <a:cubicBezTo>
                      <a:pt x="6" y="35"/>
                      <a:pt x="11" y="37"/>
                      <a:pt x="10" y="40"/>
                    </a:cubicBezTo>
                    <a:cubicBezTo>
                      <a:pt x="10" y="42"/>
                      <a:pt x="12" y="45"/>
                      <a:pt x="14" y="45"/>
                    </a:cubicBezTo>
                    <a:cubicBezTo>
                      <a:pt x="17" y="45"/>
                      <a:pt x="20" y="50"/>
                      <a:pt x="22" y="49"/>
                    </a:cubicBezTo>
                    <a:cubicBezTo>
                      <a:pt x="24" y="48"/>
                      <a:pt x="20" y="42"/>
                      <a:pt x="20" y="41"/>
                    </a:cubicBezTo>
                    <a:cubicBezTo>
                      <a:pt x="21" y="40"/>
                      <a:pt x="24" y="42"/>
                      <a:pt x="26" y="40"/>
                    </a:cubicBezTo>
                    <a:cubicBezTo>
                      <a:pt x="28" y="39"/>
                      <a:pt x="25" y="37"/>
                      <a:pt x="22" y="37"/>
                    </a:cubicBezTo>
                    <a:cubicBezTo>
                      <a:pt x="20" y="37"/>
                      <a:pt x="22" y="34"/>
                      <a:pt x="25" y="36"/>
                    </a:cubicBezTo>
                    <a:cubicBezTo>
                      <a:pt x="28" y="37"/>
                      <a:pt x="30" y="35"/>
                      <a:pt x="31" y="35"/>
                    </a:cubicBezTo>
                    <a:cubicBezTo>
                      <a:pt x="32" y="35"/>
                      <a:pt x="33" y="30"/>
                      <a:pt x="28" y="28"/>
                    </a:cubicBezTo>
                    <a:cubicBezTo>
                      <a:pt x="24" y="27"/>
                      <a:pt x="25" y="32"/>
                      <a:pt x="22" y="29"/>
                    </a:cubicBezTo>
                    <a:cubicBezTo>
                      <a:pt x="19" y="26"/>
                      <a:pt x="24" y="27"/>
                      <a:pt x="24" y="24"/>
                    </a:cubicBezTo>
                    <a:cubicBezTo>
                      <a:pt x="24" y="22"/>
                      <a:pt x="20" y="18"/>
                      <a:pt x="18" y="15"/>
                    </a:cubicBezTo>
                    <a:cubicBezTo>
                      <a:pt x="16" y="12"/>
                      <a:pt x="21" y="11"/>
                      <a:pt x="22" y="13"/>
                    </a:cubicBezTo>
                    <a:cubicBezTo>
                      <a:pt x="23" y="15"/>
                      <a:pt x="26" y="15"/>
                      <a:pt x="28" y="14"/>
                    </a:cubicBezTo>
                    <a:cubicBezTo>
                      <a:pt x="30" y="13"/>
                      <a:pt x="26" y="9"/>
                      <a:pt x="30" y="8"/>
                    </a:cubicBezTo>
                    <a:cubicBezTo>
                      <a:pt x="34" y="7"/>
                      <a:pt x="34" y="9"/>
                      <a:pt x="35" y="10"/>
                    </a:cubicBezTo>
                    <a:cubicBezTo>
                      <a:pt x="36" y="10"/>
                      <a:pt x="37" y="7"/>
                      <a:pt x="41" y="7"/>
                    </a:cubicBezTo>
                    <a:cubicBezTo>
                      <a:pt x="43" y="7"/>
                      <a:pt x="45" y="8"/>
                      <a:pt x="46" y="9"/>
                    </a:cubicBezTo>
                    <a:cubicBezTo>
                      <a:pt x="47" y="8"/>
                      <a:pt x="48" y="7"/>
                      <a:pt x="48" y="6"/>
                    </a:cubicBezTo>
                    <a:cubicBezTo>
                      <a:pt x="48" y="5"/>
                      <a:pt x="51" y="5"/>
                      <a:pt x="51" y="3"/>
                    </a:cubicBezTo>
                    <a:cubicBezTo>
                      <a:pt x="51" y="2"/>
                      <a:pt x="50" y="1"/>
                      <a:pt x="50" y="0"/>
                    </a:cubicBezTo>
                    <a:close/>
                    <a:moveTo>
                      <a:pt x="43" y="59"/>
                    </a:moveTo>
                    <a:cubicBezTo>
                      <a:pt x="41" y="58"/>
                      <a:pt x="33" y="60"/>
                      <a:pt x="30" y="58"/>
                    </a:cubicBezTo>
                    <a:cubicBezTo>
                      <a:pt x="28" y="56"/>
                      <a:pt x="24" y="60"/>
                      <a:pt x="26" y="60"/>
                    </a:cubicBezTo>
                    <a:cubicBezTo>
                      <a:pt x="28" y="61"/>
                      <a:pt x="33" y="63"/>
                      <a:pt x="37" y="63"/>
                    </a:cubicBezTo>
                    <a:cubicBezTo>
                      <a:pt x="42" y="63"/>
                      <a:pt x="48" y="61"/>
                      <a:pt x="48" y="60"/>
                    </a:cubicBezTo>
                    <a:cubicBezTo>
                      <a:pt x="48" y="59"/>
                      <a:pt x="45" y="61"/>
                      <a:pt x="43" y="5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Freeform 136">
                <a:extLst>
                  <a:ext uri="{FF2B5EF4-FFF2-40B4-BE49-F238E27FC236}">
                    <a16:creationId xmlns:a16="http://schemas.microsoft.com/office/drawing/2014/main" id="{71B1A5DF-F4D6-4C3C-B49E-DC111A6E0485}"/>
                  </a:ext>
                </a:extLst>
              </p:cNvPr>
              <p:cNvSpPr>
                <a:spLocks/>
              </p:cNvSpPr>
              <p:nvPr/>
            </p:nvSpPr>
            <p:spPr bwMode="auto">
              <a:xfrm>
                <a:off x="5508181" y="3385897"/>
                <a:ext cx="48934" cy="30113"/>
              </a:xfrm>
              <a:custGeom>
                <a:avLst/>
                <a:gdLst>
                  <a:gd name="T0" fmla="*/ 14 w 21"/>
                  <a:gd name="T1" fmla="*/ 8 h 13"/>
                  <a:gd name="T2" fmla="*/ 19 w 21"/>
                  <a:gd name="T3" fmla="*/ 3 h 13"/>
                  <a:gd name="T4" fmla="*/ 19 w 21"/>
                  <a:gd name="T5" fmla="*/ 1 h 13"/>
                  <a:gd name="T6" fmla="*/ 7 w 21"/>
                  <a:gd name="T7" fmla="*/ 5 h 13"/>
                  <a:gd name="T8" fmla="*/ 4 w 21"/>
                  <a:gd name="T9" fmla="*/ 10 h 13"/>
                  <a:gd name="T10" fmla="*/ 14 w 21"/>
                  <a:gd name="T11" fmla="*/ 8 h 13"/>
                </a:gdLst>
                <a:ahLst/>
                <a:cxnLst>
                  <a:cxn ang="0">
                    <a:pos x="T0" y="T1"/>
                  </a:cxn>
                  <a:cxn ang="0">
                    <a:pos x="T2" y="T3"/>
                  </a:cxn>
                  <a:cxn ang="0">
                    <a:pos x="T4" y="T5"/>
                  </a:cxn>
                  <a:cxn ang="0">
                    <a:pos x="T6" y="T7"/>
                  </a:cxn>
                  <a:cxn ang="0">
                    <a:pos x="T8" y="T9"/>
                  </a:cxn>
                  <a:cxn ang="0">
                    <a:pos x="T10" y="T11"/>
                  </a:cxn>
                </a:cxnLst>
                <a:rect l="0" t="0" r="r" b="b"/>
                <a:pathLst>
                  <a:path w="21" h="13">
                    <a:moveTo>
                      <a:pt x="14" y="8"/>
                    </a:moveTo>
                    <a:cubicBezTo>
                      <a:pt x="14" y="7"/>
                      <a:pt x="16" y="4"/>
                      <a:pt x="19" y="3"/>
                    </a:cubicBezTo>
                    <a:cubicBezTo>
                      <a:pt x="21" y="2"/>
                      <a:pt x="20" y="0"/>
                      <a:pt x="19" y="1"/>
                    </a:cubicBezTo>
                    <a:cubicBezTo>
                      <a:pt x="17" y="3"/>
                      <a:pt x="13" y="4"/>
                      <a:pt x="7" y="5"/>
                    </a:cubicBezTo>
                    <a:cubicBezTo>
                      <a:pt x="2" y="5"/>
                      <a:pt x="0" y="8"/>
                      <a:pt x="4" y="10"/>
                    </a:cubicBezTo>
                    <a:cubicBezTo>
                      <a:pt x="8" y="13"/>
                      <a:pt x="15" y="9"/>
                      <a:pt x="14"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137">
                <a:extLst>
                  <a:ext uri="{FF2B5EF4-FFF2-40B4-BE49-F238E27FC236}">
                    <a16:creationId xmlns:a16="http://schemas.microsoft.com/office/drawing/2014/main" id="{FCD3F986-4DF8-461C-8866-A16B1E33ED99}"/>
                  </a:ext>
                </a:extLst>
              </p:cNvPr>
              <p:cNvSpPr>
                <a:spLocks/>
              </p:cNvSpPr>
              <p:nvPr/>
            </p:nvSpPr>
            <p:spPr bwMode="auto">
              <a:xfrm>
                <a:off x="4473032" y="2610477"/>
                <a:ext cx="198247" cy="99123"/>
              </a:xfrm>
              <a:custGeom>
                <a:avLst/>
                <a:gdLst>
                  <a:gd name="T0" fmla="*/ 72 w 86"/>
                  <a:gd name="T1" fmla="*/ 31 h 43"/>
                  <a:gd name="T2" fmla="*/ 79 w 86"/>
                  <a:gd name="T3" fmla="*/ 26 h 43"/>
                  <a:gd name="T4" fmla="*/ 85 w 86"/>
                  <a:gd name="T5" fmla="*/ 20 h 43"/>
                  <a:gd name="T6" fmla="*/ 81 w 86"/>
                  <a:gd name="T7" fmla="*/ 13 h 43"/>
                  <a:gd name="T8" fmla="*/ 76 w 86"/>
                  <a:gd name="T9" fmla="*/ 9 h 43"/>
                  <a:gd name="T10" fmla="*/ 75 w 86"/>
                  <a:gd name="T11" fmla="*/ 4 h 43"/>
                  <a:gd name="T12" fmla="*/ 69 w 86"/>
                  <a:gd name="T13" fmla="*/ 4 h 43"/>
                  <a:gd name="T14" fmla="*/ 62 w 86"/>
                  <a:gd name="T15" fmla="*/ 1 h 43"/>
                  <a:gd name="T16" fmla="*/ 61 w 86"/>
                  <a:gd name="T17" fmla="*/ 6 h 43"/>
                  <a:gd name="T18" fmla="*/ 56 w 86"/>
                  <a:gd name="T19" fmla="*/ 6 h 43"/>
                  <a:gd name="T20" fmla="*/ 53 w 86"/>
                  <a:gd name="T21" fmla="*/ 6 h 43"/>
                  <a:gd name="T22" fmla="*/ 48 w 86"/>
                  <a:gd name="T23" fmla="*/ 7 h 43"/>
                  <a:gd name="T24" fmla="*/ 44 w 86"/>
                  <a:gd name="T25" fmla="*/ 5 h 43"/>
                  <a:gd name="T26" fmla="*/ 39 w 86"/>
                  <a:gd name="T27" fmla="*/ 9 h 43"/>
                  <a:gd name="T28" fmla="*/ 35 w 86"/>
                  <a:gd name="T29" fmla="*/ 7 h 43"/>
                  <a:gd name="T30" fmla="*/ 32 w 86"/>
                  <a:gd name="T31" fmla="*/ 10 h 43"/>
                  <a:gd name="T32" fmla="*/ 31 w 86"/>
                  <a:gd name="T33" fmla="*/ 14 h 43"/>
                  <a:gd name="T34" fmla="*/ 25 w 86"/>
                  <a:gd name="T35" fmla="*/ 16 h 43"/>
                  <a:gd name="T36" fmla="*/ 23 w 86"/>
                  <a:gd name="T37" fmla="*/ 10 h 43"/>
                  <a:gd name="T38" fmla="*/ 11 w 86"/>
                  <a:gd name="T39" fmla="*/ 2 h 43"/>
                  <a:gd name="T40" fmla="*/ 12 w 86"/>
                  <a:gd name="T41" fmla="*/ 6 h 43"/>
                  <a:gd name="T42" fmla="*/ 9 w 86"/>
                  <a:gd name="T43" fmla="*/ 6 h 43"/>
                  <a:gd name="T44" fmla="*/ 4 w 86"/>
                  <a:gd name="T45" fmla="*/ 8 h 43"/>
                  <a:gd name="T46" fmla="*/ 0 w 86"/>
                  <a:gd name="T47" fmla="*/ 13 h 43"/>
                  <a:gd name="T48" fmla="*/ 8 w 86"/>
                  <a:gd name="T49" fmla="*/ 15 h 43"/>
                  <a:gd name="T50" fmla="*/ 17 w 86"/>
                  <a:gd name="T51" fmla="*/ 15 h 43"/>
                  <a:gd name="T52" fmla="*/ 16 w 86"/>
                  <a:gd name="T53" fmla="*/ 19 h 43"/>
                  <a:gd name="T54" fmla="*/ 12 w 86"/>
                  <a:gd name="T55" fmla="*/ 21 h 43"/>
                  <a:gd name="T56" fmla="*/ 3 w 86"/>
                  <a:gd name="T57" fmla="*/ 24 h 43"/>
                  <a:gd name="T58" fmla="*/ 14 w 86"/>
                  <a:gd name="T59" fmla="*/ 24 h 43"/>
                  <a:gd name="T60" fmla="*/ 17 w 86"/>
                  <a:gd name="T61" fmla="*/ 27 h 43"/>
                  <a:gd name="T62" fmla="*/ 19 w 86"/>
                  <a:gd name="T63" fmla="*/ 30 h 43"/>
                  <a:gd name="T64" fmla="*/ 17 w 86"/>
                  <a:gd name="T65" fmla="*/ 33 h 43"/>
                  <a:gd name="T66" fmla="*/ 13 w 86"/>
                  <a:gd name="T67" fmla="*/ 36 h 43"/>
                  <a:gd name="T68" fmla="*/ 23 w 86"/>
                  <a:gd name="T69" fmla="*/ 36 h 43"/>
                  <a:gd name="T70" fmla="*/ 37 w 86"/>
                  <a:gd name="T71" fmla="*/ 41 h 43"/>
                  <a:gd name="T72" fmla="*/ 51 w 86"/>
                  <a:gd name="T73" fmla="*/ 38 h 43"/>
                  <a:gd name="T74" fmla="*/ 61 w 86"/>
                  <a:gd name="T75" fmla="*/ 35 h 43"/>
                  <a:gd name="T76" fmla="*/ 72 w 86"/>
                  <a:gd name="T77"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43">
                    <a:moveTo>
                      <a:pt x="72" y="31"/>
                    </a:moveTo>
                    <a:cubicBezTo>
                      <a:pt x="77" y="31"/>
                      <a:pt x="77" y="25"/>
                      <a:pt x="79" y="26"/>
                    </a:cubicBezTo>
                    <a:cubicBezTo>
                      <a:pt x="81" y="26"/>
                      <a:pt x="84" y="22"/>
                      <a:pt x="85" y="20"/>
                    </a:cubicBezTo>
                    <a:cubicBezTo>
                      <a:pt x="86" y="17"/>
                      <a:pt x="83" y="13"/>
                      <a:pt x="81" y="13"/>
                    </a:cubicBezTo>
                    <a:cubicBezTo>
                      <a:pt x="78" y="13"/>
                      <a:pt x="76" y="11"/>
                      <a:pt x="76" y="9"/>
                    </a:cubicBezTo>
                    <a:cubicBezTo>
                      <a:pt x="77" y="7"/>
                      <a:pt x="75" y="5"/>
                      <a:pt x="75" y="4"/>
                    </a:cubicBezTo>
                    <a:cubicBezTo>
                      <a:pt x="75" y="3"/>
                      <a:pt x="71" y="4"/>
                      <a:pt x="69" y="4"/>
                    </a:cubicBezTo>
                    <a:cubicBezTo>
                      <a:pt x="67" y="5"/>
                      <a:pt x="63" y="0"/>
                      <a:pt x="62" y="1"/>
                    </a:cubicBezTo>
                    <a:cubicBezTo>
                      <a:pt x="60" y="2"/>
                      <a:pt x="61" y="4"/>
                      <a:pt x="61" y="6"/>
                    </a:cubicBezTo>
                    <a:cubicBezTo>
                      <a:pt x="60" y="7"/>
                      <a:pt x="56" y="4"/>
                      <a:pt x="56" y="6"/>
                    </a:cubicBezTo>
                    <a:cubicBezTo>
                      <a:pt x="56" y="8"/>
                      <a:pt x="54" y="8"/>
                      <a:pt x="53" y="6"/>
                    </a:cubicBezTo>
                    <a:cubicBezTo>
                      <a:pt x="51" y="4"/>
                      <a:pt x="48" y="5"/>
                      <a:pt x="48" y="7"/>
                    </a:cubicBezTo>
                    <a:cubicBezTo>
                      <a:pt x="48" y="8"/>
                      <a:pt x="47" y="7"/>
                      <a:pt x="44" y="5"/>
                    </a:cubicBezTo>
                    <a:cubicBezTo>
                      <a:pt x="41" y="4"/>
                      <a:pt x="38" y="7"/>
                      <a:pt x="39" y="9"/>
                    </a:cubicBezTo>
                    <a:cubicBezTo>
                      <a:pt x="39" y="11"/>
                      <a:pt x="38" y="11"/>
                      <a:pt x="35" y="7"/>
                    </a:cubicBezTo>
                    <a:cubicBezTo>
                      <a:pt x="33" y="4"/>
                      <a:pt x="30" y="8"/>
                      <a:pt x="32" y="10"/>
                    </a:cubicBezTo>
                    <a:cubicBezTo>
                      <a:pt x="33" y="12"/>
                      <a:pt x="32" y="15"/>
                      <a:pt x="31" y="14"/>
                    </a:cubicBezTo>
                    <a:cubicBezTo>
                      <a:pt x="29" y="13"/>
                      <a:pt x="26" y="14"/>
                      <a:pt x="25" y="16"/>
                    </a:cubicBezTo>
                    <a:cubicBezTo>
                      <a:pt x="24" y="18"/>
                      <a:pt x="20" y="11"/>
                      <a:pt x="23" y="10"/>
                    </a:cubicBezTo>
                    <a:cubicBezTo>
                      <a:pt x="26" y="8"/>
                      <a:pt x="15" y="2"/>
                      <a:pt x="11" y="2"/>
                    </a:cubicBezTo>
                    <a:cubicBezTo>
                      <a:pt x="7" y="2"/>
                      <a:pt x="10" y="4"/>
                      <a:pt x="12" y="6"/>
                    </a:cubicBezTo>
                    <a:cubicBezTo>
                      <a:pt x="15" y="8"/>
                      <a:pt x="10" y="7"/>
                      <a:pt x="9" y="6"/>
                    </a:cubicBezTo>
                    <a:cubicBezTo>
                      <a:pt x="8" y="4"/>
                      <a:pt x="5" y="5"/>
                      <a:pt x="4" y="8"/>
                    </a:cubicBezTo>
                    <a:cubicBezTo>
                      <a:pt x="3" y="10"/>
                      <a:pt x="0" y="12"/>
                      <a:pt x="0" y="13"/>
                    </a:cubicBezTo>
                    <a:cubicBezTo>
                      <a:pt x="0" y="15"/>
                      <a:pt x="4" y="17"/>
                      <a:pt x="8" y="15"/>
                    </a:cubicBezTo>
                    <a:cubicBezTo>
                      <a:pt x="11" y="14"/>
                      <a:pt x="15" y="13"/>
                      <a:pt x="17" y="15"/>
                    </a:cubicBezTo>
                    <a:cubicBezTo>
                      <a:pt x="19" y="17"/>
                      <a:pt x="14" y="18"/>
                      <a:pt x="16" y="19"/>
                    </a:cubicBezTo>
                    <a:cubicBezTo>
                      <a:pt x="18" y="20"/>
                      <a:pt x="16" y="22"/>
                      <a:pt x="12" y="21"/>
                    </a:cubicBezTo>
                    <a:cubicBezTo>
                      <a:pt x="7" y="21"/>
                      <a:pt x="2" y="22"/>
                      <a:pt x="3" y="24"/>
                    </a:cubicBezTo>
                    <a:cubicBezTo>
                      <a:pt x="3" y="25"/>
                      <a:pt x="14" y="22"/>
                      <a:pt x="14" y="24"/>
                    </a:cubicBezTo>
                    <a:cubicBezTo>
                      <a:pt x="14" y="26"/>
                      <a:pt x="14" y="28"/>
                      <a:pt x="17" y="27"/>
                    </a:cubicBezTo>
                    <a:cubicBezTo>
                      <a:pt x="20" y="26"/>
                      <a:pt x="18" y="29"/>
                      <a:pt x="19" y="30"/>
                    </a:cubicBezTo>
                    <a:cubicBezTo>
                      <a:pt x="21" y="30"/>
                      <a:pt x="20" y="33"/>
                      <a:pt x="17" y="33"/>
                    </a:cubicBezTo>
                    <a:cubicBezTo>
                      <a:pt x="13" y="34"/>
                      <a:pt x="11" y="34"/>
                      <a:pt x="13" y="36"/>
                    </a:cubicBezTo>
                    <a:cubicBezTo>
                      <a:pt x="15" y="38"/>
                      <a:pt x="19" y="37"/>
                      <a:pt x="23" y="36"/>
                    </a:cubicBezTo>
                    <a:cubicBezTo>
                      <a:pt x="27" y="35"/>
                      <a:pt x="33" y="40"/>
                      <a:pt x="37" y="41"/>
                    </a:cubicBezTo>
                    <a:cubicBezTo>
                      <a:pt x="42" y="43"/>
                      <a:pt x="50" y="41"/>
                      <a:pt x="51" y="38"/>
                    </a:cubicBezTo>
                    <a:cubicBezTo>
                      <a:pt x="52" y="36"/>
                      <a:pt x="59" y="37"/>
                      <a:pt x="61" y="35"/>
                    </a:cubicBezTo>
                    <a:cubicBezTo>
                      <a:pt x="64" y="33"/>
                      <a:pt x="68" y="31"/>
                      <a:pt x="72"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Freeform 138">
                <a:extLst>
                  <a:ext uri="{FF2B5EF4-FFF2-40B4-BE49-F238E27FC236}">
                    <a16:creationId xmlns:a16="http://schemas.microsoft.com/office/drawing/2014/main" id="{6614A29C-BBCE-4CB6-AC33-E4BA25536D97}"/>
                  </a:ext>
                </a:extLst>
              </p:cNvPr>
              <p:cNvSpPr>
                <a:spLocks/>
              </p:cNvSpPr>
              <p:nvPr/>
            </p:nvSpPr>
            <p:spPr bwMode="auto">
              <a:xfrm>
                <a:off x="4726487" y="2935451"/>
                <a:ext cx="85321" cy="92850"/>
              </a:xfrm>
              <a:custGeom>
                <a:avLst/>
                <a:gdLst>
                  <a:gd name="T0" fmla="*/ 33 w 37"/>
                  <a:gd name="T1" fmla="*/ 12 h 40"/>
                  <a:gd name="T2" fmla="*/ 30 w 37"/>
                  <a:gd name="T3" fmla="*/ 10 h 40"/>
                  <a:gd name="T4" fmla="*/ 26 w 37"/>
                  <a:gd name="T5" fmla="*/ 11 h 40"/>
                  <a:gd name="T6" fmla="*/ 21 w 37"/>
                  <a:gd name="T7" fmla="*/ 10 h 40"/>
                  <a:gd name="T8" fmla="*/ 22 w 37"/>
                  <a:gd name="T9" fmla="*/ 6 h 40"/>
                  <a:gd name="T10" fmla="*/ 25 w 37"/>
                  <a:gd name="T11" fmla="*/ 1 h 40"/>
                  <a:gd name="T12" fmla="*/ 24 w 37"/>
                  <a:gd name="T13" fmla="*/ 1 h 40"/>
                  <a:gd name="T14" fmla="*/ 16 w 37"/>
                  <a:gd name="T15" fmla="*/ 3 h 40"/>
                  <a:gd name="T16" fmla="*/ 19 w 37"/>
                  <a:gd name="T17" fmla="*/ 6 h 40"/>
                  <a:gd name="T18" fmla="*/ 13 w 37"/>
                  <a:gd name="T19" fmla="*/ 10 h 40"/>
                  <a:gd name="T20" fmla="*/ 4 w 37"/>
                  <a:gd name="T21" fmla="*/ 10 h 40"/>
                  <a:gd name="T22" fmla="*/ 5 w 37"/>
                  <a:gd name="T23" fmla="*/ 16 h 40"/>
                  <a:gd name="T24" fmla="*/ 9 w 37"/>
                  <a:gd name="T25" fmla="*/ 22 h 40"/>
                  <a:gd name="T26" fmla="*/ 7 w 37"/>
                  <a:gd name="T27" fmla="*/ 28 h 40"/>
                  <a:gd name="T28" fmla="*/ 1 w 37"/>
                  <a:gd name="T29" fmla="*/ 34 h 40"/>
                  <a:gd name="T30" fmla="*/ 9 w 37"/>
                  <a:gd name="T31" fmla="*/ 40 h 40"/>
                  <a:gd name="T32" fmla="*/ 23 w 37"/>
                  <a:gd name="T33" fmla="*/ 34 h 40"/>
                  <a:gd name="T34" fmla="*/ 33 w 37"/>
                  <a:gd name="T35" fmla="*/ 32 h 40"/>
                  <a:gd name="T36" fmla="*/ 33 w 37"/>
                  <a:gd name="T37" fmla="*/ 14 h 40"/>
                  <a:gd name="T38" fmla="*/ 33 w 37"/>
                  <a:gd name="T39"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40">
                    <a:moveTo>
                      <a:pt x="33" y="12"/>
                    </a:moveTo>
                    <a:cubicBezTo>
                      <a:pt x="32" y="12"/>
                      <a:pt x="31" y="11"/>
                      <a:pt x="30" y="10"/>
                    </a:cubicBezTo>
                    <a:cubicBezTo>
                      <a:pt x="27" y="6"/>
                      <a:pt x="26" y="9"/>
                      <a:pt x="26" y="11"/>
                    </a:cubicBezTo>
                    <a:cubicBezTo>
                      <a:pt x="25" y="14"/>
                      <a:pt x="22" y="11"/>
                      <a:pt x="21" y="10"/>
                    </a:cubicBezTo>
                    <a:cubicBezTo>
                      <a:pt x="19" y="10"/>
                      <a:pt x="21" y="7"/>
                      <a:pt x="22" y="6"/>
                    </a:cubicBezTo>
                    <a:cubicBezTo>
                      <a:pt x="23" y="5"/>
                      <a:pt x="24" y="3"/>
                      <a:pt x="25" y="1"/>
                    </a:cubicBezTo>
                    <a:cubicBezTo>
                      <a:pt x="24" y="1"/>
                      <a:pt x="24" y="1"/>
                      <a:pt x="24" y="1"/>
                    </a:cubicBezTo>
                    <a:cubicBezTo>
                      <a:pt x="20" y="0"/>
                      <a:pt x="16" y="0"/>
                      <a:pt x="16" y="3"/>
                    </a:cubicBezTo>
                    <a:cubicBezTo>
                      <a:pt x="15" y="6"/>
                      <a:pt x="19" y="5"/>
                      <a:pt x="19" y="6"/>
                    </a:cubicBezTo>
                    <a:cubicBezTo>
                      <a:pt x="19" y="8"/>
                      <a:pt x="16" y="8"/>
                      <a:pt x="13" y="10"/>
                    </a:cubicBezTo>
                    <a:cubicBezTo>
                      <a:pt x="10" y="12"/>
                      <a:pt x="7" y="8"/>
                      <a:pt x="4" y="10"/>
                    </a:cubicBezTo>
                    <a:cubicBezTo>
                      <a:pt x="1" y="11"/>
                      <a:pt x="7" y="13"/>
                      <a:pt x="5" y="16"/>
                    </a:cubicBezTo>
                    <a:cubicBezTo>
                      <a:pt x="3" y="19"/>
                      <a:pt x="5" y="19"/>
                      <a:pt x="9" y="22"/>
                    </a:cubicBezTo>
                    <a:cubicBezTo>
                      <a:pt x="12" y="24"/>
                      <a:pt x="7" y="25"/>
                      <a:pt x="7" y="28"/>
                    </a:cubicBezTo>
                    <a:cubicBezTo>
                      <a:pt x="7" y="32"/>
                      <a:pt x="2" y="31"/>
                      <a:pt x="1" y="34"/>
                    </a:cubicBezTo>
                    <a:cubicBezTo>
                      <a:pt x="0" y="36"/>
                      <a:pt x="5" y="40"/>
                      <a:pt x="9" y="40"/>
                    </a:cubicBezTo>
                    <a:cubicBezTo>
                      <a:pt x="12" y="40"/>
                      <a:pt x="19" y="38"/>
                      <a:pt x="23" y="34"/>
                    </a:cubicBezTo>
                    <a:cubicBezTo>
                      <a:pt x="27" y="31"/>
                      <a:pt x="29" y="34"/>
                      <a:pt x="33" y="32"/>
                    </a:cubicBezTo>
                    <a:cubicBezTo>
                      <a:pt x="37" y="30"/>
                      <a:pt x="35" y="17"/>
                      <a:pt x="33" y="14"/>
                    </a:cubicBezTo>
                    <a:cubicBezTo>
                      <a:pt x="33" y="13"/>
                      <a:pt x="33" y="13"/>
                      <a:pt x="33" y="1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Freeform 139">
                <a:extLst>
                  <a:ext uri="{FF2B5EF4-FFF2-40B4-BE49-F238E27FC236}">
                    <a16:creationId xmlns:a16="http://schemas.microsoft.com/office/drawing/2014/main" id="{065F351B-0426-4CAD-A4AC-FE3A8B6E34CC}"/>
                  </a:ext>
                </a:extLst>
              </p:cNvPr>
              <p:cNvSpPr>
                <a:spLocks noEditPoints="1"/>
              </p:cNvSpPr>
              <p:nvPr/>
            </p:nvSpPr>
            <p:spPr bwMode="auto">
              <a:xfrm>
                <a:off x="4770402" y="2783629"/>
                <a:ext cx="186954" cy="286077"/>
              </a:xfrm>
              <a:custGeom>
                <a:avLst/>
                <a:gdLst>
                  <a:gd name="T0" fmla="*/ 6 w 81"/>
                  <a:gd name="T1" fmla="*/ 67 h 124"/>
                  <a:gd name="T2" fmla="*/ 2 w 81"/>
                  <a:gd name="T3" fmla="*/ 76 h 124"/>
                  <a:gd name="T4" fmla="*/ 11 w 81"/>
                  <a:gd name="T5" fmla="*/ 76 h 124"/>
                  <a:gd name="T6" fmla="*/ 20 w 81"/>
                  <a:gd name="T7" fmla="*/ 75 h 124"/>
                  <a:gd name="T8" fmla="*/ 81 w 81"/>
                  <a:gd name="T9" fmla="*/ 95 h 124"/>
                  <a:gd name="T10" fmla="*/ 68 w 81"/>
                  <a:gd name="T11" fmla="*/ 90 h 124"/>
                  <a:gd name="T12" fmla="*/ 66 w 81"/>
                  <a:gd name="T13" fmla="*/ 82 h 124"/>
                  <a:gd name="T14" fmla="*/ 54 w 81"/>
                  <a:gd name="T15" fmla="*/ 62 h 124"/>
                  <a:gd name="T16" fmla="*/ 42 w 81"/>
                  <a:gd name="T17" fmla="*/ 57 h 124"/>
                  <a:gd name="T18" fmla="*/ 51 w 81"/>
                  <a:gd name="T19" fmla="*/ 38 h 124"/>
                  <a:gd name="T20" fmla="*/ 33 w 81"/>
                  <a:gd name="T21" fmla="*/ 34 h 124"/>
                  <a:gd name="T22" fmla="*/ 40 w 81"/>
                  <a:gd name="T23" fmla="*/ 23 h 124"/>
                  <a:gd name="T24" fmla="*/ 28 w 81"/>
                  <a:gd name="T25" fmla="*/ 26 h 124"/>
                  <a:gd name="T26" fmla="*/ 20 w 81"/>
                  <a:gd name="T27" fmla="*/ 38 h 124"/>
                  <a:gd name="T28" fmla="*/ 13 w 81"/>
                  <a:gd name="T29" fmla="*/ 39 h 124"/>
                  <a:gd name="T30" fmla="*/ 15 w 81"/>
                  <a:gd name="T31" fmla="*/ 50 h 124"/>
                  <a:gd name="T32" fmla="*/ 13 w 81"/>
                  <a:gd name="T33" fmla="*/ 59 h 124"/>
                  <a:gd name="T34" fmla="*/ 22 w 81"/>
                  <a:gd name="T35" fmla="*/ 62 h 124"/>
                  <a:gd name="T36" fmla="*/ 27 w 81"/>
                  <a:gd name="T37" fmla="*/ 61 h 124"/>
                  <a:gd name="T38" fmla="*/ 36 w 81"/>
                  <a:gd name="T39" fmla="*/ 68 h 124"/>
                  <a:gd name="T40" fmla="*/ 39 w 81"/>
                  <a:gd name="T41" fmla="*/ 75 h 124"/>
                  <a:gd name="T42" fmla="*/ 41 w 81"/>
                  <a:gd name="T43" fmla="*/ 86 h 124"/>
                  <a:gd name="T44" fmla="*/ 30 w 81"/>
                  <a:gd name="T45" fmla="*/ 87 h 124"/>
                  <a:gd name="T46" fmla="*/ 33 w 81"/>
                  <a:gd name="T47" fmla="*/ 95 h 124"/>
                  <a:gd name="T48" fmla="*/ 28 w 81"/>
                  <a:gd name="T49" fmla="*/ 104 h 124"/>
                  <a:gd name="T50" fmla="*/ 41 w 81"/>
                  <a:gd name="T51" fmla="*/ 106 h 124"/>
                  <a:gd name="T52" fmla="*/ 33 w 81"/>
                  <a:gd name="T53" fmla="*/ 110 h 124"/>
                  <a:gd name="T54" fmla="*/ 29 w 81"/>
                  <a:gd name="T55" fmla="*/ 119 h 124"/>
                  <a:gd name="T56" fmla="*/ 38 w 81"/>
                  <a:gd name="T57" fmla="*/ 117 h 124"/>
                  <a:gd name="T58" fmla="*/ 50 w 81"/>
                  <a:gd name="T59" fmla="*/ 114 h 124"/>
                  <a:gd name="T60" fmla="*/ 66 w 81"/>
                  <a:gd name="T61" fmla="*/ 114 h 124"/>
                  <a:gd name="T62" fmla="*/ 73 w 81"/>
                  <a:gd name="T63" fmla="*/ 107 h 124"/>
                  <a:gd name="T64" fmla="*/ 81 w 81"/>
                  <a:gd name="T65" fmla="*/ 95 h 124"/>
                  <a:gd name="T66" fmla="*/ 15 w 81"/>
                  <a:gd name="T67" fmla="*/ 28 h 124"/>
                  <a:gd name="T68" fmla="*/ 55 w 81"/>
                  <a:gd name="T69" fmla="*/ 10 h 124"/>
                  <a:gd name="T70" fmla="*/ 55 w 81"/>
                  <a:gd name="T71"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124">
                    <a:moveTo>
                      <a:pt x="16" y="66"/>
                    </a:moveTo>
                    <a:cubicBezTo>
                      <a:pt x="13" y="63"/>
                      <a:pt x="9" y="67"/>
                      <a:pt x="6" y="67"/>
                    </a:cubicBezTo>
                    <a:cubicBezTo>
                      <a:pt x="5" y="69"/>
                      <a:pt x="4" y="71"/>
                      <a:pt x="3" y="72"/>
                    </a:cubicBezTo>
                    <a:cubicBezTo>
                      <a:pt x="2" y="73"/>
                      <a:pt x="0" y="76"/>
                      <a:pt x="2" y="76"/>
                    </a:cubicBezTo>
                    <a:cubicBezTo>
                      <a:pt x="3" y="77"/>
                      <a:pt x="6" y="80"/>
                      <a:pt x="7" y="77"/>
                    </a:cubicBezTo>
                    <a:cubicBezTo>
                      <a:pt x="7" y="75"/>
                      <a:pt x="8" y="72"/>
                      <a:pt x="11" y="76"/>
                    </a:cubicBezTo>
                    <a:cubicBezTo>
                      <a:pt x="12" y="77"/>
                      <a:pt x="13" y="78"/>
                      <a:pt x="14" y="78"/>
                    </a:cubicBezTo>
                    <a:cubicBezTo>
                      <a:pt x="15" y="77"/>
                      <a:pt x="18" y="77"/>
                      <a:pt x="20" y="75"/>
                    </a:cubicBezTo>
                    <a:cubicBezTo>
                      <a:pt x="23" y="72"/>
                      <a:pt x="19" y="69"/>
                      <a:pt x="16" y="66"/>
                    </a:cubicBezTo>
                    <a:close/>
                    <a:moveTo>
                      <a:pt x="81" y="95"/>
                    </a:moveTo>
                    <a:cubicBezTo>
                      <a:pt x="81" y="91"/>
                      <a:pt x="73" y="89"/>
                      <a:pt x="72" y="91"/>
                    </a:cubicBezTo>
                    <a:cubicBezTo>
                      <a:pt x="71" y="93"/>
                      <a:pt x="70" y="93"/>
                      <a:pt x="68" y="90"/>
                    </a:cubicBezTo>
                    <a:cubicBezTo>
                      <a:pt x="67" y="88"/>
                      <a:pt x="70" y="86"/>
                      <a:pt x="68" y="86"/>
                    </a:cubicBezTo>
                    <a:cubicBezTo>
                      <a:pt x="67" y="86"/>
                      <a:pt x="65" y="83"/>
                      <a:pt x="66" y="82"/>
                    </a:cubicBezTo>
                    <a:cubicBezTo>
                      <a:pt x="66" y="80"/>
                      <a:pt x="64" y="73"/>
                      <a:pt x="60" y="72"/>
                    </a:cubicBezTo>
                    <a:cubicBezTo>
                      <a:pt x="56" y="71"/>
                      <a:pt x="55" y="65"/>
                      <a:pt x="54" y="62"/>
                    </a:cubicBezTo>
                    <a:cubicBezTo>
                      <a:pt x="54" y="59"/>
                      <a:pt x="51" y="61"/>
                      <a:pt x="49" y="58"/>
                    </a:cubicBezTo>
                    <a:cubicBezTo>
                      <a:pt x="47" y="55"/>
                      <a:pt x="43" y="57"/>
                      <a:pt x="42" y="57"/>
                    </a:cubicBezTo>
                    <a:cubicBezTo>
                      <a:pt x="40" y="57"/>
                      <a:pt x="42" y="53"/>
                      <a:pt x="44" y="52"/>
                    </a:cubicBezTo>
                    <a:cubicBezTo>
                      <a:pt x="47" y="50"/>
                      <a:pt x="51" y="40"/>
                      <a:pt x="51" y="38"/>
                    </a:cubicBezTo>
                    <a:cubicBezTo>
                      <a:pt x="51" y="36"/>
                      <a:pt x="38" y="36"/>
                      <a:pt x="36" y="37"/>
                    </a:cubicBezTo>
                    <a:cubicBezTo>
                      <a:pt x="33" y="38"/>
                      <a:pt x="31" y="35"/>
                      <a:pt x="33" y="34"/>
                    </a:cubicBezTo>
                    <a:cubicBezTo>
                      <a:pt x="35" y="33"/>
                      <a:pt x="39" y="29"/>
                      <a:pt x="39" y="28"/>
                    </a:cubicBezTo>
                    <a:cubicBezTo>
                      <a:pt x="39" y="26"/>
                      <a:pt x="42" y="24"/>
                      <a:pt x="40" y="23"/>
                    </a:cubicBezTo>
                    <a:cubicBezTo>
                      <a:pt x="39" y="21"/>
                      <a:pt x="38" y="25"/>
                      <a:pt x="37" y="26"/>
                    </a:cubicBezTo>
                    <a:cubicBezTo>
                      <a:pt x="35" y="27"/>
                      <a:pt x="32" y="27"/>
                      <a:pt x="28" y="26"/>
                    </a:cubicBezTo>
                    <a:cubicBezTo>
                      <a:pt x="24" y="25"/>
                      <a:pt x="23" y="31"/>
                      <a:pt x="23" y="33"/>
                    </a:cubicBezTo>
                    <a:cubicBezTo>
                      <a:pt x="23" y="35"/>
                      <a:pt x="19" y="37"/>
                      <a:pt x="20" y="38"/>
                    </a:cubicBezTo>
                    <a:cubicBezTo>
                      <a:pt x="20" y="40"/>
                      <a:pt x="19" y="42"/>
                      <a:pt x="17" y="41"/>
                    </a:cubicBezTo>
                    <a:cubicBezTo>
                      <a:pt x="16" y="40"/>
                      <a:pt x="15" y="37"/>
                      <a:pt x="13" y="39"/>
                    </a:cubicBezTo>
                    <a:cubicBezTo>
                      <a:pt x="10" y="41"/>
                      <a:pt x="15" y="43"/>
                      <a:pt x="18" y="44"/>
                    </a:cubicBezTo>
                    <a:cubicBezTo>
                      <a:pt x="22" y="44"/>
                      <a:pt x="16" y="46"/>
                      <a:pt x="15" y="50"/>
                    </a:cubicBezTo>
                    <a:cubicBezTo>
                      <a:pt x="15" y="53"/>
                      <a:pt x="20" y="51"/>
                      <a:pt x="20" y="54"/>
                    </a:cubicBezTo>
                    <a:cubicBezTo>
                      <a:pt x="20" y="56"/>
                      <a:pt x="13" y="57"/>
                      <a:pt x="13" y="59"/>
                    </a:cubicBezTo>
                    <a:cubicBezTo>
                      <a:pt x="13" y="61"/>
                      <a:pt x="17" y="58"/>
                      <a:pt x="19" y="57"/>
                    </a:cubicBezTo>
                    <a:cubicBezTo>
                      <a:pt x="21" y="56"/>
                      <a:pt x="18" y="62"/>
                      <a:pt x="22" y="62"/>
                    </a:cubicBezTo>
                    <a:cubicBezTo>
                      <a:pt x="26" y="61"/>
                      <a:pt x="25" y="55"/>
                      <a:pt x="27" y="55"/>
                    </a:cubicBezTo>
                    <a:cubicBezTo>
                      <a:pt x="28" y="56"/>
                      <a:pt x="26" y="58"/>
                      <a:pt x="27" y="61"/>
                    </a:cubicBezTo>
                    <a:cubicBezTo>
                      <a:pt x="29" y="63"/>
                      <a:pt x="24" y="67"/>
                      <a:pt x="25" y="69"/>
                    </a:cubicBezTo>
                    <a:cubicBezTo>
                      <a:pt x="25" y="71"/>
                      <a:pt x="33" y="71"/>
                      <a:pt x="36" y="68"/>
                    </a:cubicBezTo>
                    <a:cubicBezTo>
                      <a:pt x="39" y="65"/>
                      <a:pt x="40" y="68"/>
                      <a:pt x="38" y="70"/>
                    </a:cubicBezTo>
                    <a:cubicBezTo>
                      <a:pt x="36" y="73"/>
                      <a:pt x="37" y="75"/>
                      <a:pt x="39" y="75"/>
                    </a:cubicBezTo>
                    <a:cubicBezTo>
                      <a:pt x="42" y="76"/>
                      <a:pt x="43" y="76"/>
                      <a:pt x="42" y="78"/>
                    </a:cubicBezTo>
                    <a:cubicBezTo>
                      <a:pt x="41" y="80"/>
                      <a:pt x="42" y="84"/>
                      <a:pt x="41" y="86"/>
                    </a:cubicBezTo>
                    <a:cubicBezTo>
                      <a:pt x="40" y="87"/>
                      <a:pt x="33" y="87"/>
                      <a:pt x="33" y="86"/>
                    </a:cubicBezTo>
                    <a:cubicBezTo>
                      <a:pt x="32" y="85"/>
                      <a:pt x="29" y="86"/>
                      <a:pt x="30" y="87"/>
                    </a:cubicBezTo>
                    <a:cubicBezTo>
                      <a:pt x="31" y="89"/>
                      <a:pt x="28" y="91"/>
                      <a:pt x="28" y="92"/>
                    </a:cubicBezTo>
                    <a:cubicBezTo>
                      <a:pt x="28" y="94"/>
                      <a:pt x="32" y="93"/>
                      <a:pt x="33" y="95"/>
                    </a:cubicBezTo>
                    <a:cubicBezTo>
                      <a:pt x="33" y="97"/>
                      <a:pt x="29" y="100"/>
                      <a:pt x="25" y="101"/>
                    </a:cubicBezTo>
                    <a:cubicBezTo>
                      <a:pt x="20" y="102"/>
                      <a:pt x="26" y="106"/>
                      <a:pt x="28" y="104"/>
                    </a:cubicBezTo>
                    <a:cubicBezTo>
                      <a:pt x="30" y="103"/>
                      <a:pt x="30" y="105"/>
                      <a:pt x="33" y="105"/>
                    </a:cubicBezTo>
                    <a:cubicBezTo>
                      <a:pt x="36" y="105"/>
                      <a:pt x="38" y="108"/>
                      <a:pt x="41" y="106"/>
                    </a:cubicBezTo>
                    <a:cubicBezTo>
                      <a:pt x="45" y="105"/>
                      <a:pt x="44" y="106"/>
                      <a:pt x="42" y="108"/>
                    </a:cubicBezTo>
                    <a:cubicBezTo>
                      <a:pt x="39" y="110"/>
                      <a:pt x="35" y="108"/>
                      <a:pt x="33" y="110"/>
                    </a:cubicBezTo>
                    <a:cubicBezTo>
                      <a:pt x="31" y="111"/>
                      <a:pt x="21" y="120"/>
                      <a:pt x="23" y="122"/>
                    </a:cubicBezTo>
                    <a:cubicBezTo>
                      <a:pt x="24" y="124"/>
                      <a:pt x="25" y="120"/>
                      <a:pt x="29" y="119"/>
                    </a:cubicBezTo>
                    <a:cubicBezTo>
                      <a:pt x="32" y="117"/>
                      <a:pt x="33" y="120"/>
                      <a:pt x="35" y="120"/>
                    </a:cubicBezTo>
                    <a:cubicBezTo>
                      <a:pt x="37" y="120"/>
                      <a:pt x="37" y="116"/>
                      <a:pt x="38" y="117"/>
                    </a:cubicBezTo>
                    <a:cubicBezTo>
                      <a:pt x="40" y="117"/>
                      <a:pt x="41" y="115"/>
                      <a:pt x="44" y="116"/>
                    </a:cubicBezTo>
                    <a:cubicBezTo>
                      <a:pt x="47" y="116"/>
                      <a:pt x="49" y="115"/>
                      <a:pt x="50" y="114"/>
                    </a:cubicBezTo>
                    <a:cubicBezTo>
                      <a:pt x="52" y="113"/>
                      <a:pt x="56" y="116"/>
                      <a:pt x="57" y="115"/>
                    </a:cubicBezTo>
                    <a:cubicBezTo>
                      <a:pt x="58" y="115"/>
                      <a:pt x="63" y="114"/>
                      <a:pt x="66" y="114"/>
                    </a:cubicBezTo>
                    <a:cubicBezTo>
                      <a:pt x="68" y="114"/>
                      <a:pt x="75" y="111"/>
                      <a:pt x="77" y="109"/>
                    </a:cubicBezTo>
                    <a:cubicBezTo>
                      <a:pt x="79" y="107"/>
                      <a:pt x="76" y="107"/>
                      <a:pt x="73" y="107"/>
                    </a:cubicBezTo>
                    <a:cubicBezTo>
                      <a:pt x="71" y="108"/>
                      <a:pt x="72" y="105"/>
                      <a:pt x="74" y="103"/>
                    </a:cubicBezTo>
                    <a:cubicBezTo>
                      <a:pt x="77" y="100"/>
                      <a:pt x="81" y="99"/>
                      <a:pt x="81" y="95"/>
                    </a:cubicBezTo>
                    <a:close/>
                    <a:moveTo>
                      <a:pt x="9" y="35"/>
                    </a:moveTo>
                    <a:cubicBezTo>
                      <a:pt x="13" y="35"/>
                      <a:pt x="16" y="30"/>
                      <a:pt x="15" y="28"/>
                    </a:cubicBezTo>
                    <a:cubicBezTo>
                      <a:pt x="13" y="27"/>
                      <a:pt x="7" y="35"/>
                      <a:pt x="9" y="35"/>
                    </a:cubicBezTo>
                    <a:close/>
                    <a:moveTo>
                      <a:pt x="55" y="10"/>
                    </a:moveTo>
                    <a:cubicBezTo>
                      <a:pt x="57" y="7"/>
                      <a:pt x="60" y="0"/>
                      <a:pt x="57" y="1"/>
                    </a:cubicBezTo>
                    <a:cubicBezTo>
                      <a:pt x="54" y="1"/>
                      <a:pt x="54" y="10"/>
                      <a:pt x="55" y="1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140">
                <a:extLst>
                  <a:ext uri="{FF2B5EF4-FFF2-40B4-BE49-F238E27FC236}">
                    <a16:creationId xmlns:a16="http://schemas.microsoft.com/office/drawing/2014/main" id="{244962D6-8D0F-47E1-B048-A33AF9B225E3}"/>
                  </a:ext>
                </a:extLst>
              </p:cNvPr>
              <p:cNvSpPr>
                <a:spLocks noEditPoints="1"/>
              </p:cNvSpPr>
              <p:nvPr/>
            </p:nvSpPr>
            <p:spPr bwMode="auto">
              <a:xfrm>
                <a:off x="4770402" y="2783629"/>
                <a:ext cx="186954" cy="286077"/>
              </a:xfrm>
              <a:custGeom>
                <a:avLst/>
                <a:gdLst>
                  <a:gd name="T0" fmla="*/ 6 w 81"/>
                  <a:gd name="T1" fmla="*/ 67 h 124"/>
                  <a:gd name="T2" fmla="*/ 2 w 81"/>
                  <a:gd name="T3" fmla="*/ 76 h 124"/>
                  <a:gd name="T4" fmla="*/ 11 w 81"/>
                  <a:gd name="T5" fmla="*/ 76 h 124"/>
                  <a:gd name="T6" fmla="*/ 20 w 81"/>
                  <a:gd name="T7" fmla="*/ 75 h 124"/>
                  <a:gd name="T8" fmla="*/ 81 w 81"/>
                  <a:gd name="T9" fmla="*/ 95 h 124"/>
                  <a:gd name="T10" fmla="*/ 68 w 81"/>
                  <a:gd name="T11" fmla="*/ 90 h 124"/>
                  <a:gd name="T12" fmla="*/ 66 w 81"/>
                  <a:gd name="T13" fmla="*/ 82 h 124"/>
                  <a:gd name="T14" fmla="*/ 54 w 81"/>
                  <a:gd name="T15" fmla="*/ 62 h 124"/>
                  <a:gd name="T16" fmla="*/ 42 w 81"/>
                  <a:gd name="T17" fmla="*/ 57 h 124"/>
                  <a:gd name="T18" fmla="*/ 51 w 81"/>
                  <a:gd name="T19" fmla="*/ 38 h 124"/>
                  <a:gd name="T20" fmla="*/ 33 w 81"/>
                  <a:gd name="T21" fmla="*/ 34 h 124"/>
                  <a:gd name="T22" fmla="*/ 40 w 81"/>
                  <a:gd name="T23" fmla="*/ 23 h 124"/>
                  <a:gd name="T24" fmla="*/ 28 w 81"/>
                  <a:gd name="T25" fmla="*/ 26 h 124"/>
                  <a:gd name="T26" fmla="*/ 20 w 81"/>
                  <a:gd name="T27" fmla="*/ 38 h 124"/>
                  <a:gd name="T28" fmla="*/ 13 w 81"/>
                  <a:gd name="T29" fmla="*/ 39 h 124"/>
                  <a:gd name="T30" fmla="*/ 15 w 81"/>
                  <a:gd name="T31" fmla="*/ 50 h 124"/>
                  <a:gd name="T32" fmla="*/ 13 w 81"/>
                  <a:gd name="T33" fmla="*/ 59 h 124"/>
                  <a:gd name="T34" fmla="*/ 22 w 81"/>
                  <a:gd name="T35" fmla="*/ 62 h 124"/>
                  <a:gd name="T36" fmla="*/ 27 w 81"/>
                  <a:gd name="T37" fmla="*/ 61 h 124"/>
                  <a:gd name="T38" fmla="*/ 36 w 81"/>
                  <a:gd name="T39" fmla="*/ 68 h 124"/>
                  <a:gd name="T40" fmla="*/ 39 w 81"/>
                  <a:gd name="T41" fmla="*/ 75 h 124"/>
                  <a:gd name="T42" fmla="*/ 41 w 81"/>
                  <a:gd name="T43" fmla="*/ 86 h 124"/>
                  <a:gd name="T44" fmla="*/ 30 w 81"/>
                  <a:gd name="T45" fmla="*/ 87 h 124"/>
                  <a:gd name="T46" fmla="*/ 33 w 81"/>
                  <a:gd name="T47" fmla="*/ 95 h 124"/>
                  <a:gd name="T48" fmla="*/ 28 w 81"/>
                  <a:gd name="T49" fmla="*/ 104 h 124"/>
                  <a:gd name="T50" fmla="*/ 41 w 81"/>
                  <a:gd name="T51" fmla="*/ 106 h 124"/>
                  <a:gd name="T52" fmla="*/ 33 w 81"/>
                  <a:gd name="T53" fmla="*/ 110 h 124"/>
                  <a:gd name="T54" fmla="*/ 29 w 81"/>
                  <a:gd name="T55" fmla="*/ 119 h 124"/>
                  <a:gd name="T56" fmla="*/ 38 w 81"/>
                  <a:gd name="T57" fmla="*/ 117 h 124"/>
                  <a:gd name="T58" fmla="*/ 50 w 81"/>
                  <a:gd name="T59" fmla="*/ 114 h 124"/>
                  <a:gd name="T60" fmla="*/ 66 w 81"/>
                  <a:gd name="T61" fmla="*/ 114 h 124"/>
                  <a:gd name="T62" fmla="*/ 73 w 81"/>
                  <a:gd name="T63" fmla="*/ 107 h 124"/>
                  <a:gd name="T64" fmla="*/ 81 w 81"/>
                  <a:gd name="T65" fmla="*/ 95 h 124"/>
                  <a:gd name="T66" fmla="*/ 15 w 81"/>
                  <a:gd name="T67" fmla="*/ 28 h 124"/>
                  <a:gd name="T68" fmla="*/ 55 w 81"/>
                  <a:gd name="T69" fmla="*/ 10 h 124"/>
                  <a:gd name="T70" fmla="*/ 55 w 81"/>
                  <a:gd name="T71"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124">
                    <a:moveTo>
                      <a:pt x="16" y="66"/>
                    </a:moveTo>
                    <a:cubicBezTo>
                      <a:pt x="13" y="63"/>
                      <a:pt x="9" y="67"/>
                      <a:pt x="6" y="67"/>
                    </a:cubicBezTo>
                    <a:cubicBezTo>
                      <a:pt x="5" y="69"/>
                      <a:pt x="4" y="71"/>
                      <a:pt x="3" y="72"/>
                    </a:cubicBezTo>
                    <a:cubicBezTo>
                      <a:pt x="2" y="73"/>
                      <a:pt x="0" y="76"/>
                      <a:pt x="2" y="76"/>
                    </a:cubicBezTo>
                    <a:cubicBezTo>
                      <a:pt x="3" y="77"/>
                      <a:pt x="6" y="80"/>
                      <a:pt x="7" y="77"/>
                    </a:cubicBezTo>
                    <a:cubicBezTo>
                      <a:pt x="7" y="75"/>
                      <a:pt x="8" y="72"/>
                      <a:pt x="11" y="76"/>
                    </a:cubicBezTo>
                    <a:cubicBezTo>
                      <a:pt x="12" y="77"/>
                      <a:pt x="13" y="78"/>
                      <a:pt x="14" y="78"/>
                    </a:cubicBezTo>
                    <a:cubicBezTo>
                      <a:pt x="15" y="77"/>
                      <a:pt x="18" y="77"/>
                      <a:pt x="20" y="75"/>
                    </a:cubicBezTo>
                    <a:cubicBezTo>
                      <a:pt x="23" y="72"/>
                      <a:pt x="19" y="69"/>
                      <a:pt x="16" y="66"/>
                    </a:cubicBezTo>
                    <a:close/>
                    <a:moveTo>
                      <a:pt x="81" y="95"/>
                    </a:moveTo>
                    <a:cubicBezTo>
                      <a:pt x="81" y="91"/>
                      <a:pt x="73" y="89"/>
                      <a:pt x="72" y="91"/>
                    </a:cubicBezTo>
                    <a:cubicBezTo>
                      <a:pt x="71" y="93"/>
                      <a:pt x="70" y="93"/>
                      <a:pt x="68" y="90"/>
                    </a:cubicBezTo>
                    <a:cubicBezTo>
                      <a:pt x="67" y="88"/>
                      <a:pt x="70" y="86"/>
                      <a:pt x="68" y="86"/>
                    </a:cubicBezTo>
                    <a:cubicBezTo>
                      <a:pt x="67" y="86"/>
                      <a:pt x="65" y="83"/>
                      <a:pt x="66" y="82"/>
                    </a:cubicBezTo>
                    <a:cubicBezTo>
                      <a:pt x="66" y="80"/>
                      <a:pt x="64" y="73"/>
                      <a:pt x="60" y="72"/>
                    </a:cubicBezTo>
                    <a:cubicBezTo>
                      <a:pt x="56" y="71"/>
                      <a:pt x="55" y="65"/>
                      <a:pt x="54" y="62"/>
                    </a:cubicBezTo>
                    <a:cubicBezTo>
                      <a:pt x="54" y="59"/>
                      <a:pt x="51" y="61"/>
                      <a:pt x="49" y="58"/>
                    </a:cubicBezTo>
                    <a:cubicBezTo>
                      <a:pt x="47" y="55"/>
                      <a:pt x="43" y="57"/>
                      <a:pt x="42" y="57"/>
                    </a:cubicBezTo>
                    <a:cubicBezTo>
                      <a:pt x="40" y="57"/>
                      <a:pt x="42" y="53"/>
                      <a:pt x="44" y="52"/>
                    </a:cubicBezTo>
                    <a:cubicBezTo>
                      <a:pt x="47" y="50"/>
                      <a:pt x="51" y="40"/>
                      <a:pt x="51" y="38"/>
                    </a:cubicBezTo>
                    <a:cubicBezTo>
                      <a:pt x="51" y="36"/>
                      <a:pt x="38" y="36"/>
                      <a:pt x="36" y="37"/>
                    </a:cubicBezTo>
                    <a:cubicBezTo>
                      <a:pt x="33" y="38"/>
                      <a:pt x="31" y="35"/>
                      <a:pt x="33" y="34"/>
                    </a:cubicBezTo>
                    <a:cubicBezTo>
                      <a:pt x="35" y="33"/>
                      <a:pt x="39" y="29"/>
                      <a:pt x="39" y="28"/>
                    </a:cubicBezTo>
                    <a:cubicBezTo>
                      <a:pt x="39" y="26"/>
                      <a:pt x="42" y="24"/>
                      <a:pt x="40" y="23"/>
                    </a:cubicBezTo>
                    <a:cubicBezTo>
                      <a:pt x="39" y="21"/>
                      <a:pt x="38" y="25"/>
                      <a:pt x="37" y="26"/>
                    </a:cubicBezTo>
                    <a:cubicBezTo>
                      <a:pt x="35" y="27"/>
                      <a:pt x="32" y="27"/>
                      <a:pt x="28" y="26"/>
                    </a:cubicBezTo>
                    <a:cubicBezTo>
                      <a:pt x="24" y="25"/>
                      <a:pt x="23" y="31"/>
                      <a:pt x="23" y="33"/>
                    </a:cubicBezTo>
                    <a:cubicBezTo>
                      <a:pt x="23" y="35"/>
                      <a:pt x="19" y="37"/>
                      <a:pt x="20" y="38"/>
                    </a:cubicBezTo>
                    <a:cubicBezTo>
                      <a:pt x="20" y="40"/>
                      <a:pt x="19" y="42"/>
                      <a:pt x="17" y="41"/>
                    </a:cubicBezTo>
                    <a:cubicBezTo>
                      <a:pt x="16" y="40"/>
                      <a:pt x="15" y="37"/>
                      <a:pt x="13" y="39"/>
                    </a:cubicBezTo>
                    <a:cubicBezTo>
                      <a:pt x="10" y="41"/>
                      <a:pt x="15" y="43"/>
                      <a:pt x="18" y="44"/>
                    </a:cubicBezTo>
                    <a:cubicBezTo>
                      <a:pt x="22" y="44"/>
                      <a:pt x="16" y="46"/>
                      <a:pt x="15" y="50"/>
                    </a:cubicBezTo>
                    <a:cubicBezTo>
                      <a:pt x="15" y="53"/>
                      <a:pt x="20" y="51"/>
                      <a:pt x="20" y="54"/>
                    </a:cubicBezTo>
                    <a:cubicBezTo>
                      <a:pt x="20" y="56"/>
                      <a:pt x="13" y="57"/>
                      <a:pt x="13" y="59"/>
                    </a:cubicBezTo>
                    <a:cubicBezTo>
                      <a:pt x="13" y="61"/>
                      <a:pt x="17" y="58"/>
                      <a:pt x="19" y="57"/>
                    </a:cubicBezTo>
                    <a:cubicBezTo>
                      <a:pt x="21" y="56"/>
                      <a:pt x="18" y="62"/>
                      <a:pt x="22" y="62"/>
                    </a:cubicBezTo>
                    <a:cubicBezTo>
                      <a:pt x="26" y="61"/>
                      <a:pt x="25" y="55"/>
                      <a:pt x="27" y="55"/>
                    </a:cubicBezTo>
                    <a:cubicBezTo>
                      <a:pt x="28" y="56"/>
                      <a:pt x="26" y="58"/>
                      <a:pt x="27" y="61"/>
                    </a:cubicBezTo>
                    <a:cubicBezTo>
                      <a:pt x="29" y="63"/>
                      <a:pt x="24" y="67"/>
                      <a:pt x="25" y="69"/>
                    </a:cubicBezTo>
                    <a:cubicBezTo>
                      <a:pt x="25" y="71"/>
                      <a:pt x="33" y="71"/>
                      <a:pt x="36" y="68"/>
                    </a:cubicBezTo>
                    <a:cubicBezTo>
                      <a:pt x="39" y="65"/>
                      <a:pt x="40" y="68"/>
                      <a:pt x="38" y="70"/>
                    </a:cubicBezTo>
                    <a:cubicBezTo>
                      <a:pt x="36" y="73"/>
                      <a:pt x="37" y="75"/>
                      <a:pt x="39" y="75"/>
                    </a:cubicBezTo>
                    <a:cubicBezTo>
                      <a:pt x="42" y="76"/>
                      <a:pt x="43" y="76"/>
                      <a:pt x="42" y="78"/>
                    </a:cubicBezTo>
                    <a:cubicBezTo>
                      <a:pt x="41" y="80"/>
                      <a:pt x="42" y="84"/>
                      <a:pt x="41" y="86"/>
                    </a:cubicBezTo>
                    <a:cubicBezTo>
                      <a:pt x="40" y="87"/>
                      <a:pt x="33" y="87"/>
                      <a:pt x="33" y="86"/>
                    </a:cubicBezTo>
                    <a:cubicBezTo>
                      <a:pt x="32" y="85"/>
                      <a:pt x="29" y="86"/>
                      <a:pt x="30" y="87"/>
                    </a:cubicBezTo>
                    <a:cubicBezTo>
                      <a:pt x="31" y="89"/>
                      <a:pt x="28" y="91"/>
                      <a:pt x="28" y="92"/>
                    </a:cubicBezTo>
                    <a:cubicBezTo>
                      <a:pt x="28" y="94"/>
                      <a:pt x="32" y="93"/>
                      <a:pt x="33" y="95"/>
                    </a:cubicBezTo>
                    <a:cubicBezTo>
                      <a:pt x="33" y="97"/>
                      <a:pt x="29" y="100"/>
                      <a:pt x="25" y="101"/>
                    </a:cubicBezTo>
                    <a:cubicBezTo>
                      <a:pt x="20" y="102"/>
                      <a:pt x="26" y="106"/>
                      <a:pt x="28" y="104"/>
                    </a:cubicBezTo>
                    <a:cubicBezTo>
                      <a:pt x="30" y="103"/>
                      <a:pt x="30" y="105"/>
                      <a:pt x="33" y="105"/>
                    </a:cubicBezTo>
                    <a:cubicBezTo>
                      <a:pt x="36" y="105"/>
                      <a:pt x="38" y="108"/>
                      <a:pt x="41" y="106"/>
                    </a:cubicBezTo>
                    <a:cubicBezTo>
                      <a:pt x="45" y="105"/>
                      <a:pt x="44" y="106"/>
                      <a:pt x="42" y="108"/>
                    </a:cubicBezTo>
                    <a:cubicBezTo>
                      <a:pt x="39" y="110"/>
                      <a:pt x="35" y="108"/>
                      <a:pt x="33" y="110"/>
                    </a:cubicBezTo>
                    <a:cubicBezTo>
                      <a:pt x="31" y="111"/>
                      <a:pt x="21" y="120"/>
                      <a:pt x="23" y="122"/>
                    </a:cubicBezTo>
                    <a:cubicBezTo>
                      <a:pt x="24" y="124"/>
                      <a:pt x="25" y="120"/>
                      <a:pt x="29" y="119"/>
                    </a:cubicBezTo>
                    <a:cubicBezTo>
                      <a:pt x="32" y="117"/>
                      <a:pt x="33" y="120"/>
                      <a:pt x="35" y="120"/>
                    </a:cubicBezTo>
                    <a:cubicBezTo>
                      <a:pt x="37" y="120"/>
                      <a:pt x="37" y="116"/>
                      <a:pt x="38" y="117"/>
                    </a:cubicBezTo>
                    <a:cubicBezTo>
                      <a:pt x="40" y="117"/>
                      <a:pt x="41" y="115"/>
                      <a:pt x="44" y="116"/>
                    </a:cubicBezTo>
                    <a:cubicBezTo>
                      <a:pt x="47" y="116"/>
                      <a:pt x="49" y="115"/>
                      <a:pt x="50" y="114"/>
                    </a:cubicBezTo>
                    <a:cubicBezTo>
                      <a:pt x="52" y="113"/>
                      <a:pt x="56" y="116"/>
                      <a:pt x="57" y="115"/>
                    </a:cubicBezTo>
                    <a:cubicBezTo>
                      <a:pt x="58" y="115"/>
                      <a:pt x="63" y="114"/>
                      <a:pt x="66" y="114"/>
                    </a:cubicBezTo>
                    <a:cubicBezTo>
                      <a:pt x="68" y="114"/>
                      <a:pt x="75" y="111"/>
                      <a:pt x="77" y="109"/>
                    </a:cubicBezTo>
                    <a:cubicBezTo>
                      <a:pt x="79" y="107"/>
                      <a:pt x="76" y="107"/>
                      <a:pt x="73" y="107"/>
                    </a:cubicBezTo>
                    <a:cubicBezTo>
                      <a:pt x="71" y="108"/>
                      <a:pt x="72" y="105"/>
                      <a:pt x="74" y="103"/>
                    </a:cubicBezTo>
                    <a:cubicBezTo>
                      <a:pt x="77" y="100"/>
                      <a:pt x="81" y="99"/>
                      <a:pt x="81" y="95"/>
                    </a:cubicBezTo>
                    <a:close/>
                    <a:moveTo>
                      <a:pt x="9" y="35"/>
                    </a:moveTo>
                    <a:cubicBezTo>
                      <a:pt x="13" y="35"/>
                      <a:pt x="16" y="30"/>
                      <a:pt x="15" y="28"/>
                    </a:cubicBezTo>
                    <a:cubicBezTo>
                      <a:pt x="13" y="27"/>
                      <a:pt x="7" y="35"/>
                      <a:pt x="9" y="35"/>
                    </a:cubicBezTo>
                    <a:close/>
                    <a:moveTo>
                      <a:pt x="55" y="10"/>
                    </a:moveTo>
                    <a:cubicBezTo>
                      <a:pt x="57" y="7"/>
                      <a:pt x="60" y="0"/>
                      <a:pt x="57" y="1"/>
                    </a:cubicBezTo>
                    <a:cubicBezTo>
                      <a:pt x="54" y="1"/>
                      <a:pt x="54" y="10"/>
                      <a:pt x="55" y="1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141">
                <a:extLst>
                  <a:ext uri="{FF2B5EF4-FFF2-40B4-BE49-F238E27FC236}">
                    <a16:creationId xmlns:a16="http://schemas.microsoft.com/office/drawing/2014/main" id="{C07E6302-AE26-4BCA-BE38-A9FFFE2C7285}"/>
                  </a:ext>
                </a:extLst>
              </p:cNvPr>
              <p:cNvSpPr>
                <a:spLocks noEditPoints="1"/>
              </p:cNvSpPr>
              <p:nvPr/>
            </p:nvSpPr>
            <p:spPr bwMode="auto">
              <a:xfrm>
                <a:off x="5072791" y="2866441"/>
                <a:ext cx="87831" cy="82812"/>
              </a:xfrm>
              <a:custGeom>
                <a:avLst/>
                <a:gdLst>
                  <a:gd name="T0" fmla="*/ 19 w 38"/>
                  <a:gd name="T1" fmla="*/ 13 h 36"/>
                  <a:gd name="T2" fmla="*/ 19 w 38"/>
                  <a:gd name="T3" fmla="*/ 8 h 36"/>
                  <a:gd name="T4" fmla="*/ 20 w 38"/>
                  <a:gd name="T5" fmla="*/ 1 h 36"/>
                  <a:gd name="T6" fmla="*/ 14 w 38"/>
                  <a:gd name="T7" fmla="*/ 4 h 36"/>
                  <a:gd name="T8" fmla="*/ 9 w 38"/>
                  <a:gd name="T9" fmla="*/ 6 h 36"/>
                  <a:gd name="T10" fmla="*/ 10 w 38"/>
                  <a:gd name="T11" fmla="*/ 10 h 36"/>
                  <a:gd name="T12" fmla="*/ 5 w 38"/>
                  <a:gd name="T13" fmla="*/ 8 h 36"/>
                  <a:gd name="T14" fmla="*/ 1 w 38"/>
                  <a:gd name="T15" fmla="*/ 13 h 36"/>
                  <a:gd name="T16" fmla="*/ 1 w 38"/>
                  <a:gd name="T17" fmla="*/ 23 h 36"/>
                  <a:gd name="T18" fmla="*/ 4 w 38"/>
                  <a:gd name="T19" fmla="*/ 30 h 36"/>
                  <a:gd name="T20" fmla="*/ 5 w 38"/>
                  <a:gd name="T21" fmla="*/ 33 h 36"/>
                  <a:gd name="T22" fmla="*/ 13 w 38"/>
                  <a:gd name="T23" fmla="*/ 34 h 36"/>
                  <a:gd name="T24" fmla="*/ 16 w 38"/>
                  <a:gd name="T25" fmla="*/ 34 h 36"/>
                  <a:gd name="T26" fmla="*/ 12 w 38"/>
                  <a:gd name="T27" fmla="*/ 30 h 36"/>
                  <a:gd name="T28" fmla="*/ 17 w 38"/>
                  <a:gd name="T29" fmla="*/ 30 h 36"/>
                  <a:gd name="T30" fmla="*/ 22 w 38"/>
                  <a:gd name="T31" fmla="*/ 30 h 36"/>
                  <a:gd name="T32" fmla="*/ 19 w 38"/>
                  <a:gd name="T33" fmla="*/ 25 h 36"/>
                  <a:gd name="T34" fmla="*/ 16 w 38"/>
                  <a:gd name="T35" fmla="*/ 25 h 36"/>
                  <a:gd name="T36" fmla="*/ 18 w 38"/>
                  <a:gd name="T37" fmla="*/ 20 h 36"/>
                  <a:gd name="T38" fmla="*/ 23 w 38"/>
                  <a:gd name="T39" fmla="*/ 17 h 36"/>
                  <a:gd name="T40" fmla="*/ 19 w 38"/>
                  <a:gd name="T41" fmla="*/ 13 h 36"/>
                  <a:gd name="T42" fmla="*/ 37 w 38"/>
                  <a:gd name="T43" fmla="*/ 20 h 36"/>
                  <a:gd name="T44" fmla="*/ 35 w 38"/>
                  <a:gd name="T45" fmla="*/ 22 h 36"/>
                  <a:gd name="T46" fmla="*/ 32 w 38"/>
                  <a:gd name="T47" fmla="*/ 20 h 36"/>
                  <a:gd name="T48" fmla="*/ 27 w 38"/>
                  <a:gd name="T49" fmla="*/ 23 h 36"/>
                  <a:gd name="T50" fmla="*/ 30 w 38"/>
                  <a:gd name="T51" fmla="*/ 30 h 36"/>
                  <a:gd name="T52" fmla="*/ 27 w 38"/>
                  <a:gd name="T53" fmla="*/ 32 h 36"/>
                  <a:gd name="T54" fmla="*/ 30 w 38"/>
                  <a:gd name="T55" fmla="*/ 36 h 36"/>
                  <a:gd name="T56" fmla="*/ 35 w 38"/>
                  <a:gd name="T57" fmla="*/ 29 h 36"/>
                  <a:gd name="T58" fmla="*/ 37 w 38"/>
                  <a:gd name="T5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 h="36">
                    <a:moveTo>
                      <a:pt x="19" y="13"/>
                    </a:moveTo>
                    <a:cubicBezTo>
                      <a:pt x="18" y="13"/>
                      <a:pt x="18" y="9"/>
                      <a:pt x="19" y="8"/>
                    </a:cubicBezTo>
                    <a:cubicBezTo>
                      <a:pt x="20" y="6"/>
                      <a:pt x="21" y="2"/>
                      <a:pt x="20" y="1"/>
                    </a:cubicBezTo>
                    <a:cubicBezTo>
                      <a:pt x="19" y="0"/>
                      <a:pt x="14" y="1"/>
                      <a:pt x="14" y="4"/>
                    </a:cubicBezTo>
                    <a:cubicBezTo>
                      <a:pt x="14" y="7"/>
                      <a:pt x="10" y="6"/>
                      <a:pt x="9" y="6"/>
                    </a:cubicBezTo>
                    <a:cubicBezTo>
                      <a:pt x="8" y="7"/>
                      <a:pt x="11" y="9"/>
                      <a:pt x="10" y="10"/>
                    </a:cubicBezTo>
                    <a:cubicBezTo>
                      <a:pt x="8" y="11"/>
                      <a:pt x="8" y="8"/>
                      <a:pt x="5" y="8"/>
                    </a:cubicBezTo>
                    <a:cubicBezTo>
                      <a:pt x="3" y="7"/>
                      <a:pt x="2" y="11"/>
                      <a:pt x="1" y="13"/>
                    </a:cubicBezTo>
                    <a:cubicBezTo>
                      <a:pt x="0" y="15"/>
                      <a:pt x="1" y="20"/>
                      <a:pt x="1" y="23"/>
                    </a:cubicBezTo>
                    <a:cubicBezTo>
                      <a:pt x="1" y="25"/>
                      <a:pt x="5" y="27"/>
                      <a:pt x="4" y="30"/>
                    </a:cubicBezTo>
                    <a:cubicBezTo>
                      <a:pt x="4" y="31"/>
                      <a:pt x="4" y="32"/>
                      <a:pt x="5" y="33"/>
                    </a:cubicBezTo>
                    <a:cubicBezTo>
                      <a:pt x="8" y="33"/>
                      <a:pt x="11" y="33"/>
                      <a:pt x="13" y="34"/>
                    </a:cubicBezTo>
                    <a:cubicBezTo>
                      <a:pt x="13" y="34"/>
                      <a:pt x="14" y="34"/>
                      <a:pt x="16" y="34"/>
                    </a:cubicBezTo>
                    <a:cubicBezTo>
                      <a:pt x="15" y="32"/>
                      <a:pt x="12" y="31"/>
                      <a:pt x="12" y="30"/>
                    </a:cubicBezTo>
                    <a:cubicBezTo>
                      <a:pt x="13" y="28"/>
                      <a:pt x="15" y="29"/>
                      <a:pt x="17" y="30"/>
                    </a:cubicBezTo>
                    <a:cubicBezTo>
                      <a:pt x="18" y="32"/>
                      <a:pt x="22" y="32"/>
                      <a:pt x="22" y="30"/>
                    </a:cubicBezTo>
                    <a:cubicBezTo>
                      <a:pt x="22" y="29"/>
                      <a:pt x="22" y="24"/>
                      <a:pt x="19" y="25"/>
                    </a:cubicBezTo>
                    <a:cubicBezTo>
                      <a:pt x="17" y="26"/>
                      <a:pt x="17" y="26"/>
                      <a:pt x="16" y="25"/>
                    </a:cubicBezTo>
                    <a:cubicBezTo>
                      <a:pt x="15" y="24"/>
                      <a:pt x="17" y="22"/>
                      <a:pt x="18" y="20"/>
                    </a:cubicBezTo>
                    <a:cubicBezTo>
                      <a:pt x="19" y="18"/>
                      <a:pt x="23" y="19"/>
                      <a:pt x="23" y="17"/>
                    </a:cubicBezTo>
                    <a:cubicBezTo>
                      <a:pt x="24" y="15"/>
                      <a:pt x="20" y="14"/>
                      <a:pt x="19" y="13"/>
                    </a:cubicBezTo>
                    <a:close/>
                    <a:moveTo>
                      <a:pt x="37" y="20"/>
                    </a:moveTo>
                    <a:cubicBezTo>
                      <a:pt x="36" y="20"/>
                      <a:pt x="36" y="22"/>
                      <a:pt x="35" y="22"/>
                    </a:cubicBezTo>
                    <a:cubicBezTo>
                      <a:pt x="33" y="23"/>
                      <a:pt x="32" y="18"/>
                      <a:pt x="32" y="20"/>
                    </a:cubicBezTo>
                    <a:cubicBezTo>
                      <a:pt x="31" y="23"/>
                      <a:pt x="29" y="19"/>
                      <a:pt x="27" y="23"/>
                    </a:cubicBezTo>
                    <a:cubicBezTo>
                      <a:pt x="24" y="26"/>
                      <a:pt x="28" y="29"/>
                      <a:pt x="30" y="30"/>
                    </a:cubicBezTo>
                    <a:cubicBezTo>
                      <a:pt x="31" y="31"/>
                      <a:pt x="30" y="33"/>
                      <a:pt x="27" y="32"/>
                    </a:cubicBezTo>
                    <a:cubicBezTo>
                      <a:pt x="25" y="32"/>
                      <a:pt x="27" y="35"/>
                      <a:pt x="30" y="36"/>
                    </a:cubicBezTo>
                    <a:cubicBezTo>
                      <a:pt x="32" y="36"/>
                      <a:pt x="36" y="31"/>
                      <a:pt x="35" y="29"/>
                    </a:cubicBezTo>
                    <a:cubicBezTo>
                      <a:pt x="35" y="28"/>
                      <a:pt x="38" y="21"/>
                      <a:pt x="37" y="2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142">
                <a:extLst>
                  <a:ext uri="{FF2B5EF4-FFF2-40B4-BE49-F238E27FC236}">
                    <a16:creationId xmlns:a16="http://schemas.microsoft.com/office/drawing/2014/main" id="{63319699-2E9F-4D41-A58C-7C23858BA48E}"/>
                  </a:ext>
                </a:extLst>
              </p:cNvPr>
              <p:cNvSpPr>
                <a:spLocks noEditPoints="1"/>
              </p:cNvSpPr>
              <p:nvPr/>
            </p:nvSpPr>
            <p:spPr bwMode="auto">
              <a:xfrm>
                <a:off x="5133018" y="2525155"/>
                <a:ext cx="229615" cy="406531"/>
              </a:xfrm>
              <a:custGeom>
                <a:avLst/>
                <a:gdLst>
                  <a:gd name="T0" fmla="*/ 98 w 100"/>
                  <a:gd name="T1" fmla="*/ 38 h 176"/>
                  <a:gd name="T2" fmla="*/ 96 w 100"/>
                  <a:gd name="T3" fmla="*/ 24 h 176"/>
                  <a:gd name="T4" fmla="*/ 84 w 100"/>
                  <a:gd name="T5" fmla="*/ 9 h 176"/>
                  <a:gd name="T6" fmla="*/ 70 w 100"/>
                  <a:gd name="T7" fmla="*/ 8 h 176"/>
                  <a:gd name="T8" fmla="*/ 56 w 100"/>
                  <a:gd name="T9" fmla="*/ 8 h 176"/>
                  <a:gd name="T10" fmla="*/ 48 w 100"/>
                  <a:gd name="T11" fmla="*/ 16 h 176"/>
                  <a:gd name="T12" fmla="*/ 40 w 100"/>
                  <a:gd name="T13" fmla="*/ 27 h 176"/>
                  <a:gd name="T14" fmla="*/ 34 w 100"/>
                  <a:gd name="T15" fmla="*/ 37 h 176"/>
                  <a:gd name="T16" fmla="*/ 26 w 100"/>
                  <a:gd name="T17" fmla="*/ 43 h 176"/>
                  <a:gd name="T18" fmla="*/ 21 w 100"/>
                  <a:gd name="T19" fmla="*/ 61 h 176"/>
                  <a:gd name="T20" fmla="*/ 22 w 100"/>
                  <a:gd name="T21" fmla="*/ 70 h 176"/>
                  <a:gd name="T22" fmla="*/ 9 w 100"/>
                  <a:gd name="T23" fmla="*/ 75 h 176"/>
                  <a:gd name="T24" fmla="*/ 8 w 100"/>
                  <a:gd name="T25" fmla="*/ 91 h 176"/>
                  <a:gd name="T26" fmla="*/ 13 w 100"/>
                  <a:gd name="T27" fmla="*/ 105 h 176"/>
                  <a:gd name="T28" fmla="*/ 11 w 100"/>
                  <a:gd name="T29" fmla="*/ 113 h 176"/>
                  <a:gd name="T30" fmla="*/ 6 w 100"/>
                  <a:gd name="T31" fmla="*/ 122 h 176"/>
                  <a:gd name="T32" fmla="*/ 3 w 100"/>
                  <a:gd name="T33" fmla="*/ 134 h 176"/>
                  <a:gd name="T34" fmla="*/ 0 w 100"/>
                  <a:gd name="T35" fmla="*/ 134 h 176"/>
                  <a:gd name="T36" fmla="*/ 6 w 100"/>
                  <a:gd name="T37" fmla="*/ 151 h 176"/>
                  <a:gd name="T38" fmla="*/ 12 w 100"/>
                  <a:gd name="T39" fmla="*/ 164 h 176"/>
                  <a:gd name="T40" fmla="*/ 15 w 100"/>
                  <a:gd name="T41" fmla="*/ 175 h 176"/>
                  <a:gd name="T42" fmla="*/ 24 w 100"/>
                  <a:gd name="T43" fmla="*/ 170 h 176"/>
                  <a:gd name="T44" fmla="*/ 33 w 100"/>
                  <a:gd name="T45" fmla="*/ 167 h 176"/>
                  <a:gd name="T46" fmla="*/ 41 w 100"/>
                  <a:gd name="T47" fmla="*/ 164 h 176"/>
                  <a:gd name="T48" fmla="*/ 42 w 100"/>
                  <a:gd name="T49" fmla="*/ 157 h 176"/>
                  <a:gd name="T50" fmla="*/ 43 w 100"/>
                  <a:gd name="T51" fmla="*/ 140 h 176"/>
                  <a:gd name="T52" fmla="*/ 55 w 100"/>
                  <a:gd name="T53" fmla="*/ 128 h 176"/>
                  <a:gd name="T54" fmla="*/ 52 w 100"/>
                  <a:gd name="T55" fmla="*/ 113 h 176"/>
                  <a:gd name="T56" fmla="*/ 46 w 100"/>
                  <a:gd name="T57" fmla="*/ 103 h 176"/>
                  <a:gd name="T58" fmla="*/ 51 w 100"/>
                  <a:gd name="T59" fmla="*/ 89 h 176"/>
                  <a:gd name="T60" fmla="*/ 60 w 100"/>
                  <a:gd name="T61" fmla="*/ 79 h 176"/>
                  <a:gd name="T62" fmla="*/ 80 w 100"/>
                  <a:gd name="T63" fmla="*/ 65 h 176"/>
                  <a:gd name="T64" fmla="*/ 82 w 100"/>
                  <a:gd name="T65" fmla="*/ 51 h 176"/>
                  <a:gd name="T66" fmla="*/ 96 w 100"/>
                  <a:gd name="T67" fmla="*/ 46 h 176"/>
                  <a:gd name="T68" fmla="*/ 99 w 100"/>
                  <a:gd name="T69" fmla="*/ 42 h 176"/>
                  <a:gd name="T70" fmla="*/ 54 w 100"/>
                  <a:gd name="T71" fmla="*/ 1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6">
                    <a:moveTo>
                      <a:pt x="99" y="42"/>
                    </a:moveTo>
                    <a:cubicBezTo>
                      <a:pt x="98" y="41"/>
                      <a:pt x="96" y="38"/>
                      <a:pt x="98" y="38"/>
                    </a:cubicBezTo>
                    <a:cubicBezTo>
                      <a:pt x="100" y="38"/>
                      <a:pt x="100" y="32"/>
                      <a:pt x="98" y="31"/>
                    </a:cubicBezTo>
                    <a:cubicBezTo>
                      <a:pt x="96" y="30"/>
                      <a:pt x="98" y="25"/>
                      <a:pt x="96" y="24"/>
                    </a:cubicBezTo>
                    <a:cubicBezTo>
                      <a:pt x="94" y="23"/>
                      <a:pt x="95" y="19"/>
                      <a:pt x="96" y="16"/>
                    </a:cubicBezTo>
                    <a:cubicBezTo>
                      <a:pt x="96" y="13"/>
                      <a:pt x="89" y="11"/>
                      <a:pt x="84" y="9"/>
                    </a:cubicBezTo>
                    <a:cubicBezTo>
                      <a:pt x="80" y="7"/>
                      <a:pt x="78" y="4"/>
                      <a:pt x="75" y="2"/>
                    </a:cubicBezTo>
                    <a:cubicBezTo>
                      <a:pt x="71" y="0"/>
                      <a:pt x="70" y="5"/>
                      <a:pt x="70" y="8"/>
                    </a:cubicBezTo>
                    <a:cubicBezTo>
                      <a:pt x="70" y="11"/>
                      <a:pt x="67" y="12"/>
                      <a:pt x="65" y="10"/>
                    </a:cubicBezTo>
                    <a:cubicBezTo>
                      <a:pt x="63" y="8"/>
                      <a:pt x="60" y="10"/>
                      <a:pt x="56" y="8"/>
                    </a:cubicBezTo>
                    <a:cubicBezTo>
                      <a:pt x="53" y="7"/>
                      <a:pt x="55" y="12"/>
                      <a:pt x="55" y="14"/>
                    </a:cubicBezTo>
                    <a:cubicBezTo>
                      <a:pt x="55" y="16"/>
                      <a:pt x="51" y="16"/>
                      <a:pt x="48" y="16"/>
                    </a:cubicBezTo>
                    <a:cubicBezTo>
                      <a:pt x="46" y="16"/>
                      <a:pt x="42" y="18"/>
                      <a:pt x="42" y="21"/>
                    </a:cubicBezTo>
                    <a:cubicBezTo>
                      <a:pt x="42" y="24"/>
                      <a:pt x="39" y="25"/>
                      <a:pt x="40" y="27"/>
                    </a:cubicBezTo>
                    <a:cubicBezTo>
                      <a:pt x="41" y="28"/>
                      <a:pt x="40" y="30"/>
                      <a:pt x="38" y="31"/>
                    </a:cubicBezTo>
                    <a:cubicBezTo>
                      <a:pt x="37" y="32"/>
                      <a:pt x="35" y="36"/>
                      <a:pt x="34" y="37"/>
                    </a:cubicBezTo>
                    <a:cubicBezTo>
                      <a:pt x="33" y="38"/>
                      <a:pt x="35" y="40"/>
                      <a:pt x="32" y="42"/>
                    </a:cubicBezTo>
                    <a:cubicBezTo>
                      <a:pt x="30" y="43"/>
                      <a:pt x="27" y="42"/>
                      <a:pt x="26" y="43"/>
                    </a:cubicBezTo>
                    <a:cubicBezTo>
                      <a:pt x="25" y="44"/>
                      <a:pt x="26" y="47"/>
                      <a:pt x="26" y="50"/>
                    </a:cubicBezTo>
                    <a:cubicBezTo>
                      <a:pt x="26" y="54"/>
                      <a:pt x="23" y="58"/>
                      <a:pt x="21" y="61"/>
                    </a:cubicBezTo>
                    <a:cubicBezTo>
                      <a:pt x="18" y="64"/>
                      <a:pt x="21" y="65"/>
                      <a:pt x="22" y="65"/>
                    </a:cubicBezTo>
                    <a:cubicBezTo>
                      <a:pt x="24" y="65"/>
                      <a:pt x="24" y="67"/>
                      <a:pt x="22" y="70"/>
                    </a:cubicBezTo>
                    <a:cubicBezTo>
                      <a:pt x="21" y="72"/>
                      <a:pt x="19" y="70"/>
                      <a:pt x="17" y="70"/>
                    </a:cubicBezTo>
                    <a:cubicBezTo>
                      <a:pt x="16" y="70"/>
                      <a:pt x="11" y="71"/>
                      <a:pt x="9" y="75"/>
                    </a:cubicBezTo>
                    <a:cubicBezTo>
                      <a:pt x="7" y="79"/>
                      <a:pt x="8" y="81"/>
                      <a:pt x="8" y="83"/>
                    </a:cubicBezTo>
                    <a:cubicBezTo>
                      <a:pt x="9" y="85"/>
                      <a:pt x="6" y="87"/>
                      <a:pt x="8" y="91"/>
                    </a:cubicBezTo>
                    <a:cubicBezTo>
                      <a:pt x="10" y="95"/>
                      <a:pt x="8" y="96"/>
                      <a:pt x="8" y="99"/>
                    </a:cubicBezTo>
                    <a:cubicBezTo>
                      <a:pt x="8" y="102"/>
                      <a:pt x="13" y="102"/>
                      <a:pt x="13" y="105"/>
                    </a:cubicBezTo>
                    <a:cubicBezTo>
                      <a:pt x="14" y="108"/>
                      <a:pt x="12" y="109"/>
                      <a:pt x="10" y="109"/>
                    </a:cubicBezTo>
                    <a:cubicBezTo>
                      <a:pt x="9" y="109"/>
                      <a:pt x="9" y="112"/>
                      <a:pt x="11" y="113"/>
                    </a:cubicBezTo>
                    <a:cubicBezTo>
                      <a:pt x="12" y="113"/>
                      <a:pt x="12" y="119"/>
                      <a:pt x="11" y="120"/>
                    </a:cubicBezTo>
                    <a:cubicBezTo>
                      <a:pt x="10" y="122"/>
                      <a:pt x="5" y="120"/>
                      <a:pt x="6" y="122"/>
                    </a:cubicBezTo>
                    <a:cubicBezTo>
                      <a:pt x="6" y="124"/>
                      <a:pt x="5" y="127"/>
                      <a:pt x="5" y="129"/>
                    </a:cubicBezTo>
                    <a:cubicBezTo>
                      <a:pt x="5" y="130"/>
                      <a:pt x="4" y="135"/>
                      <a:pt x="3" y="134"/>
                    </a:cubicBezTo>
                    <a:cubicBezTo>
                      <a:pt x="2" y="134"/>
                      <a:pt x="1" y="134"/>
                      <a:pt x="0" y="134"/>
                    </a:cubicBezTo>
                    <a:cubicBezTo>
                      <a:pt x="0" y="134"/>
                      <a:pt x="0" y="134"/>
                      <a:pt x="0" y="134"/>
                    </a:cubicBezTo>
                    <a:cubicBezTo>
                      <a:pt x="0" y="137"/>
                      <a:pt x="1" y="140"/>
                      <a:pt x="4" y="143"/>
                    </a:cubicBezTo>
                    <a:cubicBezTo>
                      <a:pt x="6" y="145"/>
                      <a:pt x="4" y="148"/>
                      <a:pt x="6" y="151"/>
                    </a:cubicBezTo>
                    <a:cubicBezTo>
                      <a:pt x="9" y="154"/>
                      <a:pt x="8" y="156"/>
                      <a:pt x="11" y="158"/>
                    </a:cubicBezTo>
                    <a:cubicBezTo>
                      <a:pt x="13" y="160"/>
                      <a:pt x="13" y="161"/>
                      <a:pt x="12" y="164"/>
                    </a:cubicBezTo>
                    <a:cubicBezTo>
                      <a:pt x="11" y="167"/>
                      <a:pt x="14" y="166"/>
                      <a:pt x="14" y="168"/>
                    </a:cubicBezTo>
                    <a:cubicBezTo>
                      <a:pt x="15" y="170"/>
                      <a:pt x="14" y="173"/>
                      <a:pt x="15" y="175"/>
                    </a:cubicBezTo>
                    <a:cubicBezTo>
                      <a:pt x="15" y="176"/>
                      <a:pt x="17" y="175"/>
                      <a:pt x="21" y="175"/>
                    </a:cubicBezTo>
                    <a:cubicBezTo>
                      <a:pt x="25" y="174"/>
                      <a:pt x="24" y="172"/>
                      <a:pt x="24" y="170"/>
                    </a:cubicBezTo>
                    <a:cubicBezTo>
                      <a:pt x="24" y="168"/>
                      <a:pt x="26" y="169"/>
                      <a:pt x="26" y="167"/>
                    </a:cubicBezTo>
                    <a:cubicBezTo>
                      <a:pt x="27" y="166"/>
                      <a:pt x="30" y="165"/>
                      <a:pt x="33" y="167"/>
                    </a:cubicBezTo>
                    <a:cubicBezTo>
                      <a:pt x="36" y="168"/>
                      <a:pt x="37" y="166"/>
                      <a:pt x="38" y="163"/>
                    </a:cubicBezTo>
                    <a:cubicBezTo>
                      <a:pt x="38" y="160"/>
                      <a:pt x="40" y="163"/>
                      <a:pt x="41" y="164"/>
                    </a:cubicBezTo>
                    <a:cubicBezTo>
                      <a:pt x="41" y="165"/>
                      <a:pt x="44" y="160"/>
                      <a:pt x="45" y="156"/>
                    </a:cubicBezTo>
                    <a:cubicBezTo>
                      <a:pt x="46" y="153"/>
                      <a:pt x="45" y="154"/>
                      <a:pt x="42" y="157"/>
                    </a:cubicBezTo>
                    <a:cubicBezTo>
                      <a:pt x="39" y="160"/>
                      <a:pt x="41" y="154"/>
                      <a:pt x="42" y="151"/>
                    </a:cubicBezTo>
                    <a:cubicBezTo>
                      <a:pt x="43" y="149"/>
                      <a:pt x="43" y="142"/>
                      <a:pt x="43" y="140"/>
                    </a:cubicBezTo>
                    <a:cubicBezTo>
                      <a:pt x="44" y="138"/>
                      <a:pt x="44" y="136"/>
                      <a:pt x="48" y="135"/>
                    </a:cubicBezTo>
                    <a:cubicBezTo>
                      <a:pt x="51" y="134"/>
                      <a:pt x="56" y="130"/>
                      <a:pt x="55" y="128"/>
                    </a:cubicBezTo>
                    <a:cubicBezTo>
                      <a:pt x="54" y="127"/>
                      <a:pt x="60" y="124"/>
                      <a:pt x="60" y="122"/>
                    </a:cubicBezTo>
                    <a:cubicBezTo>
                      <a:pt x="60" y="120"/>
                      <a:pt x="54" y="114"/>
                      <a:pt x="52" y="113"/>
                    </a:cubicBezTo>
                    <a:cubicBezTo>
                      <a:pt x="50" y="112"/>
                      <a:pt x="46" y="113"/>
                      <a:pt x="47" y="112"/>
                    </a:cubicBezTo>
                    <a:cubicBezTo>
                      <a:pt x="47" y="110"/>
                      <a:pt x="46" y="105"/>
                      <a:pt x="46" y="103"/>
                    </a:cubicBezTo>
                    <a:cubicBezTo>
                      <a:pt x="45" y="100"/>
                      <a:pt x="49" y="97"/>
                      <a:pt x="49" y="95"/>
                    </a:cubicBezTo>
                    <a:cubicBezTo>
                      <a:pt x="49" y="92"/>
                      <a:pt x="48" y="90"/>
                      <a:pt x="51" y="89"/>
                    </a:cubicBezTo>
                    <a:cubicBezTo>
                      <a:pt x="53" y="88"/>
                      <a:pt x="52" y="86"/>
                      <a:pt x="55" y="85"/>
                    </a:cubicBezTo>
                    <a:cubicBezTo>
                      <a:pt x="58" y="84"/>
                      <a:pt x="57" y="80"/>
                      <a:pt x="60" y="79"/>
                    </a:cubicBezTo>
                    <a:cubicBezTo>
                      <a:pt x="63" y="77"/>
                      <a:pt x="64" y="76"/>
                      <a:pt x="68" y="74"/>
                    </a:cubicBezTo>
                    <a:cubicBezTo>
                      <a:pt x="72" y="72"/>
                      <a:pt x="79" y="68"/>
                      <a:pt x="80" y="65"/>
                    </a:cubicBezTo>
                    <a:cubicBezTo>
                      <a:pt x="81" y="63"/>
                      <a:pt x="76" y="60"/>
                      <a:pt x="79" y="57"/>
                    </a:cubicBezTo>
                    <a:cubicBezTo>
                      <a:pt x="83" y="55"/>
                      <a:pt x="80" y="52"/>
                      <a:pt x="82" y="51"/>
                    </a:cubicBezTo>
                    <a:cubicBezTo>
                      <a:pt x="85" y="50"/>
                      <a:pt x="86" y="49"/>
                      <a:pt x="88" y="47"/>
                    </a:cubicBezTo>
                    <a:cubicBezTo>
                      <a:pt x="89" y="45"/>
                      <a:pt x="92" y="46"/>
                      <a:pt x="96" y="46"/>
                    </a:cubicBezTo>
                    <a:cubicBezTo>
                      <a:pt x="98" y="46"/>
                      <a:pt x="99" y="46"/>
                      <a:pt x="100" y="46"/>
                    </a:cubicBezTo>
                    <a:cubicBezTo>
                      <a:pt x="100" y="44"/>
                      <a:pt x="100" y="43"/>
                      <a:pt x="99" y="42"/>
                    </a:cubicBezTo>
                    <a:close/>
                    <a:moveTo>
                      <a:pt x="59" y="147"/>
                    </a:moveTo>
                    <a:cubicBezTo>
                      <a:pt x="55" y="147"/>
                      <a:pt x="52" y="156"/>
                      <a:pt x="54" y="157"/>
                    </a:cubicBezTo>
                    <a:cubicBezTo>
                      <a:pt x="55" y="158"/>
                      <a:pt x="64" y="146"/>
                      <a:pt x="59" y="14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 name="Freeform 143">
                <a:extLst>
                  <a:ext uri="{FF2B5EF4-FFF2-40B4-BE49-F238E27FC236}">
                    <a16:creationId xmlns:a16="http://schemas.microsoft.com/office/drawing/2014/main" id="{EFAFAC7B-49F2-4C3E-9B8F-920DAAE208A4}"/>
                  </a:ext>
                </a:extLst>
              </p:cNvPr>
              <p:cNvSpPr>
                <a:spLocks noEditPoints="1"/>
              </p:cNvSpPr>
              <p:nvPr/>
            </p:nvSpPr>
            <p:spPr bwMode="auto">
              <a:xfrm>
                <a:off x="5323736" y="2813742"/>
                <a:ext cx="115435" cy="55208"/>
              </a:xfrm>
              <a:custGeom>
                <a:avLst/>
                <a:gdLst>
                  <a:gd name="T0" fmla="*/ 47 w 50"/>
                  <a:gd name="T1" fmla="*/ 6 h 24"/>
                  <a:gd name="T2" fmla="*/ 48 w 50"/>
                  <a:gd name="T3" fmla="*/ 1 h 24"/>
                  <a:gd name="T4" fmla="*/ 46 w 50"/>
                  <a:gd name="T5" fmla="*/ 2 h 24"/>
                  <a:gd name="T6" fmla="*/ 31 w 50"/>
                  <a:gd name="T7" fmla="*/ 0 h 24"/>
                  <a:gd name="T8" fmla="*/ 16 w 50"/>
                  <a:gd name="T9" fmla="*/ 3 h 24"/>
                  <a:gd name="T10" fmla="*/ 11 w 50"/>
                  <a:gd name="T11" fmla="*/ 8 h 24"/>
                  <a:gd name="T12" fmla="*/ 13 w 50"/>
                  <a:gd name="T13" fmla="*/ 13 h 24"/>
                  <a:gd name="T14" fmla="*/ 18 w 50"/>
                  <a:gd name="T15" fmla="*/ 16 h 24"/>
                  <a:gd name="T16" fmla="*/ 19 w 50"/>
                  <a:gd name="T17" fmla="*/ 19 h 24"/>
                  <a:gd name="T18" fmla="*/ 19 w 50"/>
                  <a:gd name="T19" fmla="*/ 19 h 24"/>
                  <a:gd name="T20" fmla="*/ 28 w 50"/>
                  <a:gd name="T21" fmla="*/ 19 h 24"/>
                  <a:gd name="T22" fmla="*/ 36 w 50"/>
                  <a:gd name="T23" fmla="*/ 24 h 24"/>
                  <a:gd name="T24" fmla="*/ 44 w 50"/>
                  <a:gd name="T25" fmla="*/ 24 h 24"/>
                  <a:gd name="T26" fmla="*/ 44 w 50"/>
                  <a:gd name="T27" fmla="*/ 22 h 24"/>
                  <a:gd name="T28" fmla="*/ 46 w 50"/>
                  <a:gd name="T29" fmla="*/ 19 h 24"/>
                  <a:gd name="T30" fmla="*/ 44 w 50"/>
                  <a:gd name="T31" fmla="*/ 15 h 24"/>
                  <a:gd name="T32" fmla="*/ 44 w 50"/>
                  <a:gd name="T33" fmla="*/ 11 h 24"/>
                  <a:gd name="T34" fmla="*/ 47 w 50"/>
                  <a:gd name="T35" fmla="*/ 6 h 24"/>
                  <a:gd name="T36" fmla="*/ 4 w 50"/>
                  <a:gd name="T37" fmla="*/ 12 h 24"/>
                  <a:gd name="T38" fmla="*/ 1 w 50"/>
                  <a:gd name="T39" fmla="*/ 19 h 24"/>
                  <a:gd name="T40" fmla="*/ 10 w 50"/>
                  <a:gd name="T41" fmla="*/ 14 h 24"/>
                  <a:gd name="T42" fmla="*/ 4 w 50"/>
                  <a:gd name="T43" fmla="*/ 12 h 24"/>
                  <a:gd name="T44" fmla="*/ 8 w 50"/>
                  <a:gd name="T45" fmla="*/ 9 h 24"/>
                  <a:gd name="T46" fmla="*/ 3 w 50"/>
                  <a:gd name="T47" fmla="*/ 9 h 24"/>
                  <a:gd name="T48" fmla="*/ 8 w 50"/>
                  <a:gd name="T4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24">
                    <a:moveTo>
                      <a:pt x="47" y="6"/>
                    </a:moveTo>
                    <a:cubicBezTo>
                      <a:pt x="48" y="4"/>
                      <a:pt x="50" y="4"/>
                      <a:pt x="48" y="1"/>
                    </a:cubicBezTo>
                    <a:cubicBezTo>
                      <a:pt x="48" y="1"/>
                      <a:pt x="47" y="2"/>
                      <a:pt x="46" y="2"/>
                    </a:cubicBezTo>
                    <a:cubicBezTo>
                      <a:pt x="43" y="3"/>
                      <a:pt x="35" y="0"/>
                      <a:pt x="31" y="0"/>
                    </a:cubicBezTo>
                    <a:cubicBezTo>
                      <a:pt x="27" y="1"/>
                      <a:pt x="18" y="1"/>
                      <a:pt x="16" y="3"/>
                    </a:cubicBezTo>
                    <a:cubicBezTo>
                      <a:pt x="14" y="6"/>
                      <a:pt x="9" y="6"/>
                      <a:pt x="11" y="8"/>
                    </a:cubicBezTo>
                    <a:cubicBezTo>
                      <a:pt x="14" y="10"/>
                      <a:pt x="11" y="11"/>
                      <a:pt x="13" y="13"/>
                    </a:cubicBezTo>
                    <a:cubicBezTo>
                      <a:pt x="15" y="15"/>
                      <a:pt x="16" y="16"/>
                      <a:pt x="18" y="16"/>
                    </a:cubicBezTo>
                    <a:cubicBezTo>
                      <a:pt x="20" y="15"/>
                      <a:pt x="22" y="17"/>
                      <a:pt x="19" y="19"/>
                    </a:cubicBezTo>
                    <a:cubicBezTo>
                      <a:pt x="19" y="19"/>
                      <a:pt x="19" y="19"/>
                      <a:pt x="19" y="19"/>
                    </a:cubicBezTo>
                    <a:cubicBezTo>
                      <a:pt x="23" y="19"/>
                      <a:pt x="27" y="19"/>
                      <a:pt x="28" y="19"/>
                    </a:cubicBezTo>
                    <a:cubicBezTo>
                      <a:pt x="29" y="20"/>
                      <a:pt x="35" y="24"/>
                      <a:pt x="36" y="24"/>
                    </a:cubicBezTo>
                    <a:cubicBezTo>
                      <a:pt x="37" y="24"/>
                      <a:pt x="41" y="24"/>
                      <a:pt x="44" y="24"/>
                    </a:cubicBezTo>
                    <a:cubicBezTo>
                      <a:pt x="43" y="23"/>
                      <a:pt x="43" y="23"/>
                      <a:pt x="44" y="22"/>
                    </a:cubicBezTo>
                    <a:cubicBezTo>
                      <a:pt x="45" y="21"/>
                      <a:pt x="47" y="21"/>
                      <a:pt x="46" y="19"/>
                    </a:cubicBezTo>
                    <a:cubicBezTo>
                      <a:pt x="45" y="18"/>
                      <a:pt x="45" y="17"/>
                      <a:pt x="44" y="15"/>
                    </a:cubicBezTo>
                    <a:cubicBezTo>
                      <a:pt x="44" y="13"/>
                      <a:pt x="44" y="12"/>
                      <a:pt x="44" y="11"/>
                    </a:cubicBezTo>
                    <a:cubicBezTo>
                      <a:pt x="44" y="9"/>
                      <a:pt x="45" y="9"/>
                      <a:pt x="47" y="6"/>
                    </a:cubicBezTo>
                    <a:close/>
                    <a:moveTo>
                      <a:pt x="4" y="12"/>
                    </a:moveTo>
                    <a:cubicBezTo>
                      <a:pt x="0" y="13"/>
                      <a:pt x="0" y="19"/>
                      <a:pt x="1" y="19"/>
                    </a:cubicBezTo>
                    <a:cubicBezTo>
                      <a:pt x="3" y="19"/>
                      <a:pt x="8" y="15"/>
                      <a:pt x="10" y="14"/>
                    </a:cubicBezTo>
                    <a:cubicBezTo>
                      <a:pt x="11" y="12"/>
                      <a:pt x="9" y="11"/>
                      <a:pt x="4" y="12"/>
                    </a:cubicBezTo>
                    <a:close/>
                    <a:moveTo>
                      <a:pt x="8" y="9"/>
                    </a:moveTo>
                    <a:cubicBezTo>
                      <a:pt x="9" y="7"/>
                      <a:pt x="1" y="8"/>
                      <a:pt x="3" y="9"/>
                    </a:cubicBezTo>
                    <a:cubicBezTo>
                      <a:pt x="4" y="11"/>
                      <a:pt x="7" y="11"/>
                      <a:pt x="8"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Freeform 144">
                <a:extLst>
                  <a:ext uri="{FF2B5EF4-FFF2-40B4-BE49-F238E27FC236}">
                    <a16:creationId xmlns:a16="http://schemas.microsoft.com/office/drawing/2014/main" id="{FF043CE5-5B88-475E-A2E2-FDA80C6859BC}"/>
                  </a:ext>
                </a:extLst>
              </p:cNvPr>
              <p:cNvSpPr>
                <a:spLocks/>
              </p:cNvSpPr>
              <p:nvPr/>
            </p:nvSpPr>
            <p:spPr bwMode="auto">
              <a:xfrm>
                <a:off x="5538294" y="3994439"/>
                <a:ext cx="148058" cy="181935"/>
              </a:xfrm>
              <a:custGeom>
                <a:avLst/>
                <a:gdLst>
                  <a:gd name="T0" fmla="*/ 57 w 64"/>
                  <a:gd name="T1" fmla="*/ 18 h 79"/>
                  <a:gd name="T2" fmla="*/ 61 w 64"/>
                  <a:gd name="T3" fmla="*/ 12 h 79"/>
                  <a:gd name="T4" fmla="*/ 64 w 64"/>
                  <a:gd name="T5" fmla="*/ 7 h 79"/>
                  <a:gd name="T6" fmla="*/ 60 w 64"/>
                  <a:gd name="T7" fmla="*/ 8 h 79"/>
                  <a:gd name="T8" fmla="*/ 56 w 64"/>
                  <a:gd name="T9" fmla="*/ 6 h 79"/>
                  <a:gd name="T10" fmla="*/ 50 w 64"/>
                  <a:gd name="T11" fmla="*/ 8 h 79"/>
                  <a:gd name="T12" fmla="*/ 44 w 64"/>
                  <a:gd name="T13" fmla="*/ 12 h 79"/>
                  <a:gd name="T14" fmla="*/ 35 w 64"/>
                  <a:gd name="T15" fmla="*/ 10 h 79"/>
                  <a:gd name="T16" fmla="*/ 26 w 64"/>
                  <a:gd name="T17" fmla="*/ 5 h 79"/>
                  <a:gd name="T18" fmla="*/ 17 w 64"/>
                  <a:gd name="T19" fmla="*/ 3 h 79"/>
                  <a:gd name="T20" fmla="*/ 13 w 64"/>
                  <a:gd name="T21" fmla="*/ 1 h 79"/>
                  <a:gd name="T22" fmla="*/ 8 w 64"/>
                  <a:gd name="T23" fmla="*/ 1 h 79"/>
                  <a:gd name="T24" fmla="*/ 2 w 64"/>
                  <a:gd name="T25" fmla="*/ 5 h 79"/>
                  <a:gd name="T26" fmla="*/ 1 w 64"/>
                  <a:gd name="T27" fmla="*/ 6 h 79"/>
                  <a:gd name="T28" fmla="*/ 4 w 64"/>
                  <a:gd name="T29" fmla="*/ 10 h 79"/>
                  <a:gd name="T30" fmla="*/ 5 w 64"/>
                  <a:gd name="T31" fmla="*/ 15 h 79"/>
                  <a:gd name="T32" fmla="*/ 8 w 64"/>
                  <a:gd name="T33" fmla="*/ 18 h 79"/>
                  <a:gd name="T34" fmla="*/ 8 w 64"/>
                  <a:gd name="T35" fmla="*/ 25 h 79"/>
                  <a:gd name="T36" fmla="*/ 3 w 64"/>
                  <a:gd name="T37" fmla="*/ 34 h 79"/>
                  <a:gd name="T38" fmla="*/ 0 w 64"/>
                  <a:gd name="T39" fmla="*/ 39 h 79"/>
                  <a:gd name="T40" fmla="*/ 5 w 64"/>
                  <a:gd name="T41" fmla="*/ 42 h 79"/>
                  <a:gd name="T42" fmla="*/ 0 w 64"/>
                  <a:gd name="T43" fmla="*/ 47 h 79"/>
                  <a:gd name="T44" fmla="*/ 0 w 64"/>
                  <a:gd name="T45" fmla="*/ 48 h 79"/>
                  <a:gd name="T46" fmla="*/ 30 w 64"/>
                  <a:gd name="T47" fmla="*/ 64 h 79"/>
                  <a:gd name="T48" fmla="*/ 30 w 64"/>
                  <a:gd name="T49" fmla="*/ 69 h 79"/>
                  <a:gd name="T50" fmla="*/ 43 w 64"/>
                  <a:gd name="T51" fmla="*/ 79 h 79"/>
                  <a:gd name="T52" fmla="*/ 51 w 64"/>
                  <a:gd name="T53" fmla="*/ 61 h 79"/>
                  <a:gd name="T54" fmla="*/ 56 w 64"/>
                  <a:gd name="T55" fmla="*/ 57 h 79"/>
                  <a:gd name="T56" fmla="*/ 61 w 64"/>
                  <a:gd name="T57" fmla="*/ 54 h 79"/>
                  <a:gd name="T58" fmla="*/ 61 w 64"/>
                  <a:gd name="T59" fmla="*/ 53 h 79"/>
                  <a:gd name="T60" fmla="*/ 57 w 64"/>
                  <a:gd name="T61" fmla="*/ 47 h 79"/>
                  <a:gd name="T62" fmla="*/ 57 w 64"/>
                  <a:gd name="T63" fmla="*/ 1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79">
                    <a:moveTo>
                      <a:pt x="57" y="18"/>
                    </a:moveTo>
                    <a:cubicBezTo>
                      <a:pt x="61" y="12"/>
                      <a:pt x="61" y="12"/>
                      <a:pt x="61" y="12"/>
                    </a:cubicBezTo>
                    <a:cubicBezTo>
                      <a:pt x="64" y="7"/>
                      <a:pt x="64" y="7"/>
                      <a:pt x="64" y="7"/>
                    </a:cubicBezTo>
                    <a:cubicBezTo>
                      <a:pt x="63" y="7"/>
                      <a:pt x="61" y="8"/>
                      <a:pt x="60" y="8"/>
                    </a:cubicBezTo>
                    <a:cubicBezTo>
                      <a:pt x="59" y="9"/>
                      <a:pt x="57" y="8"/>
                      <a:pt x="56" y="6"/>
                    </a:cubicBezTo>
                    <a:cubicBezTo>
                      <a:pt x="56" y="5"/>
                      <a:pt x="52" y="6"/>
                      <a:pt x="50" y="8"/>
                    </a:cubicBezTo>
                    <a:cubicBezTo>
                      <a:pt x="47" y="9"/>
                      <a:pt x="45" y="13"/>
                      <a:pt x="44" y="12"/>
                    </a:cubicBezTo>
                    <a:cubicBezTo>
                      <a:pt x="43" y="11"/>
                      <a:pt x="37" y="10"/>
                      <a:pt x="35" y="10"/>
                    </a:cubicBezTo>
                    <a:cubicBezTo>
                      <a:pt x="33" y="10"/>
                      <a:pt x="27" y="7"/>
                      <a:pt x="26" y="5"/>
                    </a:cubicBezTo>
                    <a:cubicBezTo>
                      <a:pt x="24" y="3"/>
                      <a:pt x="19" y="4"/>
                      <a:pt x="17" y="3"/>
                    </a:cubicBezTo>
                    <a:cubicBezTo>
                      <a:pt x="16" y="3"/>
                      <a:pt x="14" y="2"/>
                      <a:pt x="13" y="1"/>
                    </a:cubicBezTo>
                    <a:cubicBezTo>
                      <a:pt x="12" y="0"/>
                      <a:pt x="10" y="0"/>
                      <a:pt x="8" y="1"/>
                    </a:cubicBezTo>
                    <a:cubicBezTo>
                      <a:pt x="6" y="1"/>
                      <a:pt x="2" y="3"/>
                      <a:pt x="2" y="5"/>
                    </a:cubicBezTo>
                    <a:cubicBezTo>
                      <a:pt x="1" y="5"/>
                      <a:pt x="1" y="6"/>
                      <a:pt x="1" y="6"/>
                    </a:cubicBezTo>
                    <a:cubicBezTo>
                      <a:pt x="4" y="10"/>
                      <a:pt x="4" y="10"/>
                      <a:pt x="4" y="10"/>
                    </a:cubicBezTo>
                    <a:cubicBezTo>
                      <a:pt x="5" y="15"/>
                      <a:pt x="5" y="15"/>
                      <a:pt x="5" y="15"/>
                    </a:cubicBezTo>
                    <a:cubicBezTo>
                      <a:pt x="8" y="18"/>
                      <a:pt x="8" y="18"/>
                      <a:pt x="8" y="18"/>
                    </a:cubicBezTo>
                    <a:cubicBezTo>
                      <a:pt x="8" y="18"/>
                      <a:pt x="8" y="21"/>
                      <a:pt x="8" y="25"/>
                    </a:cubicBezTo>
                    <a:cubicBezTo>
                      <a:pt x="7" y="28"/>
                      <a:pt x="5" y="32"/>
                      <a:pt x="3" y="34"/>
                    </a:cubicBezTo>
                    <a:cubicBezTo>
                      <a:pt x="2" y="35"/>
                      <a:pt x="1" y="37"/>
                      <a:pt x="0" y="39"/>
                    </a:cubicBezTo>
                    <a:cubicBezTo>
                      <a:pt x="3" y="40"/>
                      <a:pt x="6" y="41"/>
                      <a:pt x="5" y="42"/>
                    </a:cubicBezTo>
                    <a:cubicBezTo>
                      <a:pt x="5" y="44"/>
                      <a:pt x="0" y="43"/>
                      <a:pt x="0" y="47"/>
                    </a:cubicBezTo>
                    <a:cubicBezTo>
                      <a:pt x="0" y="48"/>
                      <a:pt x="0" y="48"/>
                      <a:pt x="0" y="48"/>
                    </a:cubicBezTo>
                    <a:cubicBezTo>
                      <a:pt x="30" y="64"/>
                      <a:pt x="30" y="64"/>
                      <a:pt x="30" y="64"/>
                    </a:cubicBezTo>
                    <a:cubicBezTo>
                      <a:pt x="30" y="69"/>
                      <a:pt x="30" y="69"/>
                      <a:pt x="30" y="69"/>
                    </a:cubicBezTo>
                    <a:cubicBezTo>
                      <a:pt x="30" y="69"/>
                      <a:pt x="37" y="74"/>
                      <a:pt x="43" y="79"/>
                    </a:cubicBezTo>
                    <a:cubicBezTo>
                      <a:pt x="46" y="71"/>
                      <a:pt x="50" y="63"/>
                      <a:pt x="51" y="61"/>
                    </a:cubicBezTo>
                    <a:cubicBezTo>
                      <a:pt x="53" y="59"/>
                      <a:pt x="55" y="59"/>
                      <a:pt x="56" y="57"/>
                    </a:cubicBezTo>
                    <a:cubicBezTo>
                      <a:pt x="58" y="55"/>
                      <a:pt x="58" y="58"/>
                      <a:pt x="61" y="54"/>
                    </a:cubicBezTo>
                    <a:cubicBezTo>
                      <a:pt x="61" y="54"/>
                      <a:pt x="61" y="54"/>
                      <a:pt x="61" y="53"/>
                    </a:cubicBezTo>
                    <a:cubicBezTo>
                      <a:pt x="57" y="47"/>
                      <a:pt x="57" y="47"/>
                      <a:pt x="57" y="47"/>
                    </a:cubicBezTo>
                    <a:lnTo>
                      <a:pt x="57" y="18"/>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Freeform 145">
                <a:extLst>
                  <a:ext uri="{FF2B5EF4-FFF2-40B4-BE49-F238E27FC236}">
                    <a16:creationId xmlns:a16="http://schemas.microsoft.com/office/drawing/2014/main" id="{CF465B28-7653-45D4-82A1-62E6B3FBF1A2}"/>
                  </a:ext>
                </a:extLst>
              </p:cNvPr>
              <p:cNvSpPr>
                <a:spLocks/>
              </p:cNvSpPr>
              <p:nvPr/>
            </p:nvSpPr>
            <p:spPr bwMode="auto">
              <a:xfrm>
                <a:off x="5455482" y="4008241"/>
                <a:ext cx="101633" cy="105397"/>
              </a:xfrm>
              <a:custGeom>
                <a:avLst/>
                <a:gdLst>
                  <a:gd name="T0" fmla="*/ 41 w 44"/>
                  <a:gd name="T1" fmla="*/ 9 h 46"/>
                  <a:gd name="T2" fmla="*/ 40 w 44"/>
                  <a:gd name="T3" fmla="*/ 4 h 46"/>
                  <a:gd name="T4" fmla="*/ 37 w 44"/>
                  <a:gd name="T5" fmla="*/ 0 h 46"/>
                  <a:gd name="T6" fmla="*/ 34 w 44"/>
                  <a:gd name="T7" fmla="*/ 3 h 46"/>
                  <a:gd name="T8" fmla="*/ 29 w 44"/>
                  <a:gd name="T9" fmla="*/ 3 h 46"/>
                  <a:gd name="T10" fmla="*/ 23 w 44"/>
                  <a:gd name="T11" fmla="*/ 5 h 46"/>
                  <a:gd name="T12" fmla="*/ 18 w 44"/>
                  <a:gd name="T13" fmla="*/ 3 h 46"/>
                  <a:gd name="T14" fmla="*/ 12 w 44"/>
                  <a:gd name="T15" fmla="*/ 5 h 46"/>
                  <a:gd name="T16" fmla="*/ 11 w 44"/>
                  <a:gd name="T17" fmla="*/ 12 h 46"/>
                  <a:gd name="T18" fmla="*/ 14 w 44"/>
                  <a:gd name="T19" fmla="*/ 16 h 46"/>
                  <a:gd name="T20" fmla="*/ 11 w 44"/>
                  <a:gd name="T21" fmla="*/ 20 h 46"/>
                  <a:gd name="T22" fmla="*/ 8 w 44"/>
                  <a:gd name="T23" fmla="*/ 22 h 46"/>
                  <a:gd name="T24" fmla="*/ 5 w 44"/>
                  <a:gd name="T25" fmla="*/ 27 h 46"/>
                  <a:gd name="T26" fmla="*/ 3 w 44"/>
                  <a:gd name="T27" fmla="*/ 33 h 46"/>
                  <a:gd name="T28" fmla="*/ 2 w 44"/>
                  <a:gd name="T29" fmla="*/ 40 h 46"/>
                  <a:gd name="T30" fmla="*/ 0 w 44"/>
                  <a:gd name="T31" fmla="*/ 45 h 46"/>
                  <a:gd name="T32" fmla="*/ 4 w 44"/>
                  <a:gd name="T33" fmla="*/ 45 h 46"/>
                  <a:gd name="T34" fmla="*/ 13 w 44"/>
                  <a:gd name="T35" fmla="*/ 42 h 46"/>
                  <a:gd name="T36" fmla="*/ 19 w 44"/>
                  <a:gd name="T37" fmla="*/ 42 h 46"/>
                  <a:gd name="T38" fmla="*/ 25 w 44"/>
                  <a:gd name="T39" fmla="*/ 33 h 46"/>
                  <a:gd name="T40" fmla="*/ 36 w 44"/>
                  <a:gd name="T41" fmla="*/ 33 h 46"/>
                  <a:gd name="T42" fmla="*/ 39 w 44"/>
                  <a:gd name="T43" fmla="*/ 28 h 46"/>
                  <a:gd name="T44" fmla="*/ 44 w 44"/>
                  <a:gd name="T45" fmla="*/ 19 h 46"/>
                  <a:gd name="T46" fmla="*/ 44 w 44"/>
                  <a:gd name="T47" fmla="*/ 12 h 46"/>
                  <a:gd name="T48" fmla="*/ 41 w 44"/>
                  <a:gd name="T49"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46">
                    <a:moveTo>
                      <a:pt x="41" y="9"/>
                    </a:moveTo>
                    <a:cubicBezTo>
                      <a:pt x="40" y="4"/>
                      <a:pt x="40" y="4"/>
                      <a:pt x="40" y="4"/>
                    </a:cubicBezTo>
                    <a:cubicBezTo>
                      <a:pt x="37" y="0"/>
                      <a:pt x="37" y="0"/>
                      <a:pt x="37" y="0"/>
                    </a:cubicBezTo>
                    <a:cubicBezTo>
                      <a:pt x="35" y="1"/>
                      <a:pt x="34" y="2"/>
                      <a:pt x="34" y="3"/>
                    </a:cubicBezTo>
                    <a:cubicBezTo>
                      <a:pt x="34" y="4"/>
                      <a:pt x="30" y="4"/>
                      <a:pt x="29" y="3"/>
                    </a:cubicBezTo>
                    <a:cubicBezTo>
                      <a:pt x="27" y="2"/>
                      <a:pt x="24" y="4"/>
                      <a:pt x="23" y="5"/>
                    </a:cubicBezTo>
                    <a:cubicBezTo>
                      <a:pt x="22" y="6"/>
                      <a:pt x="20" y="3"/>
                      <a:pt x="18" y="3"/>
                    </a:cubicBezTo>
                    <a:cubicBezTo>
                      <a:pt x="16" y="3"/>
                      <a:pt x="12" y="5"/>
                      <a:pt x="12" y="5"/>
                    </a:cubicBezTo>
                    <a:cubicBezTo>
                      <a:pt x="12" y="5"/>
                      <a:pt x="11" y="10"/>
                      <a:pt x="11" y="12"/>
                    </a:cubicBezTo>
                    <a:cubicBezTo>
                      <a:pt x="11" y="14"/>
                      <a:pt x="14" y="14"/>
                      <a:pt x="14" y="16"/>
                    </a:cubicBezTo>
                    <a:cubicBezTo>
                      <a:pt x="14" y="18"/>
                      <a:pt x="12" y="19"/>
                      <a:pt x="11" y="20"/>
                    </a:cubicBezTo>
                    <a:cubicBezTo>
                      <a:pt x="11" y="21"/>
                      <a:pt x="10" y="22"/>
                      <a:pt x="8" y="22"/>
                    </a:cubicBezTo>
                    <a:cubicBezTo>
                      <a:pt x="6" y="23"/>
                      <a:pt x="6" y="26"/>
                      <a:pt x="5" y="27"/>
                    </a:cubicBezTo>
                    <a:cubicBezTo>
                      <a:pt x="4" y="28"/>
                      <a:pt x="4" y="31"/>
                      <a:pt x="3" y="33"/>
                    </a:cubicBezTo>
                    <a:cubicBezTo>
                      <a:pt x="2" y="35"/>
                      <a:pt x="2" y="37"/>
                      <a:pt x="2" y="40"/>
                    </a:cubicBezTo>
                    <a:cubicBezTo>
                      <a:pt x="2" y="41"/>
                      <a:pt x="1" y="44"/>
                      <a:pt x="0" y="45"/>
                    </a:cubicBezTo>
                    <a:cubicBezTo>
                      <a:pt x="3" y="46"/>
                      <a:pt x="3" y="45"/>
                      <a:pt x="4" y="45"/>
                    </a:cubicBezTo>
                    <a:cubicBezTo>
                      <a:pt x="6" y="44"/>
                      <a:pt x="13" y="42"/>
                      <a:pt x="13" y="42"/>
                    </a:cubicBezTo>
                    <a:cubicBezTo>
                      <a:pt x="19" y="42"/>
                      <a:pt x="19" y="42"/>
                      <a:pt x="19" y="42"/>
                    </a:cubicBezTo>
                    <a:cubicBezTo>
                      <a:pt x="21" y="37"/>
                      <a:pt x="23" y="34"/>
                      <a:pt x="25" y="33"/>
                    </a:cubicBezTo>
                    <a:cubicBezTo>
                      <a:pt x="29" y="32"/>
                      <a:pt x="33" y="32"/>
                      <a:pt x="36" y="33"/>
                    </a:cubicBezTo>
                    <a:cubicBezTo>
                      <a:pt x="37" y="31"/>
                      <a:pt x="38" y="29"/>
                      <a:pt x="39" y="28"/>
                    </a:cubicBezTo>
                    <a:cubicBezTo>
                      <a:pt x="41" y="26"/>
                      <a:pt x="43" y="22"/>
                      <a:pt x="44" y="19"/>
                    </a:cubicBezTo>
                    <a:cubicBezTo>
                      <a:pt x="44" y="15"/>
                      <a:pt x="44" y="12"/>
                      <a:pt x="44" y="12"/>
                    </a:cubicBezTo>
                    <a:lnTo>
                      <a:pt x="41" y="9"/>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Freeform 146">
                <a:extLst>
                  <a:ext uri="{FF2B5EF4-FFF2-40B4-BE49-F238E27FC236}">
                    <a16:creationId xmlns:a16="http://schemas.microsoft.com/office/drawing/2014/main" id="{15E9795F-6E2F-4392-A448-A6F6D7472D24}"/>
                  </a:ext>
                </a:extLst>
              </p:cNvPr>
              <p:cNvSpPr>
                <a:spLocks/>
              </p:cNvSpPr>
              <p:nvPr/>
            </p:nvSpPr>
            <p:spPr bwMode="auto">
              <a:xfrm>
                <a:off x="5956118" y="3173848"/>
                <a:ext cx="326229" cy="190718"/>
              </a:xfrm>
              <a:custGeom>
                <a:avLst/>
                <a:gdLst>
                  <a:gd name="T0" fmla="*/ 138 w 142"/>
                  <a:gd name="T1" fmla="*/ 46 h 83"/>
                  <a:gd name="T2" fmla="*/ 127 w 142"/>
                  <a:gd name="T3" fmla="*/ 41 h 83"/>
                  <a:gd name="T4" fmla="*/ 121 w 142"/>
                  <a:gd name="T5" fmla="*/ 41 h 83"/>
                  <a:gd name="T6" fmla="*/ 113 w 142"/>
                  <a:gd name="T7" fmla="*/ 39 h 83"/>
                  <a:gd name="T8" fmla="*/ 105 w 142"/>
                  <a:gd name="T9" fmla="*/ 46 h 83"/>
                  <a:gd name="T10" fmla="*/ 101 w 142"/>
                  <a:gd name="T11" fmla="*/ 47 h 83"/>
                  <a:gd name="T12" fmla="*/ 95 w 142"/>
                  <a:gd name="T13" fmla="*/ 43 h 83"/>
                  <a:gd name="T14" fmla="*/ 88 w 142"/>
                  <a:gd name="T15" fmla="*/ 41 h 83"/>
                  <a:gd name="T16" fmla="*/ 83 w 142"/>
                  <a:gd name="T17" fmla="*/ 33 h 83"/>
                  <a:gd name="T18" fmla="*/ 81 w 142"/>
                  <a:gd name="T19" fmla="*/ 25 h 83"/>
                  <a:gd name="T20" fmla="*/ 75 w 142"/>
                  <a:gd name="T21" fmla="*/ 20 h 83"/>
                  <a:gd name="T22" fmla="*/ 59 w 142"/>
                  <a:gd name="T23" fmla="*/ 20 h 83"/>
                  <a:gd name="T24" fmla="*/ 48 w 142"/>
                  <a:gd name="T25" fmla="*/ 20 h 83"/>
                  <a:gd name="T26" fmla="*/ 39 w 142"/>
                  <a:gd name="T27" fmla="*/ 10 h 83"/>
                  <a:gd name="T28" fmla="*/ 37 w 142"/>
                  <a:gd name="T29" fmla="*/ 13 h 83"/>
                  <a:gd name="T30" fmla="*/ 27 w 142"/>
                  <a:gd name="T31" fmla="*/ 12 h 83"/>
                  <a:gd name="T32" fmla="*/ 26 w 142"/>
                  <a:gd name="T33" fmla="*/ 0 h 83"/>
                  <a:gd name="T34" fmla="*/ 22 w 142"/>
                  <a:gd name="T35" fmla="*/ 12 h 83"/>
                  <a:gd name="T36" fmla="*/ 21 w 142"/>
                  <a:gd name="T37" fmla="*/ 0 h 83"/>
                  <a:gd name="T38" fmla="*/ 1 w 142"/>
                  <a:gd name="T39" fmla="*/ 5 h 83"/>
                  <a:gd name="T40" fmla="*/ 0 w 142"/>
                  <a:gd name="T41" fmla="*/ 41 h 83"/>
                  <a:gd name="T42" fmla="*/ 0 w 142"/>
                  <a:gd name="T43" fmla="*/ 41 h 83"/>
                  <a:gd name="T44" fmla="*/ 6 w 142"/>
                  <a:gd name="T45" fmla="*/ 42 h 83"/>
                  <a:gd name="T46" fmla="*/ 8 w 142"/>
                  <a:gd name="T47" fmla="*/ 38 h 83"/>
                  <a:gd name="T48" fmla="*/ 14 w 142"/>
                  <a:gd name="T49" fmla="*/ 34 h 83"/>
                  <a:gd name="T50" fmla="*/ 17 w 142"/>
                  <a:gd name="T51" fmla="*/ 31 h 83"/>
                  <a:gd name="T52" fmla="*/ 20 w 142"/>
                  <a:gd name="T53" fmla="*/ 29 h 83"/>
                  <a:gd name="T54" fmla="*/ 26 w 142"/>
                  <a:gd name="T55" fmla="*/ 31 h 83"/>
                  <a:gd name="T56" fmla="*/ 32 w 142"/>
                  <a:gd name="T57" fmla="*/ 33 h 83"/>
                  <a:gd name="T58" fmla="*/ 35 w 142"/>
                  <a:gd name="T59" fmla="*/ 41 h 83"/>
                  <a:gd name="T60" fmla="*/ 47 w 142"/>
                  <a:gd name="T61" fmla="*/ 43 h 83"/>
                  <a:gd name="T62" fmla="*/ 50 w 142"/>
                  <a:gd name="T63" fmla="*/ 48 h 83"/>
                  <a:gd name="T64" fmla="*/ 54 w 142"/>
                  <a:gd name="T65" fmla="*/ 55 h 83"/>
                  <a:gd name="T66" fmla="*/ 62 w 142"/>
                  <a:gd name="T67" fmla="*/ 60 h 83"/>
                  <a:gd name="T68" fmla="*/ 71 w 142"/>
                  <a:gd name="T69" fmla="*/ 66 h 83"/>
                  <a:gd name="T70" fmla="*/ 80 w 142"/>
                  <a:gd name="T71" fmla="*/ 71 h 83"/>
                  <a:gd name="T72" fmla="*/ 87 w 142"/>
                  <a:gd name="T73" fmla="*/ 74 h 83"/>
                  <a:gd name="T74" fmla="*/ 87 w 142"/>
                  <a:gd name="T75" fmla="*/ 79 h 83"/>
                  <a:gd name="T76" fmla="*/ 88 w 142"/>
                  <a:gd name="T77" fmla="*/ 79 h 83"/>
                  <a:gd name="T78" fmla="*/ 95 w 142"/>
                  <a:gd name="T79" fmla="*/ 81 h 83"/>
                  <a:gd name="T80" fmla="*/ 98 w 142"/>
                  <a:gd name="T81" fmla="*/ 83 h 83"/>
                  <a:gd name="T82" fmla="*/ 101 w 142"/>
                  <a:gd name="T83" fmla="*/ 74 h 83"/>
                  <a:gd name="T84" fmla="*/ 100 w 142"/>
                  <a:gd name="T85" fmla="*/ 67 h 83"/>
                  <a:gd name="T86" fmla="*/ 95 w 142"/>
                  <a:gd name="T87" fmla="*/ 61 h 83"/>
                  <a:gd name="T88" fmla="*/ 103 w 142"/>
                  <a:gd name="T89" fmla="*/ 58 h 83"/>
                  <a:gd name="T90" fmla="*/ 105 w 142"/>
                  <a:gd name="T91" fmla="*/ 54 h 83"/>
                  <a:gd name="T92" fmla="*/ 109 w 142"/>
                  <a:gd name="T93" fmla="*/ 49 h 83"/>
                  <a:gd name="T94" fmla="*/ 115 w 142"/>
                  <a:gd name="T95" fmla="*/ 48 h 83"/>
                  <a:gd name="T96" fmla="*/ 121 w 142"/>
                  <a:gd name="T97" fmla="*/ 47 h 83"/>
                  <a:gd name="T98" fmla="*/ 118 w 142"/>
                  <a:gd name="T99" fmla="*/ 53 h 83"/>
                  <a:gd name="T100" fmla="*/ 127 w 142"/>
                  <a:gd name="T101" fmla="*/ 52 h 83"/>
                  <a:gd name="T102" fmla="*/ 135 w 142"/>
                  <a:gd name="T103" fmla="*/ 50 h 83"/>
                  <a:gd name="T104" fmla="*/ 138 w 142"/>
                  <a:gd name="T105" fmla="*/ 4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2" h="83">
                    <a:moveTo>
                      <a:pt x="138" y="46"/>
                    </a:moveTo>
                    <a:cubicBezTo>
                      <a:pt x="135" y="43"/>
                      <a:pt x="128" y="39"/>
                      <a:pt x="127" y="41"/>
                    </a:cubicBezTo>
                    <a:cubicBezTo>
                      <a:pt x="127" y="43"/>
                      <a:pt x="123" y="43"/>
                      <a:pt x="121" y="41"/>
                    </a:cubicBezTo>
                    <a:cubicBezTo>
                      <a:pt x="119" y="40"/>
                      <a:pt x="118" y="37"/>
                      <a:pt x="113" y="39"/>
                    </a:cubicBezTo>
                    <a:cubicBezTo>
                      <a:pt x="109" y="41"/>
                      <a:pt x="105" y="44"/>
                      <a:pt x="105" y="46"/>
                    </a:cubicBezTo>
                    <a:cubicBezTo>
                      <a:pt x="105" y="47"/>
                      <a:pt x="102" y="49"/>
                      <a:pt x="101" y="47"/>
                    </a:cubicBezTo>
                    <a:cubicBezTo>
                      <a:pt x="101" y="44"/>
                      <a:pt x="97" y="43"/>
                      <a:pt x="95" y="43"/>
                    </a:cubicBezTo>
                    <a:cubicBezTo>
                      <a:pt x="92" y="42"/>
                      <a:pt x="88" y="43"/>
                      <a:pt x="88" y="41"/>
                    </a:cubicBezTo>
                    <a:cubicBezTo>
                      <a:pt x="87" y="38"/>
                      <a:pt x="84" y="35"/>
                      <a:pt x="83" y="33"/>
                    </a:cubicBezTo>
                    <a:cubicBezTo>
                      <a:pt x="83" y="30"/>
                      <a:pt x="84" y="26"/>
                      <a:pt x="81" y="25"/>
                    </a:cubicBezTo>
                    <a:cubicBezTo>
                      <a:pt x="79" y="24"/>
                      <a:pt x="77" y="20"/>
                      <a:pt x="75" y="20"/>
                    </a:cubicBezTo>
                    <a:cubicBezTo>
                      <a:pt x="73" y="20"/>
                      <a:pt x="60" y="20"/>
                      <a:pt x="59" y="20"/>
                    </a:cubicBezTo>
                    <a:cubicBezTo>
                      <a:pt x="57" y="19"/>
                      <a:pt x="49" y="22"/>
                      <a:pt x="48" y="20"/>
                    </a:cubicBezTo>
                    <a:cubicBezTo>
                      <a:pt x="48" y="19"/>
                      <a:pt x="42" y="13"/>
                      <a:pt x="39" y="10"/>
                    </a:cubicBezTo>
                    <a:cubicBezTo>
                      <a:pt x="39" y="11"/>
                      <a:pt x="38" y="12"/>
                      <a:pt x="37" y="13"/>
                    </a:cubicBezTo>
                    <a:cubicBezTo>
                      <a:pt x="31" y="18"/>
                      <a:pt x="25" y="17"/>
                      <a:pt x="27" y="12"/>
                    </a:cubicBezTo>
                    <a:cubicBezTo>
                      <a:pt x="29" y="6"/>
                      <a:pt x="29" y="0"/>
                      <a:pt x="26" y="0"/>
                    </a:cubicBezTo>
                    <a:cubicBezTo>
                      <a:pt x="23" y="0"/>
                      <a:pt x="25" y="11"/>
                      <a:pt x="22" y="12"/>
                    </a:cubicBezTo>
                    <a:cubicBezTo>
                      <a:pt x="20" y="13"/>
                      <a:pt x="20" y="4"/>
                      <a:pt x="21" y="0"/>
                    </a:cubicBezTo>
                    <a:cubicBezTo>
                      <a:pt x="1" y="5"/>
                      <a:pt x="1" y="5"/>
                      <a:pt x="1" y="5"/>
                    </a:cubicBezTo>
                    <a:cubicBezTo>
                      <a:pt x="0" y="41"/>
                      <a:pt x="0" y="41"/>
                      <a:pt x="0" y="41"/>
                    </a:cubicBezTo>
                    <a:cubicBezTo>
                      <a:pt x="0" y="41"/>
                      <a:pt x="0" y="41"/>
                      <a:pt x="0" y="41"/>
                    </a:cubicBezTo>
                    <a:cubicBezTo>
                      <a:pt x="2" y="42"/>
                      <a:pt x="4" y="42"/>
                      <a:pt x="6" y="42"/>
                    </a:cubicBezTo>
                    <a:cubicBezTo>
                      <a:pt x="9" y="42"/>
                      <a:pt x="8" y="40"/>
                      <a:pt x="8" y="38"/>
                    </a:cubicBezTo>
                    <a:cubicBezTo>
                      <a:pt x="8" y="36"/>
                      <a:pt x="12" y="34"/>
                      <a:pt x="14" y="34"/>
                    </a:cubicBezTo>
                    <a:cubicBezTo>
                      <a:pt x="17" y="34"/>
                      <a:pt x="16" y="31"/>
                      <a:pt x="17" y="31"/>
                    </a:cubicBezTo>
                    <a:cubicBezTo>
                      <a:pt x="18" y="31"/>
                      <a:pt x="20" y="30"/>
                      <a:pt x="20" y="29"/>
                    </a:cubicBezTo>
                    <a:cubicBezTo>
                      <a:pt x="21" y="28"/>
                      <a:pt x="25" y="29"/>
                      <a:pt x="26" y="31"/>
                    </a:cubicBezTo>
                    <a:cubicBezTo>
                      <a:pt x="27" y="32"/>
                      <a:pt x="30" y="32"/>
                      <a:pt x="32" y="33"/>
                    </a:cubicBezTo>
                    <a:cubicBezTo>
                      <a:pt x="34" y="33"/>
                      <a:pt x="35" y="40"/>
                      <a:pt x="35" y="41"/>
                    </a:cubicBezTo>
                    <a:cubicBezTo>
                      <a:pt x="35" y="43"/>
                      <a:pt x="45" y="42"/>
                      <a:pt x="47" y="43"/>
                    </a:cubicBezTo>
                    <a:cubicBezTo>
                      <a:pt x="49" y="43"/>
                      <a:pt x="49" y="46"/>
                      <a:pt x="50" y="48"/>
                    </a:cubicBezTo>
                    <a:cubicBezTo>
                      <a:pt x="52" y="50"/>
                      <a:pt x="53" y="53"/>
                      <a:pt x="54" y="55"/>
                    </a:cubicBezTo>
                    <a:cubicBezTo>
                      <a:pt x="55" y="56"/>
                      <a:pt x="61" y="58"/>
                      <a:pt x="62" y="60"/>
                    </a:cubicBezTo>
                    <a:cubicBezTo>
                      <a:pt x="63" y="63"/>
                      <a:pt x="68" y="65"/>
                      <a:pt x="71" y="66"/>
                    </a:cubicBezTo>
                    <a:cubicBezTo>
                      <a:pt x="75" y="67"/>
                      <a:pt x="78" y="72"/>
                      <a:pt x="80" y="71"/>
                    </a:cubicBezTo>
                    <a:cubicBezTo>
                      <a:pt x="81" y="71"/>
                      <a:pt x="87" y="74"/>
                      <a:pt x="87" y="74"/>
                    </a:cubicBezTo>
                    <a:cubicBezTo>
                      <a:pt x="87" y="79"/>
                      <a:pt x="87" y="79"/>
                      <a:pt x="87" y="79"/>
                    </a:cubicBezTo>
                    <a:cubicBezTo>
                      <a:pt x="88" y="79"/>
                      <a:pt x="88" y="79"/>
                      <a:pt x="88" y="79"/>
                    </a:cubicBezTo>
                    <a:cubicBezTo>
                      <a:pt x="91" y="78"/>
                      <a:pt x="92" y="81"/>
                      <a:pt x="95" y="81"/>
                    </a:cubicBezTo>
                    <a:cubicBezTo>
                      <a:pt x="96" y="81"/>
                      <a:pt x="97" y="82"/>
                      <a:pt x="98" y="83"/>
                    </a:cubicBezTo>
                    <a:cubicBezTo>
                      <a:pt x="98" y="78"/>
                      <a:pt x="99" y="76"/>
                      <a:pt x="101" y="74"/>
                    </a:cubicBezTo>
                    <a:cubicBezTo>
                      <a:pt x="103" y="73"/>
                      <a:pt x="100" y="70"/>
                      <a:pt x="100" y="67"/>
                    </a:cubicBezTo>
                    <a:cubicBezTo>
                      <a:pt x="101" y="65"/>
                      <a:pt x="95" y="63"/>
                      <a:pt x="95" y="61"/>
                    </a:cubicBezTo>
                    <a:cubicBezTo>
                      <a:pt x="96" y="59"/>
                      <a:pt x="101" y="59"/>
                      <a:pt x="103" y="58"/>
                    </a:cubicBezTo>
                    <a:cubicBezTo>
                      <a:pt x="105" y="57"/>
                      <a:pt x="103" y="54"/>
                      <a:pt x="105" y="54"/>
                    </a:cubicBezTo>
                    <a:cubicBezTo>
                      <a:pt x="108" y="54"/>
                      <a:pt x="109" y="51"/>
                      <a:pt x="109" y="49"/>
                    </a:cubicBezTo>
                    <a:cubicBezTo>
                      <a:pt x="110" y="47"/>
                      <a:pt x="114" y="49"/>
                      <a:pt x="115" y="48"/>
                    </a:cubicBezTo>
                    <a:cubicBezTo>
                      <a:pt x="117" y="46"/>
                      <a:pt x="120" y="45"/>
                      <a:pt x="121" y="47"/>
                    </a:cubicBezTo>
                    <a:cubicBezTo>
                      <a:pt x="121" y="48"/>
                      <a:pt x="119" y="52"/>
                      <a:pt x="118" y="53"/>
                    </a:cubicBezTo>
                    <a:cubicBezTo>
                      <a:pt x="121" y="53"/>
                      <a:pt x="126" y="53"/>
                      <a:pt x="127" y="52"/>
                    </a:cubicBezTo>
                    <a:cubicBezTo>
                      <a:pt x="129" y="50"/>
                      <a:pt x="133" y="54"/>
                      <a:pt x="135" y="50"/>
                    </a:cubicBezTo>
                    <a:cubicBezTo>
                      <a:pt x="137" y="47"/>
                      <a:pt x="142" y="49"/>
                      <a:pt x="138" y="4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Freeform 147">
                <a:extLst>
                  <a:ext uri="{FF2B5EF4-FFF2-40B4-BE49-F238E27FC236}">
                    <a16:creationId xmlns:a16="http://schemas.microsoft.com/office/drawing/2014/main" id="{7F8B49A4-1FAC-46B6-BBB9-1BDEF12E864A}"/>
                  </a:ext>
                </a:extLst>
              </p:cNvPr>
              <p:cNvSpPr>
                <a:spLocks noEditPoints="1"/>
              </p:cNvSpPr>
              <p:nvPr/>
            </p:nvSpPr>
            <p:spPr bwMode="auto">
              <a:xfrm>
                <a:off x="5015074" y="2098549"/>
                <a:ext cx="479305" cy="759109"/>
              </a:xfrm>
              <a:custGeom>
                <a:avLst/>
                <a:gdLst>
                  <a:gd name="T0" fmla="*/ 197 w 208"/>
                  <a:gd name="T1" fmla="*/ 172 h 329"/>
                  <a:gd name="T2" fmla="*/ 197 w 208"/>
                  <a:gd name="T3" fmla="*/ 162 h 329"/>
                  <a:gd name="T4" fmla="*/ 186 w 208"/>
                  <a:gd name="T5" fmla="*/ 161 h 329"/>
                  <a:gd name="T6" fmla="*/ 173 w 208"/>
                  <a:gd name="T7" fmla="*/ 160 h 329"/>
                  <a:gd name="T8" fmla="*/ 167 w 208"/>
                  <a:gd name="T9" fmla="*/ 159 h 329"/>
                  <a:gd name="T10" fmla="*/ 154 w 208"/>
                  <a:gd name="T11" fmla="*/ 162 h 329"/>
                  <a:gd name="T12" fmla="*/ 144 w 208"/>
                  <a:gd name="T13" fmla="*/ 173 h 329"/>
                  <a:gd name="T14" fmla="*/ 144 w 208"/>
                  <a:gd name="T15" fmla="*/ 161 h 329"/>
                  <a:gd name="T16" fmla="*/ 130 w 208"/>
                  <a:gd name="T17" fmla="*/ 170 h 329"/>
                  <a:gd name="T18" fmla="*/ 124 w 208"/>
                  <a:gd name="T19" fmla="*/ 172 h 329"/>
                  <a:gd name="T20" fmla="*/ 118 w 208"/>
                  <a:gd name="T21" fmla="*/ 171 h 329"/>
                  <a:gd name="T22" fmla="*/ 106 w 208"/>
                  <a:gd name="T23" fmla="*/ 179 h 329"/>
                  <a:gd name="T24" fmla="*/ 99 w 208"/>
                  <a:gd name="T25" fmla="*/ 185 h 329"/>
                  <a:gd name="T26" fmla="*/ 92 w 208"/>
                  <a:gd name="T27" fmla="*/ 189 h 329"/>
                  <a:gd name="T28" fmla="*/ 79 w 208"/>
                  <a:gd name="T29" fmla="*/ 192 h 329"/>
                  <a:gd name="T30" fmla="*/ 75 w 208"/>
                  <a:gd name="T31" fmla="*/ 199 h 329"/>
                  <a:gd name="T32" fmla="*/ 92 w 208"/>
                  <a:gd name="T33" fmla="*/ 199 h 329"/>
                  <a:gd name="T34" fmla="*/ 79 w 208"/>
                  <a:gd name="T35" fmla="*/ 208 h 329"/>
                  <a:gd name="T36" fmla="*/ 61 w 208"/>
                  <a:gd name="T37" fmla="*/ 228 h 329"/>
                  <a:gd name="T38" fmla="*/ 50 w 208"/>
                  <a:gd name="T39" fmla="*/ 243 h 329"/>
                  <a:gd name="T40" fmla="*/ 39 w 208"/>
                  <a:gd name="T41" fmla="*/ 257 h 329"/>
                  <a:gd name="T42" fmla="*/ 26 w 208"/>
                  <a:gd name="T43" fmla="*/ 267 h 329"/>
                  <a:gd name="T44" fmla="*/ 11 w 208"/>
                  <a:gd name="T45" fmla="*/ 276 h 329"/>
                  <a:gd name="T46" fmla="*/ 4 w 208"/>
                  <a:gd name="T47" fmla="*/ 288 h 329"/>
                  <a:gd name="T48" fmla="*/ 1 w 208"/>
                  <a:gd name="T49" fmla="*/ 303 h 329"/>
                  <a:gd name="T50" fmla="*/ 9 w 208"/>
                  <a:gd name="T51" fmla="*/ 308 h 329"/>
                  <a:gd name="T52" fmla="*/ 7 w 208"/>
                  <a:gd name="T53" fmla="*/ 313 h 329"/>
                  <a:gd name="T54" fmla="*/ 14 w 208"/>
                  <a:gd name="T55" fmla="*/ 326 h 329"/>
                  <a:gd name="T56" fmla="*/ 46 w 208"/>
                  <a:gd name="T57" fmla="*/ 311 h 329"/>
                  <a:gd name="T58" fmla="*/ 56 w 208"/>
                  <a:gd name="T59" fmla="*/ 314 h 329"/>
                  <a:gd name="T60" fmla="*/ 61 w 208"/>
                  <a:gd name="T61" fmla="*/ 294 h 329"/>
                  <a:gd name="T62" fmla="*/ 59 w 208"/>
                  <a:gd name="T63" fmla="*/ 268 h 329"/>
                  <a:gd name="T64" fmla="*/ 73 w 208"/>
                  <a:gd name="T65" fmla="*/ 250 h 329"/>
                  <a:gd name="T66" fmla="*/ 83 w 208"/>
                  <a:gd name="T67" fmla="*/ 227 h 329"/>
                  <a:gd name="T68" fmla="*/ 93 w 208"/>
                  <a:gd name="T69" fmla="*/ 206 h 329"/>
                  <a:gd name="T70" fmla="*/ 116 w 208"/>
                  <a:gd name="T71" fmla="*/ 195 h 329"/>
                  <a:gd name="T72" fmla="*/ 132 w 208"/>
                  <a:gd name="T73" fmla="*/ 184 h 329"/>
                  <a:gd name="T74" fmla="*/ 160 w 208"/>
                  <a:gd name="T75" fmla="*/ 192 h 329"/>
                  <a:gd name="T76" fmla="*/ 178 w 208"/>
                  <a:gd name="T77" fmla="*/ 174 h 329"/>
                  <a:gd name="T78" fmla="*/ 197 w 208"/>
                  <a:gd name="T79" fmla="*/ 182 h 329"/>
                  <a:gd name="T80" fmla="*/ 58 w 208"/>
                  <a:gd name="T81" fmla="*/ 24 h 329"/>
                  <a:gd name="T82" fmla="*/ 77 w 208"/>
                  <a:gd name="T83" fmla="*/ 35 h 329"/>
                  <a:gd name="T84" fmla="*/ 92 w 208"/>
                  <a:gd name="T85" fmla="*/ 38 h 329"/>
                  <a:gd name="T86" fmla="*/ 93 w 208"/>
                  <a:gd name="T87" fmla="*/ 49 h 329"/>
                  <a:gd name="T88" fmla="*/ 79 w 208"/>
                  <a:gd name="T89" fmla="*/ 62 h 329"/>
                  <a:gd name="T90" fmla="*/ 95 w 208"/>
                  <a:gd name="T91" fmla="*/ 68 h 329"/>
                  <a:gd name="T92" fmla="*/ 114 w 208"/>
                  <a:gd name="T93" fmla="*/ 37 h 329"/>
                  <a:gd name="T94" fmla="*/ 129 w 208"/>
                  <a:gd name="T95" fmla="*/ 45 h 329"/>
                  <a:gd name="T96" fmla="*/ 150 w 208"/>
                  <a:gd name="T97" fmla="*/ 54 h 329"/>
                  <a:gd name="T98" fmla="*/ 143 w 208"/>
                  <a:gd name="T99" fmla="*/ 43 h 329"/>
                  <a:gd name="T100" fmla="*/ 125 w 208"/>
                  <a:gd name="T101" fmla="*/ 28 h 329"/>
                  <a:gd name="T102" fmla="*/ 107 w 208"/>
                  <a:gd name="T103" fmla="*/ 18 h 329"/>
                  <a:gd name="T104" fmla="*/ 90 w 208"/>
                  <a:gd name="T105" fmla="*/ 9 h 329"/>
                  <a:gd name="T106" fmla="*/ 83 w 208"/>
                  <a:gd name="T107" fmla="*/ 18 h 329"/>
                  <a:gd name="T108" fmla="*/ 66 w 208"/>
                  <a:gd name="T109" fmla="*/ 17 h 329"/>
                  <a:gd name="T110" fmla="*/ 56 w 208"/>
                  <a:gd name="T111" fmla="*/ 14 h 329"/>
                  <a:gd name="T112" fmla="*/ 50 w 208"/>
                  <a:gd name="T113" fmla="*/ 38 h 329"/>
                  <a:gd name="T114" fmla="*/ 50 w 208"/>
                  <a:gd name="T115" fmla="*/ 38 h 329"/>
                  <a:gd name="T116" fmla="*/ 119 w 208"/>
                  <a:gd name="T117" fmla="*/ 19 h 329"/>
                  <a:gd name="T118" fmla="*/ 167 w 208"/>
                  <a:gd name="T119" fmla="*/ 18 h 329"/>
                  <a:gd name="T120" fmla="*/ 145 w 208"/>
                  <a:gd name="T121" fmla="*/ 7 h 329"/>
                  <a:gd name="T122" fmla="*/ 126 w 208"/>
                  <a:gd name="T123" fmla="*/ 6 h 329"/>
                  <a:gd name="T124" fmla="*/ 112 w 208"/>
                  <a:gd name="T125" fmla="*/ 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329">
                    <a:moveTo>
                      <a:pt x="201" y="176"/>
                    </a:moveTo>
                    <a:cubicBezTo>
                      <a:pt x="201" y="178"/>
                      <a:pt x="198" y="178"/>
                      <a:pt x="198" y="176"/>
                    </a:cubicBezTo>
                    <a:cubicBezTo>
                      <a:pt x="198" y="174"/>
                      <a:pt x="193" y="173"/>
                      <a:pt x="193" y="172"/>
                    </a:cubicBezTo>
                    <a:cubicBezTo>
                      <a:pt x="192" y="171"/>
                      <a:pt x="195" y="171"/>
                      <a:pt x="197" y="172"/>
                    </a:cubicBezTo>
                    <a:cubicBezTo>
                      <a:pt x="199" y="173"/>
                      <a:pt x="200" y="173"/>
                      <a:pt x="202" y="170"/>
                    </a:cubicBezTo>
                    <a:cubicBezTo>
                      <a:pt x="204" y="168"/>
                      <a:pt x="207" y="170"/>
                      <a:pt x="208" y="168"/>
                    </a:cubicBezTo>
                    <a:cubicBezTo>
                      <a:pt x="208" y="167"/>
                      <a:pt x="204" y="165"/>
                      <a:pt x="203" y="164"/>
                    </a:cubicBezTo>
                    <a:cubicBezTo>
                      <a:pt x="203" y="163"/>
                      <a:pt x="200" y="162"/>
                      <a:pt x="197" y="162"/>
                    </a:cubicBezTo>
                    <a:cubicBezTo>
                      <a:pt x="195" y="163"/>
                      <a:pt x="195" y="162"/>
                      <a:pt x="193" y="160"/>
                    </a:cubicBezTo>
                    <a:cubicBezTo>
                      <a:pt x="191" y="159"/>
                      <a:pt x="187" y="161"/>
                      <a:pt x="187" y="165"/>
                    </a:cubicBezTo>
                    <a:cubicBezTo>
                      <a:pt x="187" y="168"/>
                      <a:pt x="184" y="167"/>
                      <a:pt x="185" y="165"/>
                    </a:cubicBezTo>
                    <a:cubicBezTo>
                      <a:pt x="186" y="163"/>
                      <a:pt x="183" y="161"/>
                      <a:pt x="186" y="161"/>
                    </a:cubicBezTo>
                    <a:cubicBezTo>
                      <a:pt x="188" y="160"/>
                      <a:pt x="187" y="157"/>
                      <a:pt x="182" y="156"/>
                    </a:cubicBezTo>
                    <a:cubicBezTo>
                      <a:pt x="178" y="156"/>
                      <a:pt x="176" y="160"/>
                      <a:pt x="177" y="161"/>
                    </a:cubicBezTo>
                    <a:cubicBezTo>
                      <a:pt x="179" y="162"/>
                      <a:pt x="174" y="167"/>
                      <a:pt x="173" y="167"/>
                    </a:cubicBezTo>
                    <a:cubicBezTo>
                      <a:pt x="171" y="167"/>
                      <a:pt x="173" y="163"/>
                      <a:pt x="173" y="160"/>
                    </a:cubicBezTo>
                    <a:cubicBezTo>
                      <a:pt x="173" y="158"/>
                      <a:pt x="171" y="159"/>
                      <a:pt x="168" y="163"/>
                    </a:cubicBezTo>
                    <a:cubicBezTo>
                      <a:pt x="164" y="167"/>
                      <a:pt x="162" y="170"/>
                      <a:pt x="160" y="171"/>
                    </a:cubicBezTo>
                    <a:cubicBezTo>
                      <a:pt x="158" y="171"/>
                      <a:pt x="158" y="167"/>
                      <a:pt x="161" y="166"/>
                    </a:cubicBezTo>
                    <a:cubicBezTo>
                      <a:pt x="165" y="164"/>
                      <a:pt x="165" y="159"/>
                      <a:pt x="167" y="159"/>
                    </a:cubicBezTo>
                    <a:cubicBezTo>
                      <a:pt x="169" y="159"/>
                      <a:pt x="169" y="157"/>
                      <a:pt x="166" y="156"/>
                    </a:cubicBezTo>
                    <a:cubicBezTo>
                      <a:pt x="163" y="156"/>
                      <a:pt x="162" y="159"/>
                      <a:pt x="161" y="160"/>
                    </a:cubicBezTo>
                    <a:cubicBezTo>
                      <a:pt x="160" y="161"/>
                      <a:pt x="155" y="158"/>
                      <a:pt x="156" y="159"/>
                    </a:cubicBezTo>
                    <a:cubicBezTo>
                      <a:pt x="156" y="160"/>
                      <a:pt x="153" y="160"/>
                      <a:pt x="154" y="162"/>
                    </a:cubicBezTo>
                    <a:cubicBezTo>
                      <a:pt x="155" y="164"/>
                      <a:pt x="154" y="166"/>
                      <a:pt x="152" y="163"/>
                    </a:cubicBezTo>
                    <a:cubicBezTo>
                      <a:pt x="151" y="161"/>
                      <a:pt x="148" y="163"/>
                      <a:pt x="147" y="165"/>
                    </a:cubicBezTo>
                    <a:cubicBezTo>
                      <a:pt x="145" y="168"/>
                      <a:pt x="143" y="168"/>
                      <a:pt x="145" y="168"/>
                    </a:cubicBezTo>
                    <a:cubicBezTo>
                      <a:pt x="146" y="169"/>
                      <a:pt x="146" y="172"/>
                      <a:pt x="144" y="173"/>
                    </a:cubicBezTo>
                    <a:cubicBezTo>
                      <a:pt x="142" y="174"/>
                      <a:pt x="143" y="167"/>
                      <a:pt x="141" y="168"/>
                    </a:cubicBezTo>
                    <a:cubicBezTo>
                      <a:pt x="139" y="168"/>
                      <a:pt x="140" y="165"/>
                      <a:pt x="143" y="165"/>
                    </a:cubicBezTo>
                    <a:cubicBezTo>
                      <a:pt x="145" y="165"/>
                      <a:pt x="147" y="161"/>
                      <a:pt x="147" y="161"/>
                    </a:cubicBezTo>
                    <a:cubicBezTo>
                      <a:pt x="147" y="159"/>
                      <a:pt x="144" y="159"/>
                      <a:pt x="144" y="161"/>
                    </a:cubicBezTo>
                    <a:cubicBezTo>
                      <a:pt x="144" y="163"/>
                      <a:pt x="141" y="163"/>
                      <a:pt x="138" y="163"/>
                    </a:cubicBezTo>
                    <a:cubicBezTo>
                      <a:pt x="135" y="162"/>
                      <a:pt x="135" y="166"/>
                      <a:pt x="138" y="168"/>
                    </a:cubicBezTo>
                    <a:cubicBezTo>
                      <a:pt x="141" y="170"/>
                      <a:pt x="138" y="171"/>
                      <a:pt x="136" y="170"/>
                    </a:cubicBezTo>
                    <a:cubicBezTo>
                      <a:pt x="134" y="168"/>
                      <a:pt x="132" y="169"/>
                      <a:pt x="130" y="170"/>
                    </a:cubicBezTo>
                    <a:cubicBezTo>
                      <a:pt x="128" y="170"/>
                      <a:pt x="134" y="173"/>
                      <a:pt x="134" y="174"/>
                    </a:cubicBezTo>
                    <a:cubicBezTo>
                      <a:pt x="135" y="175"/>
                      <a:pt x="131" y="172"/>
                      <a:pt x="130" y="173"/>
                    </a:cubicBezTo>
                    <a:cubicBezTo>
                      <a:pt x="130" y="174"/>
                      <a:pt x="126" y="173"/>
                      <a:pt x="126" y="171"/>
                    </a:cubicBezTo>
                    <a:cubicBezTo>
                      <a:pt x="126" y="169"/>
                      <a:pt x="121" y="171"/>
                      <a:pt x="124" y="172"/>
                    </a:cubicBezTo>
                    <a:cubicBezTo>
                      <a:pt x="127" y="173"/>
                      <a:pt x="126" y="175"/>
                      <a:pt x="126" y="177"/>
                    </a:cubicBezTo>
                    <a:cubicBezTo>
                      <a:pt x="126" y="180"/>
                      <a:pt x="122" y="178"/>
                      <a:pt x="123" y="176"/>
                    </a:cubicBezTo>
                    <a:cubicBezTo>
                      <a:pt x="123" y="173"/>
                      <a:pt x="121" y="174"/>
                      <a:pt x="118" y="175"/>
                    </a:cubicBezTo>
                    <a:cubicBezTo>
                      <a:pt x="116" y="177"/>
                      <a:pt x="119" y="173"/>
                      <a:pt x="118" y="171"/>
                    </a:cubicBezTo>
                    <a:cubicBezTo>
                      <a:pt x="117" y="169"/>
                      <a:pt x="115" y="171"/>
                      <a:pt x="112" y="171"/>
                    </a:cubicBezTo>
                    <a:cubicBezTo>
                      <a:pt x="110" y="172"/>
                      <a:pt x="108" y="172"/>
                      <a:pt x="110" y="173"/>
                    </a:cubicBezTo>
                    <a:cubicBezTo>
                      <a:pt x="111" y="175"/>
                      <a:pt x="111" y="178"/>
                      <a:pt x="109" y="177"/>
                    </a:cubicBezTo>
                    <a:cubicBezTo>
                      <a:pt x="107" y="177"/>
                      <a:pt x="106" y="177"/>
                      <a:pt x="106" y="179"/>
                    </a:cubicBezTo>
                    <a:cubicBezTo>
                      <a:pt x="107" y="181"/>
                      <a:pt x="104" y="181"/>
                      <a:pt x="104" y="179"/>
                    </a:cubicBezTo>
                    <a:cubicBezTo>
                      <a:pt x="103" y="178"/>
                      <a:pt x="99" y="178"/>
                      <a:pt x="98" y="180"/>
                    </a:cubicBezTo>
                    <a:cubicBezTo>
                      <a:pt x="97" y="182"/>
                      <a:pt x="94" y="183"/>
                      <a:pt x="94" y="186"/>
                    </a:cubicBezTo>
                    <a:cubicBezTo>
                      <a:pt x="94" y="188"/>
                      <a:pt x="97" y="185"/>
                      <a:pt x="99" y="185"/>
                    </a:cubicBezTo>
                    <a:cubicBezTo>
                      <a:pt x="101" y="186"/>
                      <a:pt x="99" y="187"/>
                      <a:pt x="100" y="188"/>
                    </a:cubicBezTo>
                    <a:cubicBezTo>
                      <a:pt x="101" y="189"/>
                      <a:pt x="101" y="192"/>
                      <a:pt x="99" y="190"/>
                    </a:cubicBezTo>
                    <a:cubicBezTo>
                      <a:pt x="98" y="189"/>
                      <a:pt x="96" y="188"/>
                      <a:pt x="95" y="191"/>
                    </a:cubicBezTo>
                    <a:cubicBezTo>
                      <a:pt x="95" y="193"/>
                      <a:pt x="93" y="190"/>
                      <a:pt x="92" y="189"/>
                    </a:cubicBezTo>
                    <a:cubicBezTo>
                      <a:pt x="90" y="187"/>
                      <a:pt x="89" y="192"/>
                      <a:pt x="87" y="191"/>
                    </a:cubicBezTo>
                    <a:cubicBezTo>
                      <a:pt x="86" y="190"/>
                      <a:pt x="90" y="186"/>
                      <a:pt x="89" y="184"/>
                    </a:cubicBezTo>
                    <a:cubicBezTo>
                      <a:pt x="88" y="182"/>
                      <a:pt x="87" y="185"/>
                      <a:pt x="84" y="188"/>
                    </a:cubicBezTo>
                    <a:cubicBezTo>
                      <a:pt x="82" y="191"/>
                      <a:pt x="78" y="190"/>
                      <a:pt x="79" y="192"/>
                    </a:cubicBezTo>
                    <a:cubicBezTo>
                      <a:pt x="81" y="193"/>
                      <a:pt x="77" y="194"/>
                      <a:pt x="76" y="196"/>
                    </a:cubicBezTo>
                    <a:cubicBezTo>
                      <a:pt x="75" y="198"/>
                      <a:pt x="70" y="199"/>
                      <a:pt x="66" y="202"/>
                    </a:cubicBezTo>
                    <a:cubicBezTo>
                      <a:pt x="62" y="204"/>
                      <a:pt x="67" y="204"/>
                      <a:pt x="69" y="202"/>
                    </a:cubicBezTo>
                    <a:cubicBezTo>
                      <a:pt x="71" y="200"/>
                      <a:pt x="72" y="201"/>
                      <a:pt x="75" y="199"/>
                    </a:cubicBezTo>
                    <a:cubicBezTo>
                      <a:pt x="78" y="197"/>
                      <a:pt x="81" y="195"/>
                      <a:pt x="83" y="196"/>
                    </a:cubicBezTo>
                    <a:cubicBezTo>
                      <a:pt x="84" y="197"/>
                      <a:pt x="86" y="197"/>
                      <a:pt x="87" y="195"/>
                    </a:cubicBezTo>
                    <a:cubicBezTo>
                      <a:pt x="89" y="193"/>
                      <a:pt x="91" y="194"/>
                      <a:pt x="92" y="195"/>
                    </a:cubicBezTo>
                    <a:cubicBezTo>
                      <a:pt x="94" y="196"/>
                      <a:pt x="90" y="197"/>
                      <a:pt x="92" y="199"/>
                    </a:cubicBezTo>
                    <a:cubicBezTo>
                      <a:pt x="94" y="201"/>
                      <a:pt x="89" y="202"/>
                      <a:pt x="89" y="200"/>
                    </a:cubicBezTo>
                    <a:cubicBezTo>
                      <a:pt x="89" y="199"/>
                      <a:pt x="87" y="197"/>
                      <a:pt x="86" y="199"/>
                    </a:cubicBezTo>
                    <a:cubicBezTo>
                      <a:pt x="85" y="200"/>
                      <a:pt x="84" y="202"/>
                      <a:pt x="82" y="202"/>
                    </a:cubicBezTo>
                    <a:cubicBezTo>
                      <a:pt x="81" y="202"/>
                      <a:pt x="79" y="205"/>
                      <a:pt x="79" y="208"/>
                    </a:cubicBezTo>
                    <a:cubicBezTo>
                      <a:pt x="79" y="211"/>
                      <a:pt x="76" y="208"/>
                      <a:pt x="76" y="211"/>
                    </a:cubicBezTo>
                    <a:cubicBezTo>
                      <a:pt x="76" y="213"/>
                      <a:pt x="72" y="217"/>
                      <a:pt x="69" y="221"/>
                    </a:cubicBezTo>
                    <a:cubicBezTo>
                      <a:pt x="65" y="224"/>
                      <a:pt x="69" y="225"/>
                      <a:pt x="67" y="227"/>
                    </a:cubicBezTo>
                    <a:cubicBezTo>
                      <a:pt x="66" y="229"/>
                      <a:pt x="62" y="227"/>
                      <a:pt x="61" y="228"/>
                    </a:cubicBezTo>
                    <a:cubicBezTo>
                      <a:pt x="60" y="229"/>
                      <a:pt x="62" y="234"/>
                      <a:pt x="60" y="235"/>
                    </a:cubicBezTo>
                    <a:cubicBezTo>
                      <a:pt x="58" y="237"/>
                      <a:pt x="60" y="239"/>
                      <a:pt x="60" y="241"/>
                    </a:cubicBezTo>
                    <a:cubicBezTo>
                      <a:pt x="60" y="242"/>
                      <a:pt x="55" y="239"/>
                      <a:pt x="55" y="241"/>
                    </a:cubicBezTo>
                    <a:cubicBezTo>
                      <a:pt x="55" y="243"/>
                      <a:pt x="51" y="243"/>
                      <a:pt x="50" y="243"/>
                    </a:cubicBezTo>
                    <a:cubicBezTo>
                      <a:pt x="48" y="243"/>
                      <a:pt x="52" y="246"/>
                      <a:pt x="54" y="248"/>
                    </a:cubicBezTo>
                    <a:cubicBezTo>
                      <a:pt x="56" y="250"/>
                      <a:pt x="52" y="251"/>
                      <a:pt x="52" y="249"/>
                    </a:cubicBezTo>
                    <a:cubicBezTo>
                      <a:pt x="51" y="247"/>
                      <a:pt x="48" y="250"/>
                      <a:pt x="44" y="252"/>
                    </a:cubicBezTo>
                    <a:cubicBezTo>
                      <a:pt x="41" y="254"/>
                      <a:pt x="42" y="257"/>
                      <a:pt x="39" y="257"/>
                    </a:cubicBezTo>
                    <a:cubicBezTo>
                      <a:pt x="37" y="257"/>
                      <a:pt x="37" y="262"/>
                      <a:pt x="36" y="263"/>
                    </a:cubicBezTo>
                    <a:cubicBezTo>
                      <a:pt x="34" y="265"/>
                      <a:pt x="34" y="260"/>
                      <a:pt x="31" y="260"/>
                    </a:cubicBezTo>
                    <a:cubicBezTo>
                      <a:pt x="28" y="260"/>
                      <a:pt x="28" y="262"/>
                      <a:pt x="30" y="264"/>
                    </a:cubicBezTo>
                    <a:cubicBezTo>
                      <a:pt x="32" y="267"/>
                      <a:pt x="27" y="265"/>
                      <a:pt x="26" y="267"/>
                    </a:cubicBezTo>
                    <a:cubicBezTo>
                      <a:pt x="24" y="269"/>
                      <a:pt x="19" y="268"/>
                      <a:pt x="18" y="270"/>
                    </a:cubicBezTo>
                    <a:cubicBezTo>
                      <a:pt x="17" y="272"/>
                      <a:pt x="22" y="272"/>
                      <a:pt x="22" y="273"/>
                    </a:cubicBezTo>
                    <a:cubicBezTo>
                      <a:pt x="23" y="274"/>
                      <a:pt x="18" y="274"/>
                      <a:pt x="15" y="273"/>
                    </a:cubicBezTo>
                    <a:cubicBezTo>
                      <a:pt x="13" y="273"/>
                      <a:pt x="14" y="276"/>
                      <a:pt x="11" y="276"/>
                    </a:cubicBezTo>
                    <a:cubicBezTo>
                      <a:pt x="9" y="275"/>
                      <a:pt x="6" y="278"/>
                      <a:pt x="7" y="280"/>
                    </a:cubicBezTo>
                    <a:cubicBezTo>
                      <a:pt x="9" y="281"/>
                      <a:pt x="6" y="282"/>
                      <a:pt x="4" y="280"/>
                    </a:cubicBezTo>
                    <a:cubicBezTo>
                      <a:pt x="3" y="279"/>
                      <a:pt x="1" y="282"/>
                      <a:pt x="1" y="284"/>
                    </a:cubicBezTo>
                    <a:cubicBezTo>
                      <a:pt x="0" y="286"/>
                      <a:pt x="4" y="287"/>
                      <a:pt x="4" y="288"/>
                    </a:cubicBezTo>
                    <a:cubicBezTo>
                      <a:pt x="4" y="289"/>
                      <a:pt x="1" y="291"/>
                      <a:pt x="3" y="291"/>
                    </a:cubicBezTo>
                    <a:cubicBezTo>
                      <a:pt x="5" y="292"/>
                      <a:pt x="4" y="293"/>
                      <a:pt x="2" y="294"/>
                    </a:cubicBezTo>
                    <a:cubicBezTo>
                      <a:pt x="1" y="295"/>
                      <a:pt x="1" y="296"/>
                      <a:pt x="2" y="298"/>
                    </a:cubicBezTo>
                    <a:cubicBezTo>
                      <a:pt x="4" y="300"/>
                      <a:pt x="0" y="300"/>
                      <a:pt x="1" y="303"/>
                    </a:cubicBezTo>
                    <a:cubicBezTo>
                      <a:pt x="3" y="305"/>
                      <a:pt x="5" y="302"/>
                      <a:pt x="6" y="304"/>
                    </a:cubicBezTo>
                    <a:cubicBezTo>
                      <a:pt x="6" y="306"/>
                      <a:pt x="9" y="304"/>
                      <a:pt x="11" y="302"/>
                    </a:cubicBezTo>
                    <a:cubicBezTo>
                      <a:pt x="14" y="300"/>
                      <a:pt x="15" y="304"/>
                      <a:pt x="13" y="304"/>
                    </a:cubicBezTo>
                    <a:cubicBezTo>
                      <a:pt x="11" y="304"/>
                      <a:pt x="8" y="306"/>
                      <a:pt x="9" y="308"/>
                    </a:cubicBezTo>
                    <a:cubicBezTo>
                      <a:pt x="9" y="310"/>
                      <a:pt x="5" y="309"/>
                      <a:pt x="5" y="307"/>
                    </a:cubicBezTo>
                    <a:cubicBezTo>
                      <a:pt x="6" y="304"/>
                      <a:pt x="1" y="307"/>
                      <a:pt x="3" y="309"/>
                    </a:cubicBezTo>
                    <a:cubicBezTo>
                      <a:pt x="4" y="311"/>
                      <a:pt x="2" y="312"/>
                      <a:pt x="2" y="314"/>
                    </a:cubicBezTo>
                    <a:cubicBezTo>
                      <a:pt x="2" y="316"/>
                      <a:pt x="5" y="315"/>
                      <a:pt x="7" y="313"/>
                    </a:cubicBezTo>
                    <a:cubicBezTo>
                      <a:pt x="8" y="311"/>
                      <a:pt x="10" y="312"/>
                      <a:pt x="11" y="314"/>
                    </a:cubicBezTo>
                    <a:cubicBezTo>
                      <a:pt x="12" y="316"/>
                      <a:pt x="9" y="314"/>
                      <a:pt x="9" y="317"/>
                    </a:cubicBezTo>
                    <a:cubicBezTo>
                      <a:pt x="9" y="320"/>
                      <a:pt x="7" y="317"/>
                      <a:pt x="6" y="320"/>
                    </a:cubicBezTo>
                    <a:cubicBezTo>
                      <a:pt x="4" y="322"/>
                      <a:pt x="12" y="326"/>
                      <a:pt x="14" y="326"/>
                    </a:cubicBezTo>
                    <a:cubicBezTo>
                      <a:pt x="16" y="327"/>
                      <a:pt x="19" y="329"/>
                      <a:pt x="23" y="329"/>
                    </a:cubicBezTo>
                    <a:cubicBezTo>
                      <a:pt x="28" y="328"/>
                      <a:pt x="37" y="319"/>
                      <a:pt x="38" y="318"/>
                    </a:cubicBezTo>
                    <a:cubicBezTo>
                      <a:pt x="40" y="316"/>
                      <a:pt x="42" y="318"/>
                      <a:pt x="44" y="316"/>
                    </a:cubicBezTo>
                    <a:cubicBezTo>
                      <a:pt x="46" y="315"/>
                      <a:pt x="45" y="311"/>
                      <a:pt x="46" y="311"/>
                    </a:cubicBezTo>
                    <a:cubicBezTo>
                      <a:pt x="47" y="310"/>
                      <a:pt x="48" y="315"/>
                      <a:pt x="49" y="315"/>
                    </a:cubicBezTo>
                    <a:cubicBezTo>
                      <a:pt x="50" y="315"/>
                      <a:pt x="51" y="316"/>
                      <a:pt x="51" y="319"/>
                    </a:cubicBezTo>
                    <a:cubicBezTo>
                      <a:pt x="52" y="319"/>
                      <a:pt x="53" y="319"/>
                      <a:pt x="54" y="319"/>
                    </a:cubicBezTo>
                    <a:cubicBezTo>
                      <a:pt x="55" y="320"/>
                      <a:pt x="56" y="315"/>
                      <a:pt x="56" y="314"/>
                    </a:cubicBezTo>
                    <a:cubicBezTo>
                      <a:pt x="56" y="312"/>
                      <a:pt x="57" y="309"/>
                      <a:pt x="57" y="307"/>
                    </a:cubicBezTo>
                    <a:cubicBezTo>
                      <a:pt x="56" y="305"/>
                      <a:pt x="61" y="307"/>
                      <a:pt x="62" y="305"/>
                    </a:cubicBezTo>
                    <a:cubicBezTo>
                      <a:pt x="63" y="304"/>
                      <a:pt x="63" y="298"/>
                      <a:pt x="62" y="298"/>
                    </a:cubicBezTo>
                    <a:cubicBezTo>
                      <a:pt x="60" y="297"/>
                      <a:pt x="60" y="294"/>
                      <a:pt x="61" y="294"/>
                    </a:cubicBezTo>
                    <a:cubicBezTo>
                      <a:pt x="63" y="294"/>
                      <a:pt x="65" y="293"/>
                      <a:pt x="64" y="290"/>
                    </a:cubicBezTo>
                    <a:cubicBezTo>
                      <a:pt x="64" y="287"/>
                      <a:pt x="59" y="287"/>
                      <a:pt x="59" y="284"/>
                    </a:cubicBezTo>
                    <a:cubicBezTo>
                      <a:pt x="59" y="281"/>
                      <a:pt x="61" y="280"/>
                      <a:pt x="59" y="276"/>
                    </a:cubicBezTo>
                    <a:cubicBezTo>
                      <a:pt x="57" y="272"/>
                      <a:pt x="60" y="270"/>
                      <a:pt x="59" y="268"/>
                    </a:cubicBezTo>
                    <a:cubicBezTo>
                      <a:pt x="59" y="266"/>
                      <a:pt x="58" y="264"/>
                      <a:pt x="60" y="260"/>
                    </a:cubicBezTo>
                    <a:cubicBezTo>
                      <a:pt x="62" y="256"/>
                      <a:pt x="67" y="255"/>
                      <a:pt x="68" y="255"/>
                    </a:cubicBezTo>
                    <a:cubicBezTo>
                      <a:pt x="70" y="255"/>
                      <a:pt x="72" y="257"/>
                      <a:pt x="73" y="255"/>
                    </a:cubicBezTo>
                    <a:cubicBezTo>
                      <a:pt x="75" y="252"/>
                      <a:pt x="75" y="250"/>
                      <a:pt x="73" y="250"/>
                    </a:cubicBezTo>
                    <a:cubicBezTo>
                      <a:pt x="72" y="250"/>
                      <a:pt x="69" y="249"/>
                      <a:pt x="72" y="246"/>
                    </a:cubicBezTo>
                    <a:cubicBezTo>
                      <a:pt x="74" y="243"/>
                      <a:pt x="77" y="239"/>
                      <a:pt x="77" y="235"/>
                    </a:cubicBezTo>
                    <a:cubicBezTo>
                      <a:pt x="77" y="232"/>
                      <a:pt x="76" y="229"/>
                      <a:pt x="77" y="228"/>
                    </a:cubicBezTo>
                    <a:cubicBezTo>
                      <a:pt x="78" y="227"/>
                      <a:pt x="81" y="228"/>
                      <a:pt x="83" y="227"/>
                    </a:cubicBezTo>
                    <a:cubicBezTo>
                      <a:pt x="86" y="225"/>
                      <a:pt x="84" y="223"/>
                      <a:pt x="85" y="222"/>
                    </a:cubicBezTo>
                    <a:cubicBezTo>
                      <a:pt x="86" y="221"/>
                      <a:pt x="88" y="217"/>
                      <a:pt x="89" y="216"/>
                    </a:cubicBezTo>
                    <a:cubicBezTo>
                      <a:pt x="91" y="215"/>
                      <a:pt x="92" y="213"/>
                      <a:pt x="91" y="212"/>
                    </a:cubicBezTo>
                    <a:cubicBezTo>
                      <a:pt x="90" y="210"/>
                      <a:pt x="93" y="209"/>
                      <a:pt x="93" y="206"/>
                    </a:cubicBezTo>
                    <a:cubicBezTo>
                      <a:pt x="93" y="203"/>
                      <a:pt x="97" y="201"/>
                      <a:pt x="99" y="201"/>
                    </a:cubicBezTo>
                    <a:cubicBezTo>
                      <a:pt x="102" y="201"/>
                      <a:pt x="106" y="201"/>
                      <a:pt x="106" y="199"/>
                    </a:cubicBezTo>
                    <a:cubicBezTo>
                      <a:pt x="106" y="197"/>
                      <a:pt x="104" y="192"/>
                      <a:pt x="107" y="193"/>
                    </a:cubicBezTo>
                    <a:cubicBezTo>
                      <a:pt x="111" y="195"/>
                      <a:pt x="114" y="193"/>
                      <a:pt x="116" y="195"/>
                    </a:cubicBezTo>
                    <a:cubicBezTo>
                      <a:pt x="118" y="197"/>
                      <a:pt x="121" y="196"/>
                      <a:pt x="121" y="193"/>
                    </a:cubicBezTo>
                    <a:cubicBezTo>
                      <a:pt x="121" y="190"/>
                      <a:pt x="122" y="185"/>
                      <a:pt x="126" y="187"/>
                    </a:cubicBezTo>
                    <a:cubicBezTo>
                      <a:pt x="126" y="187"/>
                      <a:pt x="126" y="188"/>
                      <a:pt x="127" y="188"/>
                    </a:cubicBezTo>
                    <a:cubicBezTo>
                      <a:pt x="128" y="185"/>
                      <a:pt x="130" y="184"/>
                      <a:pt x="132" y="184"/>
                    </a:cubicBezTo>
                    <a:cubicBezTo>
                      <a:pt x="135" y="184"/>
                      <a:pt x="137" y="190"/>
                      <a:pt x="141" y="190"/>
                    </a:cubicBezTo>
                    <a:cubicBezTo>
                      <a:pt x="145" y="191"/>
                      <a:pt x="148" y="193"/>
                      <a:pt x="149" y="191"/>
                    </a:cubicBezTo>
                    <a:cubicBezTo>
                      <a:pt x="151" y="189"/>
                      <a:pt x="153" y="192"/>
                      <a:pt x="156" y="191"/>
                    </a:cubicBezTo>
                    <a:cubicBezTo>
                      <a:pt x="158" y="190"/>
                      <a:pt x="158" y="195"/>
                      <a:pt x="160" y="192"/>
                    </a:cubicBezTo>
                    <a:cubicBezTo>
                      <a:pt x="162" y="189"/>
                      <a:pt x="160" y="187"/>
                      <a:pt x="164" y="188"/>
                    </a:cubicBezTo>
                    <a:cubicBezTo>
                      <a:pt x="167" y="188"/>
                      <a:pt x="165" y="183"/>
                      <a:pt x="165" y="181"/>
                    </a:cubicBezTo>
                    <a:cubicBezTo>
                      <a:pt x="165" y="178"/>
                      <a:pt x="170" y="178"/>
                      <a:pt x="170" y="175"/>
                    </a:cubicBezTo>
                    <a:cubicBezTo>
                      <a:pt x="170" y="173"/>
                      <a:pt x="177" y="175"/>
                      <a:pt x="178" y="174"/>
                    </a:cubicBezTo>
                    <a:cubicBezTo>
                      <a:pt x="179" y="172"/>
                      <a:pt x="183" y="171"/>
                      <a:pt x="185" y="174"/>
                    </a:cubicBezTo>
                    <a:cubicBezTo>
                      <a:pt x="186" y="176"/>
                      <a:pt x="193" y="177"/>
                      <a:pt x="193" y="179"/>
                    </a:cubicBezTo>
                    <a:cubicBezTo>
                      <a:pt x="193" y="180"/>
                      <a:pt x="193" y="182"/>
                      <a:pt x="193" y="184"/>
                    </a:cubicBezTo>
                    <a:cubicBezTo>
                      <a:pt x="194" y="183"/>
                      <a:pt x="195" y="182"/>
                      <a:pt x="197" y="182"/>
                    </a:cubicBezTo>
                    <a:cubicBezTo>
                      <a:pt x="199" y="182"/>
                      <a:pt x="201" y="178"/>
                      <a:pt x="203" y="179"/>
                    </a:cubicBezTo>
                    <a:cubicBezTo>
                      <a:pt x="205" y="179"/>
                      <a:pt x="207" y="179"/>
                      <a:pt x="207" y="176"/>
                    </a:cubicBezTo>
                    <a:cubicBezTo>
                      <a:pt x="206" y="175"/>
                      <a:pt x="202" y="175"/>
                      <a:pt x="201" y="176"/>
                    </a:cubicBezTo>
                    <a:close/>
                    <a:moveTo>
                      <a:pt x="58" y="24"/>
                    </a:moveTo>
                    <a:cubicBezTo>
                      <a:pt x="61" y="24"/>
                      <a:pt x="54" y="28"/>
                      <a:pt x="53" y="32"/>
                    </a:cubicBezTo>
                    <a:cubicBezTo>
                      <a:pt x="52" y="35"/>
                      <a:pt x="58" y="38"/>
                      <a:pt x="61" y="41"/>
                    </a:cubicBezTo>
                    <a:cubicBezTo>
                      <a:pt x="64" y="43"/>
                      <a:pt x="70" y="43"/>
                      <a:pt x="72" y="41"/>
                    </a:cubicBezTo>
                    <a:cubicBezTo>
                      <a:pt x="75" y="40"/>
                      <a:pt x="74" y="35"/>
                      <a:pt x="77" y="35"/>
                    </a:cubicBezTo>
                    <a:cubicBezTo>
                      <a:pt x="80" y="35"/>
                      <a:pt x="79" y="32"/>
                      <a:pt x="81" y="31"/>
                    </a:cubicBezTo>
                    <a:cubicBezTo>
                      <a:pt x="84" y="31"/>
                      <a:pt x="84" y="34"/>
                      <a:pt x="82" y="36"/>
                    </a:cubicBezTo>
                    <a:cubicBezTo>
                      <a:pt x="80" y="39"/>
                      <a:pt x="85" y="39"/>
                      <a:pt x="89" y="36"/>
                    </a:cubicBezTo>
                    <a:cubicBezTo>
                      <a:pt x="92" y="33"/>
                      <a:pt x="93" y="35"/>
                      <a:pt x="92" y="38"/>
                    </a:cubicBezTo>
                    <a:cubicBezTo>
                      <a:pt x="91" y="41"/>
                      <a:pt x="85" y="39"/>
                      <a:pt x="82" y="43"/>
                    </a:cubicBezTo>
                    <a:cubicBezTo>
                      <a:pt x="80" y="46"/>
                      <a:pt x="73" y="43"/>
                      <a:pt x="70" y="47"/>
                    </a:cubicBezTo>
                    <a:cubicBezTo>
                      <a:pt x="66" y="51"/>
                      <a:pt x="72" y="51"/>
                      <a:pt x="77" y="50"/>
                    </a:cubicBezTo>
                    <a:cubicBezTo>
                      <a:pt x="81" y="49"/>
                      <a:pt x="90" y="48"/>
                      <a:pt x="93" y="49"/>
                    </a:cubicBezTo>
                    <a:cubicBezTo>
                      <a:pt x="96" y="50"/>
                      <a:pt x="91" y="51"/>
                      <a:pt x="86" y="51"/>
                    </a:cubicBezTo>
                    <a:cubicBezTo>
                      <a:pt x="80" y="51"/>
                      <a:pt x="79" y="52"/>
                      <a:pt x="79" y="54"/>
                    </a:cubicBezTo>
                    <a:cubicBezTo>
                      <a:pt x="79" y="55"/>
                      <a:pt x="71" y="52"/>
                      <a:pt x="71" y="56"/>
                    </a:cubicBezTo>
                    <a:cubicBezTo>
                      <a:pt x="71" y="59"/>
                      <a:pt x="78" y="60"/>
                      <a:pt x="79" y="62"/>
                    </a:cubicBezTo>
                    <a:cubicBezTo>
                      <a:pt x="80" y="64"/>
                      <a:pt x="85" y="62"/>
                      <a:pt x="87" y="63"/>
                    </a:cubicBezTo>
                    <a:cubicBezTo>
                      <a:pt x="89" y="64"/>
                      <a:pt x="84" y="65"/>
                      <a:pt x="83" y="66"/>
                    </a:cubicBezTo>
                    <a:cubicBezTo>
                      <a:pt x="82" y="67"/>
                      <a:pt x="88" y="68"/>
                      <a:pt x="89" y="70"/>
                    </a:cubicBezTo>
                    <a:cubicBezTo>
                      <a:pt x="90" y="72"/>
                      <a:pt x="95" y="71"/>
                      <a:pt x="95" y="68"/>
                    </a:cubicBezTo>
                    <a:cubicBezTo>
                      <a:pt x="95" y="65"/>
                      <a:pt x="99" y="56"/>
                      <a:pt x="104" y="54"/>
                    </a:cubicBezTo>
                    <a:cubicBezTo>
                      <a:pt x="109" y="52"/>
                      <a:pt x="106" y="50"/>
                      <a:pt x="107" y="47"/>
                    </a:cubicBezTo>
                    <a:cubicBezTo>
                      <a:pt x="108" y="44"/>
                      <a:pt x="112" y="46"/>
                      <a:pt x="111" y="44"/>
                    </a:cubicBezTo>
                    <a:cubicBezTo>
                      <a:pt x="110" y="41"/>
                      <a:pt x="110" y="40"/>
                      <a:pt x="114" y="37"/>
                    </a:cubicBezTo>
                    <a:cubicBezTo>
                      <a:pt x="117" y="34"/>
                      <a:pt x="119" y="36"/>
                      <a:pt x="123" y="34"/>
                    </a:cubicBezTo>
                    <a:cubicBezTo>
                      <a:pt x="127" y="32"/>
                      <a:pt x="129" y="36"/>
                      <a:pt x="125" y="36"/>
                    </a:cubicBezTo>
                    <a:cubicBezTo>
                      <a:pt x="121" y="36"/>
                      <a:pt x="123" y="41"/>
                      <a:pt x="126" y="42"/>
                    </a:cubicBezTo>
                    <a:cubicBezTo>
                      <a:pt x="129" y="43"/>
                      <a:pt x="127" y="44"/>
                      <a:pt x="129" y="45"/>
                    </a:cubicBezTo>
                    <a:cubicBezTo>
                      <a:pt x="132" y="46"/>
                      <a:pt x="131" y="49"/>
                      <a:pt x="128" y="53"/>
                    </a:cubicBezTo>
                    <a:cubicBezTo>
                      <a:pt x="124" y="56"/>
                      <a:pt x="128" y="57"/>
                      <a:pt x="135" y="54"/>
                    </a:cubicBezTo>
                    <a:cubicBezTo>
                      <a:pt x="142" y="52"/>
                      <a:pt x="138" y="56"/>
                      <a:pt x="140" y="58"/>
                    </a:cubicBezTo>
                    <a:cubicBezTo>
                      <a:pt x="142" y="60"/>
                      <a:pt x="147" y="57"/>
                      <a:pt x="150" y="54"/>
                    </a:cubicBezTo>
                    <a:cubicBezTo>
                      <a:pt x="153" y="50"/>
                      <a:pt x="157" y="51"/>
                      <a:pt x="157" y="49"/>
                    </a:cubicBezTo>
                    <a:cubicBezTo>
                      <a:pt x="157" y="47"/>
                      <a:pt x="154" y="46"/>
                      <a:pt x="151" y="47"/>
                    </a:cubicBezTo>
                    <a:cubicBezTo>
                      <a:pt x="149" y="49"/>
                      <a:pt x="142" y="48"/>
                      <a:pt x="145" y="46"/>
                    </a:cubicBezTo>
                    <a:cubicBezTo>
                      <a:pt x="147" y="44"/>
                      <a:pt x="146" y="42"/>
                      <a:pt x="143" y="43"/>
                    </a:cubicBezTo>
                    <a:cubicBezTo>
                      <a:pt x="140" y="43"/>
                      <a:pt x="134" y="41"/>
                      <a:pt x="137" y="40"/>
                    </a:cubicBezTo>
                    <a:cubicBezTo>
                      <a:pt x="140" y="39"/>
                      <a:pt x="135" y="36"/>
                      <a:pt x="132" y="36"/>
                    </a:cubicBezTo>
                    <a:cubicBezTo>
                      <a:pt x="130" y="36"/>
                      <a:pt x="131" y="33"/>
                      <a:pt x="131" y="31"/>
                    </a:cubicBezTo>
                    <a:cubicBezTo>
                      <a:pt x="131" y="29"/>
                      <a:pt x="124" y="28"/>
                      <a:pt x="125" y="28"/>
                    </a:cubicBezTo>
                    <a:cubicBezTo>
                      <a:pt x="127" y="27"/>
                      <a:pt x="122" y="25"/>
                      <a:pt x="121" y="27"/>
                    </a:cubicBezTo>
                    <a:cubicBezTo>
                      <a:pt x="120" y="28"/>
                      <a:pt x="118" y="28"/>
                      <a:pt x="118" y="26"/>
                    </a:cubicBezTo>
                    <a:cubicBezTo>
                      <a:pt x="118" y="24"/>
                      <a:pt x="112" y="24"/>
                      <a:pt x="110" y="24"/>
                    </a:cubicBezTo>
                    <a:cubicBezTo>
                      <a:pt x="108" y="24"/>
                      <a:pt x="109" y="20"/>
                      <a:pt x="107" y="18"/>
                    </a:cubicBezTo>
                    <a:cubicBezTo>
                      <a:pt x="105" y="16"/>
                      <a:pt x="102" y="21"/>
                      <a:pt x="100" y="21"/>
                    </a:cubicBezTo>
                    <a:cubicBezTo>
                      <a:pt x="99" y="21"/>
                      <a:pt x="102" y="17"/>
                      <a:pt x="103" y="15"/>
                    </a:cubicBezTo>
                    <a:cubicBezTo>
                      <a:pt x="104" y="13"/>
                      <a:pt x="95" y="10"/>
                      <a:pt x="94" y="12"/>
                    </a:cubicBezTo>
                    <a:cubicBezTo>
                      <a:pt x="93" y="14"/>
                      <a:pt x="92" y="9"/>
                      <a:pt x="90" y="9"/>
                    </a:cubicBezTo>
                    <a:cubicBezTo>
                      <a:pt x="88" y="8"/>
                      <a:pt x="90" y="12"/>
                      <a:pt x="88" y="13"/>
                    </a:cubicBezTo>
                    <a:cubicBezTo>
                      <a:pt x="86" y="13"/>
                      <a:pt x="84" y="14"/>
                      <a:pt x="87" y="16"/>
                    </a:cubicBezTo>
                    <a:cubicBezTo>
                      <a:pt x="90" y="18"/>
                      <a:pt x="92" y="27"/>
                      <a:pt x="92" y="28"/>
                    </a:cubicBezTo>
                    <a:cubicBezTo>
                      <a:pt x="92" y="30"/>
                      <a:pt x="83" y="22"/>
                      <a:pt x="83" y="18"/>
                    </a:cubicBezTo>
                    <a:cubicBezTo>
                      <a:pt x="83" y="14"/>
                      <a:pt x="79" y="11"/>
                      <a:pt x="77" y="14"/>
                    </a:cubicBezTo>
                    <a:cubicBezTo>
                      <a:pt x="76" y="17"/>
                      <a:pt x="73" y="18"/>
                      <a:pt x="74" y="21"/>
                    </a:cubicBezTo>
                    <a:cubicBezTo>
                      <a:pt x="75" y="23"/>
                      <a:pt x="72" y="24"/>
                      <a:pt x="72" y="22"/>
                    </a:cubicBezTo>
                    <a:cubicBezTo>
                      <a:pt x="72" y="20"/>
                      <a:pt x="68" y="17"/>
                      <a:pt x="66" y="17"/>
                    </a:cubicBezTo>
                    <a:cubicBezTo>
                      <a:pt x="64" y="17"/>
                      <a:pt x="70" y="16"/>
                      <a:pt x="73" y="15"/>
                    </a:cubicBezTo>
                    <a:cubicBezTo>
                      <a:pt x="76" y="13"/>
                      <a:pt x="71" y="12"/>
                      <a:pt x="68" y="13"/>
                    </a:cubicBezTo>
                    <a:cubicBezTo>
                      <a:pt x="66" y="14"/>
                      <a:pt x="63" y="12"/>
                      <a:pt x="61" y="14"/>
                    </a:cubicBezTo>
                    <a:cubicBezTo>
                      <a:pt x="60" y="16"/>
                      <a:pt x="58" y="14"/>
                      <a:pt x="56" y="14"/>
                    </a:cubicBezTo>
                    <a:cubicBezTo>
                      <a:pt x="53" y="13"/>
                      <a:pt x="51" y="17"/>
                      <a:pt x="49" y="16"/>
                    </a:cubicBezTo>
                    <a:cubicBezTo>
                      <a:pt x="48" y="16"/>
                      <a:pt x="46" y="20"/>
                      <a:pt x="49" y="24"/>
                    </a:cubicBezTo>
                    <a:cubicBezTo>
                      <a:pt x="52" y="29"/>
                      <a:pt x="54" y="23"/>
                      <a:pt x="58" y="24"/>
                    </a:cubicBezTo>
                    <a:close/>
                    <a:moveTo>
                      <a:pt x="50" y="38"/>
                    </a:moveTo>
                    <a:cubicBezTo>
                      <a:pt x="53" y="39"/>
                      <a:pt x="54" y="42"/>
                      <a:pt x="56" y="42"/>
                    </a:cubicBezTo>
                    <a:cubicBezTo>
                      <a:pt x="57" y="42"/>
                      <a:pt x="53" y="38"/>
                      <a:pt x="51" y="35"/>
                    </a:cubicBezTo>
                    <a:cubicBezTo>
                      <a:pt x="48" y="33"/>
                      <a:pt x="49" y="30"/>
                      <a:pt x="45" y="31"/>
                    </a:cubicBezTo>
                    <a:cubicBezTo>
                      <a:pt x="42" y="32"/>
                      <a:pt x="48" y="38"/>
                      <a:pt x="50" y="38"/>
                    </a:cubicBezTo>
                    <a:close/>
                    <a:moveTo>
                      <a:pt x="107" y="9"/>
                    </a:moveTo>
                    <a:cubicBezTo>
                      <a:pt x="109" y="11"/>
                      <a:pt x="104" y="11"/>
                      <a:pt x="106" y="12"/>
                    </a:cubicBezTo>
                    <a:cubicBezTo>
                      <a:pt x="112" y="18"/>
                      <a:pt x="133" y="12"/>
                      <a:pt x="135" y="13"/>
                    </a:cubicBezTo>
                    <a:cubicBezTo>
                      <a:pt x="138" y="15"/>
                      <a:pt x="118" y="17"/>
                      <a:pt x="119" y="19"/>
                    </a:cubicBezTo>
                    <a:cubicBezTo>
                      <a:pt x="120" y="21"/>
                      <a:pt x="136" y="23"/>
                      <a:pt x="138" y="21"/>
                    </a:cubicBezTo>
                    <a:cubicBezTo>
                      <a:pt x="139" y="20"/>
                      <a:pt x="142" y="24"/>
                      <a:pt x="147" y="25"/>
                    </a:cubicBezTo>
                    <a:cubicBezTo>
                      <a:pt x="153" y="25"/>
                      <a:pt x="152" y="23"/>
                      <a:pt x="156" y="22"/>
                    </a:cubicBezTo>
                    <a:cubicBezTo>
                      <a:pt x="160" y="22"/>
                      <a:pt x="166" y="20"/>
                      <a:pt x="167" y="18"/>
                    </a:cubicBezTo>
                    <a:cubicBezTo>
                      <a:pt x="167" y="16"/>
                      <a:pt x="179" y="13"/>
                      <a:pt x="178" y="9"/>
                    </a:cubicBezTo>
                    <a:cubicBezTo>
                      <a:pt x="177" y="5"/>
                      <a:pt x="165" y="8"/>
                      <a:pt x="162" y="6"/>
                    </a:cubicBezTo>
                    <a:cubicBezTo>
                      <a:pt x="159" y="4"/>
                      <a:pt x="151" y="2"/>
                      <a:pt x="150" y="5"/>
                    </a:cubicBezTo>
                    <a:cubicBezTo>
                      <a:pt x="149" y="7"/>
                      <a:pt x="146" y="8"/>
                      <a:pt x="145" y="7"/>
                    </a:cubicBezTo>
                    <a:cubicBezTo>
                      <a:pt x="144" y="6"/>
                      <a:pt x="146" y="0"/>
                      <a:pt x="141" y="2"/>
                    </a:cubicBezTo>
                    <a:cubicBezTo>
                      <a:pt x="136" y="3"/>
                      <a:pt x="140" y="9"/>
                      <a:pt x="139" y="10"/>
                    </a:cubicBezTo>
                    <a:cubicBezTo>
                      <a:pt x="138" y="10"/>
                      <a:pt x="133" y="8"/>
                      <a:pt x="133" y="6"/>
                    </a:cubicBezTo>
                    <a:cubicBezTo>
                      <a:pt x="133" y="3"/>
                      <a:pt x="127" y="9"/>
                      <a:pt x="126" y="6"/>
                    </a:cubicBezTo>
                    <a:cubicBezTo>
                      <a:pt x="126" y="3"/>
                      <a:pt x="119" y="0"/>
                      <a:pt x="118" y="1"/>
                    </a:cubicBezTo>
                    <a:cubicBezTo>
                      <a:pt x="116" y="1"/>
                      <a:pt x="119" y="3"/>
                      <a:pt x="118" y="4"/>
                    </a:cubicBezTo>
                    <a:cubicBezTo>
                      <a:pt x="117" y="6"/>
                      <a:pt x="114" y="3"/>
                      <a:pt x="112" y="3"/>
                    </a:cubicBezTo>
                    <a:cubicBezTo>
                      <a:pt x="111" y="2"/>
                      <a:pt x="113" y="6"/>
                      <a:pt x="112" y="7"/>
                    </a:cubicBezTo>
                    <a:cubicBezTo>
                      <a:pt x="112" y="8"/>
                      <a:pt x="109" y="3"/>
                      <a:pt x="106" y="3"/>
                    </a:cubicBezTo>
                    <a:cubicBezTo>
                      <a:pt x="104" y="3"/>
                      <a:pt x="105" y="6"/>
                      <a:pt x="103" y="6"/>
                    </a:cubicBezTo>
                    <a:cubicBezTo>
                      <a:pt x="101" y="6"/>
                      <a:pt x="105" y="8"/>
                      <a:pt x="107"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Freeform 148">
                <a:extLst>
                  <a:ext uri="{FF2B5EF4-FFF2-40B4-BE49-F238E27FC236}">
                    <a16:creationId xmlns:a16="http://schemas.microsoft.com/office/drawing/2014/main" id="{B0A68DD5-01B0-4F52-9B3B-2DCBFD281619}"/>
                  </a:ext>
                </a:extLst>
              </p:cNvPr>
              <p:cNvSpPr>
                <a:spLocks/>
              </p:cNvSpPr>
              <p:nvPr/>
            </p:nvSpPr>
            <p:spPr bwMode="auto">
              <a:xfrm>
                <a:off x="8404088" y="2705836"/>
                <a:ext cx="61482" cy="22585"/>
              </a:xfrm>
              <a:custGeom>
                <a:avLst/>
                <a:gdLst>
                  <a:gd name="T0" fmla="*/ 12 w 27"/>
                  <a:gd name="T1" fmla="*/ 1 h 10"/>
                  <a:gd name="T2" fmla="*/ 2 w 27"/>
                  <a:gd name="T3" fmla="*/ 4 h 10"/>
                  <a:gd name="T4" fmla="*/ 17 w 27"/>
                  <a:gd name="T5" fmla="*/ 8 h 10"/>
                  <a:gd name="T6" fmla="*/ 27 w 27"/>
                  <a:gd name="T7" fmla="*/ 6 h 10"/>
                  <a:gd name="T8" fmla="*/ 12 w 27"/>
                  <a:gd name="T9" fmla="*/ 1 h 10"/>
                </a:gdLst>
                <a:ahLst/>
                <a:cxnLst>
                  <a:cxn ang="0">
                    <a:pos x="T0" y="T1"/>
                  </a:cxn>
                  <a:cxn ang="0">
                    <a:pos x="T2" y="T3"/>
                  </a:cxn>
                  <a:cxn ang="0">
                    <a:pos x="T4" y="T5"/>
                  </a:cxn>
                  <a:cxn ang="0">
                    <a:pos x="T6" y="T7"/>
                  </a:cxn>
                  <a:cxn ang="0">
                    <a:pos x="T8" y="T9"/>
                  </a:cxn>
                </a:cxnLst>
                <a:rect l="0" t="0" r="r" b="b"/>
                <a:pathLst>
                  <a:path w="27" h="10">
                    <a:moveTo>
                      <a:pt x="12" y="1"/>
                    </a:moveTo>
                    <a:cubicBezTo>
                      <a:pt x="11" y="2"/>
                      <a:pt x="0" y="2"/>
                      <a:pt x="2" y="4"/>
                    </a:cubicBezTo>
                    <a:cubicBezTo>
                      <a:pt x="4" y="6"/>
                      <a:pt x="13" y="5"/>
                      <a:pt x="17" y="8"/>
                    </a:cubicBezTo>
                    <a:cubicBezTo>
                      <a:pt x="21" y="10"/>
                      <a:pt x="27" y="8"/>
                      <a:pt x="27" y="6"/>
                    </a:cubicBezTo>
                    <a:cubicBezTo>
                      <a:pt x="27" y="4"/>
                      <a:pt x="14" y="0"/>
                      <a:pt x="12" y="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 name="Freeform 149">
                <a:extLst>
                  <a:ext uri="{FF2B5EF4-FFF2-40B4-BE49-F238E27FC236}">
                    <a16:creationId xmlns:a16="http://schemas.microsoft.com/office/drawing/2014/main" id="{EC75A5F6-49A2-4B72-B57D-719A34A3E7E3}"/>
                  </a:ext>
                </a:extLst>
              </p:cNvPr>
              <p:cNvSpPr>
                <a:spLocks noEditPoints="1"/>
              </p:cNvSpPr>
              <p:nvPr/>
            </p:nvSpPr>
            <p:spPr bwMode="auto">
              <a:xfrm>
                <a:off x="7306203" y="3173848"/>
                <a:ext cx="316191" cy="317446"/>
              </a:xfrm>
              <a:custGeom>
                <a:avLst/>
                <a:gdLst>
                  <a:gd name="T0" fmla="*/ 122 w 137"/>
                  <a:gd name="T1" fmla="*/ 17 h 138"/>
                  <a:gd name="T2" fmla="*/ 99 w 137"/>
                  <a:gd name="T3" fmla="*/ 7 h 138"/>
                  <a:gd name="T4" fmla="*/ 96 w 137"/>
                  <a:gd name="T5" fmla="*/ 22 h 138"/>
                  <a:gd name="T6" fmla="*/ 86 w 137"/>
                  <a:gd name="T7" fmla="*/ 30 h 138"/>
                  <a:gd name="T8" fmla="*/ 85 w 137"/>
                  <a:gd name="T9" fmla="*/ 41 h 138"/>
                  <a:gd name="T10" fmla="*/ 93 w 137"/>
                  <a:gd name="T11" fmla="*/ 38 h 138"/>
                  <a:gd name="T12" fmla="*/ 95 w 137"/>
                  <a:gd name="T13" fmla="*/ 31 h 138"/>
                  <a:gd name="T14" fmla="*/ 112 w 137"/>
                  <a:gd name="T15" fmla="*/ 32 h 138"/>
                  <a:gd name="T16" fmla="*/ 128 w 137"/>
                  <a:gd name="T17" fmla="*/ 23 h 138"/>
                  <a:gd name="T18" fmla="*/ 130 w 137"/>
                  <a:gd name="T19" fmla="*/ 15 h 138"/>
                  <a:gd name="T20" fmla="*/ 84 w 137"/>
                  <a:gd name="T21" fmla="*/ 59 h 138"/>
                  <a:gd name="T22" fmla="*/ 75 w 137"/>
                  <a:gd name="T23" fmla="*/ 77 h 138"/>
                  <a:gd name="T24" fmla="*/ 63 w 137"/>
                  <a:gd name="T25" fmla="*/ 80 h 138"/>
                  <a:gd name="T26" fmla="*/ 52 w 137"/>
                  <a:gd name="T27" fmla="*/ 95 h 138"/>
                  <a:gd name="T28" fmla="*/ 37 w 137"/>
                  <a:gd name="T29" fmla="*/ 98 h 138"/>
                  <a:gd name="T30" fmla="*/ 13 w 137"/>
                  <a:gd name="T31" fmla="*/ 108 h 138"/>
                  <a:gd name="T32" fmla="*/ 22 w 137"/>
                  <a:gd name="T33" fmla="*/ 110 h 138"/>
                  <a:gd name="T34" fmla="*/ 45 w 137"/>
                  <a:gd name="T35" fmla="*/ 112 h 138"/>
                  <a:gd name="T36" fmla="*/ 58 w 137"/>
                  <a:gd name="T37" fmla="*/ 106 h 138"/>
                  <a:gd name="T38" fmla="*/ 70 w 137"/>
                  <a:gd name="T39" fmla="*/ 104 h 138"/>
                  <a:gd name="T40" fmla="*/ 81 w 137"/>
                  <a:gd name="T41" fmla="*/ 100 h 138"/>
                  <a:gd name="T42" fmla="*/ 91 w 137"/>
                  <a:gd name="T43" fmla="*/ 88 h 138"/>
                  <a:gd name="T44" fmla="*/ 100 w 137"/>
                  <a:gd name="T45" fmla="*/ 66 h 138"/>
                  <a:gd name="T46" fmla="*/ 86 w 137"/>
                  <a:gd name="T47" fmla="*/ 48 h 138"/>
                  <a:gd name="T48" fmla="*/ 26 w 137"/>
                  <a:gd name="T49" fmla="*/ 112 h 138"/>
                  <a:gd name="T50" fmla="*/ 29 w 137"/>
                  <a:gd name="T51" fmla="*/ 120 h 138"/>
                  <a:gd name="T52" fmla="*/ 42 w 137"/>
                  <a:gd name="T53" fmla="*/ 111 h 138"/>
                  <a:gd name="T54" fmla="*/ 17 w 137"/>
                  <a:gd name="T55" fmla="*/ 119 h 138"/>
                  <a:gd name="T56" fmla="*/ 4 w 137"/>
                  <a:gd name="T57" fmla="*/ 117 h 138"/>
                  <a:gd name="T58" fmla="*/ 6 w 137"/>
                  <a:gd name="T59" fmla="*/ 120 h 138"/>
                  <a:gd name="T60" fmla="*/ 10 w 137"/>
                  <a:gd name="T61" fmla="*/ 138 h 138"/>
                  <a:gd name="T62" fmla="*/ 17 w 137"/>
                  <a:gd name="T63" fmla="*/ 1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7" h="138">
                    <a:moveTo>
                      <a:pt x="130" y="15"/>
                    </a:moveTo>
                    <a:cubicBezTo>
                      <a:pt x="128" y="13"/>
                      <a:pt x="125" y="16"/>
                      <a:pt x="122" y="17"/>
                    </a:cubicBezTo>
                    <a:cubicBezTo>
                      <a:pt x="118" y="18"/>
                      <a:pt x="107" y="9"/>
                      <a:pt x="104" y="4"/>
                    </a:cubicBezTo>
                    <a:cubicBezTo>
                      <a:pt x="101" y="0"/>
                      <a:pt x="96" y="4"/>
                      <a:pt x="99" y="7"/>
                    </a:cubicBezTo>
                    <a:cubicBezTo>
                      <a:pt x="101" y="10"/>
                      <a:pt x="98" y="11"/>
                      <a:pt x="98" y="15"/>
                    </a:cubicBezTo>
                    <a:cubicBezTo>
                      <a:pt x="98" y="19"/>
                      <a:pt x="95" y="19"/>
                      <a:pt x="96" y="22"/>
                    </a:cubicBezTo>
                    <a:cubicBezTo>
                      <a:pt x="96" y="25"/>
                      <a:pt x="92" y="25"/>
                      <a:pt x="89" y="25"/>
                    </a:cubicBezTo>
                    <a:cubicBezTo>
                      <a:pt x="86" y="26"/>
                      <a:pt x="89" y="28"/>
                      <a:pt x="86" y="30"/>
                    </a:cubicBezTo>
                    <a:cubicBezTo>
                      <a:pt x="83" y="31"/>
                      <a:pt x="83" y="34"/>
                      <a:pt x="85" y="35"/>
                    </a:cubicBezTo>
                    <a:cubicBezTo>
                      <a:pt x="86" y="36"/>
                      <a:pt x="85" y="39"/>
                      <a:pt x="85" y="41"/>
                    </a:cubicBezTo>
                    <a:cubicBezTo>
                      <a:pt x="84" y="43"/>
                      <a:pt x="87" y="41"/>
                      <a:pt x="89" y="39"/>
                    </a:cubicBezTo>
                    <a:cubicBezTo>
                      <a:pt x="91" y="37"/>
                      <a:pt x="93" y="40"/>
                      <a:pt x="93" y="38"/>
                    </a:cubicBezTo>
                    <a:cubicBezTo>
                      <a:pt x="94" y="36"/>
                      <a:pt x="88" y="35"/>
                      <a:pt x="88" y="32"/>
                    </a:cubicBezTo>
                    <a:cubicBezTo>
                      <a:pt x="89" y="30"/>
                      <a:pt x="92" y="33"/>
                      <a:pt x="95" y="31"/>
                    </a:cubicBezTo>
                    <a:cubicBezTo>
                      <a:pt x="98" y="30"/>
                      <a:pt x="103" y="31"/>
                      <a:pt x="107" y="34"/>
                    </a:cubicBezTo>
                    <a:cubicBezTo>
                      <a:pt x="111" y="37"/>
                      <a:pt x="112" y="36"/>
                      <a:pt x="112" y="32"/>
                    </a:cubicBezTo>
                    <a:cubicBezTo>
                      <a:pt x="113" y="29"/>
                      <a:pt x="118" y="27"/>
                      <a:pt x="124" y="27"/>
                    </a:cubicBezTo>
                    <a:cubicBezTo>
                      <a:pt x="129" y="27"/>
                      <a:pt x="130" y="24"/>
                      <a:pt x="128" y="23"/>
                    </a:cubicBezTo>
                    <a:cubicBezTo>
                      <a:pt x="127" y="22"/>
                      <a:pt x="137" y="15"/>
                      <a:pt x="137" y="13"/>
                    </a:cubicBezTo>
                    <a:cubicBezTo>
                      <a:pt x="137" y="11"/>
                      <a:pt x="131" y="17"/>
                      <a:pt x="130" y="15"/>
                    </a:cubicBezTo>
                    <a:close/>
                    <a:moveTo>
                      <a:pt x="86" y="48"/>
                    </a:moveTo>
                    <a:cubicBezTo>
                      <a:pt x="84" y="49"/>
                      <a:pt x="82" y="56"/>
                      <a:pt x="84" y="59"/>
                    </a:cubicBezTo>
                    <a:cubicBezTo>
                      <a:pt x="87" y="61"/>
                      <a:pt x="80" y="65"/>
                      <a:pt x="80" y="69"/>
                    </a:cubicBezTo>
                    <a:cubicBezTo>
                      <a:pt x="81" y="74"/>
                      <a:pt x="76" y="74"/>
                      <a:pt x="75" y="77"/>
                    </a:cubicBezTo>
                    <a:cubicBezTo>
                      <a:pt x="75" y="80"/>
                      <a:pt x="72" y="80"/>
                      <a:pt x="68" y="83"/>
                    </a:cubicBezTo>
                    <a:cubicBezTo>
                      <a:pt x="64" y="86"/>
                      <a:pt x="62" y="82"/>
                      <a:pt x="63" y="80"/>
                    </a:cubicBezTo>
                    <a:cubicBezTo>
                      <a:pt x="64" y="78"/>
                      <a:pt x="57" y="81"/>
                      <a:pt x="57" y="87"/>
                    </a:cubicBezTo>
                    <a:cubicBezTo>
                      <a:pt x="57" y="92"/>
                      <a:pt x="50" y="92"/>
                      <a:pt x="52" y="95"/>
                    </a:cubicBezTo>
                    <a:cubicBezTo>
                      <a:pt x="54" y="97"/>
                      <a:pt x="47" y="99"/>
                      <a:pt x="47" y="96"/>
                    </a:cubicBezTo>
                    <a:cubicBezTo>
                      <a:pt x="47" y="94"/>
                      <a:pt x="43" y="95"/>
                      <a:pt x="37" y="98"/>
                    </a:cubicBezTo>
                    <a:cubicBezTo>
                      <a:pt x="32" y="100"/>
                      <a:pt x="28" y="95"/>
                      <a:pt x="25" y="98"/>
                    </a:cubicBezTo>
                    <a:cubicBezTo>
                      <a:pt x="22" y="101"/>
                      <a:pt x="17" y="107"/>
                      <a:pt x="13" y="108"/>
                    </a:cubicBezTo>
                    <a:cubicBezTo>
                      <a:pt x="9" y="108"/>
                      <a:pt x="11" y="113"/>
                      <a:pt x="13" y="112"/>
                    </a:cubicBezTo>
                    <a:cubicBezTo>
                      <a:pt x="16" y="111"/>
                      <a:pt x="20" y="112"/>
                      <a:pt x="22" y="110"/>
                    </a:cubicBezTo>
                    <a:cubicBezTo>
                      <a:pt x="23" y="108"/>
                      <a:pt x="35" y="105"/>
                      <a:pt x="42" y="105"/>
                    </a:cubicBezTo>
                    <a:cubicBezTo>
                      <a:pt x="49" y="105"/>
                      <a:pt x="45" y="109"/>
                      <a:pt x="45" y="112"/>
                    </a:cubicBezTo>
                    <a:cubicBezTo>
                      <a:pt x="46" y="116"/>
                      <a:pt x="52" y="115"/>
                      <a:pt x="55" y="112"/>
                    </a:cubicBezTo>
                    <a:cubicBezTo>
                      <a:pt x="58" y="108"/>
                      <a:pt x="60" y="109"/>
                      <a:pt x="58" y="106"/>
                    </a:cubicBezTo>
                    <a:cubicBezTo>
                      <a:pt x="55" y="104"/>
                      <a:pt x="58" y="102"/>
                      <a:pt x="60" y="105"/>
                    </a:cubicBezTo>
                    <a:cubicBezTo>
                      <a:pt x="62" y="108"/>
                      <a:pt x="68" y="108"/>
                      <a:pt x="70" y="104"/>
                    </a:cubicBezTo>
                    <a:cubicBezTo>
                      <a:pt x="73" y="101"/>
                      <a:pt x="73" y="105"/>
                      <a:pt x="76" y="105"/>
                    </a:cubicBezTo>
                    <a:cubicBezTo>
                      <a:pt x="79" y="105"/>
                      <a:pt x="81" y="98"/>
                      <a:pt x="81" y="100"/>
                    </a:cubicBezTo>
                    <a:cubicBezTo>
                      <a:pt x="81" y="103"/>
                      <a:pt x="86" y="102"/>
                      <a:pt x="89" y="99"/>
                    </a:cubicBezTo>
                    <a:cubicBezTo>
                      <a:pt x="91" y="96"/>
                      <a:pt x="89" y="90"/>
                      <a:pt x="91" y="88"/>
                    </a:cubicBezTo>
                    <a:cubicBezTo>
                      <a:pt x="93" y="85"/>
                      <a:pt x="94" y="79"/>
                      <a:pt x="93" y="75"/>
                    </a:cubicBezTo>
                    <a:cubicBezTo>
                      <a:pt x="91" y="72"/>
                      <a:pt x="97" y="69"/>
                      <a:pt x="100" y="66"/>
                    </a:cubicBezTo>
                    <a:cubicBezTo>
                      <a:pt x="103" y="64"/>
                      <a:pt x="96" y="49"/>
                      <a:pt x="96" y="45"/>
                    </a:cubicBezTo>
                    <a:cubicBezTo>
                      <a:pt x="96" y="41"/>
                      <a:pt x="88" y="47"/>
                      <a:pt x="86" y="48"/>
                    </a:cubicBezTo>
                    <a:close/>
                    <a:moveTo>
                      <a:pt x="34" y="110"/>
                    </a:moveTo>
                    <a:cubicBezTo>
                      <a:pt x="33" y="112"/>
                      <a:pt x="30" y="111"/>
                      <a:pt x="26" y="112"/>
                    </a:cubicBezTo>
                    <a:cubicBezTo>
                      <a:pt x="22" y="113"/>
                      <a:pt x="22" y="122"/>
                      <a:pt x="25" y="123"/>
                    </a:cubicBezTo>
                    <a:cubicBezTo>
                      <a:pt x="27" y="123"/>
                      <a:pt x="29" y="123"/>
                      <a:pt x="29" y="120"/>
                    </a:cubicBezTo>
                    <a:cubicBezTo>
                      <a:pt x="30" y="118"/>
                      <a:pt x="34" y="117"/>
                      <a:pt x="36" y="118"/>
                    </a:cubicBezTo>
                    <a:cubicBezTo>
                      <a:pt x="39" y="119"/>
                      <a:pt x="42" y="114"/>
                      <a:pt x="42" y="111"/>
                    </a:cubicBezTo>
                    <a:cubicBezTo>
                      <a:pt x="42" y="107"/>
                      <a:pt x="35" y="107"/>
                      <a:pt x="34" y="110"/>
                    </a:cubicBezTo>
                    <a:close/>
                    <a:moveTo>
                      <a:pt x="17" y="119"/>
                    </a:moveTo>
                    <a:cubicBezTo>
                      <a:pt x="17" y="117"/>
                      <a:pt x="12" y="117"/>
                      <a:pt x="12" y="115"/>
                    </a:cubicBezTo>
                    <a:cubicBezTo>
                      <a:pt x="11" y="113"/>
                      <a:pt x="8" y="114"/>
                      <a:pt x="4" y="117"/>
                    </a:cubicBezTo>
                    <a:cubicBezTo>
                      <a:pt x="1" y="119"/>
                      <a:pt x="0" y="120"/>
                      <a:pt x="1" y="122"/>
                    </a:cubicBezTo>
                    <a:cubicBezTo>
                      <a:pt x="2" y="125"/>
                      <a:pt x="5" y="123"/>
                      <a:pt x="6" y="120"/>
                    </a:cubicBezTo>
                    <a:cubicBezTo>
                      <a:pt x="6" y="117"/>
                      <a:pt x="9" y="124"/>
                      <a:pt x="7" y="128"/>
                    </a:cubicBezTo>
                    <a:cubicBezTo>
                      <a:pt x="5" y="132"/>
                      <a:pt x="7" y="138"/>
                      <a:pt x="10" y="138"/>
                    </a:cubicBezTo>
                    <a:cubicBezTo>
                      <a:pt x="12" y="137"/>
                      <a:pt x="15" y="129"/>
                      <a:pt x="19" y="124"/>
                    </a:cubicBezTo>
                    <a:cubicBezTo>
                      <a:pt x="22" y="120"/>
                      <a:pt x="17" y="121"/>
                      <a:pt x="17" y="1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Freeform 150">
                <a:extLst>
                  <a:ext uri="{FF2B5EF4-FFF2-40B4-BE49-F238E27FC236}">
                    <a16:creationId xmlns:a16="http://schemas.microsoft.com/office/drawing/2014/main" id="{E376E3F2-94C5-42BC-96F9-0781ADD0589B}"/>
                  </a:ext>
                </a:extLst>
              </p:cNvPr>
              <p:cNvSpPr>
                <a:spLocks noEditPoints="1"/>
              </p:cNvSpPr>
              <p:nvPr/>
            </p:nvSpPr>
            <p:spPr bwMode="auto">
              <a:xfrm>
                <a:off x="6292385" y="2981876"/>
                <a:ext cx="1112942" cy="770401"/>
              </a:xfrm>
              <a:custGeom>
                <a:avLst/>
                <a:gdLst>
                  <a:gd name="T0" fmla="*/ 459 w 483"/>
                  <a:gd name="T1" fmla="*/ 62 h 334"/>
                  <a:gd name="T2" fmla="*/ 436 w 483"/>
                  <a:gd name="T3" fmla="*/ 45 h 334"/>
                  <a:gd name="T4" fmla="*/ 416 w 483"/>
                  <a:gd name="T5" fmla="*/ 18 h 334"/>
                  <a:gd name="T6" fmla="*/ 388 w 483"/>
                  <a:gd name="T7" fmla="*/ 1 h 334"/>
                  <a:gd name="T8" fmla="*/ 369 w 483"/>
                  <a:gd name="T9" fmla="*/ 15 h 334"/>
                  <a:gd name="T10" fmla="*/ 353 w 483"/>
                  <a:gd name="T11" fmla="*/ 38 h 334"/>
                  <a:gd name="T12" fmla="*/ 329 w 483"/>
                  <a:gd name="T13" fmla="*/ 52 h 334"/>
                  <a:gd name="T14" fmla="*/ 344 w 483"/>
                  <a:gd name="T15" fmla="*/ 62 h 334"/>
                  <a:gd name="T16" fmla="*/ 343 w 483"/>
                  <a:gd name="T17" fmla="*/ 75 h 334"/>
                  <a:gd name="T18" fmla="*/ 301 w 483"/>
                  <a:gd name="T19" fmla="*/ 90 h 334"/>
                  <a:gd name="T20" fmla="*/ 271 w 483"/>
                  <a:gd name="T21" fmla="*/ 116 h 334"/>
                  <a:gd name="T22" fmla="*/ 225 w 483"/>
                  <a:gd name="T23" fmla="*/ 118 h 334"/>
                  <a:gd name="T24" fmla="*/ 172 w 483"/>
                  <a:gd name="T25" fmla="*/ 111 h 334"/>
                  <a:gd name="T26" fmla="*/ 150 w 483"/>
                  <a:gd name="T27" fmla="*/ 89 h 334"/>
                  <a:gd name="T28" fmla="*/ 130 w 483"/>
                  <a:gd name="T29" fmla="*/ 64 h 334"/>
                  <a:gd name="T30" fmla="*/ 109 w 483"/>
                  <a:gd name="T31" fmla="*/ 46 h 334"/>
                  <a:gd name="T32" fmla="*/ 98 w 483"/>
                  <a:gd name="T33" fmla="*/ 54 h 334"/>
                  <a:gd name="T34" fmla="*/ 79 w 483"/>
                  <a:gd name="T35" fmla="*/ 69 h 334"/>
                  <a:gd name="T36" fmla="*/ 63 w 483"/>
                  <a:gd name="T37" fmla="*/ 86 h 334"/>
                  <a:gd name="T38" fmla="*/ 56 w 483"/>
                  <a:gd name="T39" fmla="*/ 107 h 334"/>
                  <a:gd name="T40" fmla="*/ 37 w 483"/>
                  <a:gd name="T41" fmla="*/ 125 h 334"/>
                  <a:gd name="T42" fmla="*/ 14 w 483"/>
                  <a:gd name="T43" fmla="*/ 132 h 334"/>
                  <a:gd name="T44" fmla="*/ 0 w 483"/>
                  <a:gd name="T45" fmla="*/ 143 h 334"/>
                  <a:gd name="T46" fmla="*/ 11 w 483"/>
                  <a:gd name="T47" fmla="*/ 166 h 334"/>
                  <a:gd name="T48" fmla="*/ 28 w 483"/>
                  <a:gd name="T49" fmla="*/ 181 h 334"/>
                  <a:gd name="T50" fmla="*/ 42 w 483"/>
                  <a:gd name="T51" fmla="*/ 176 h 334"/>
                  <a:gd name="T52" fmla="*/ 40 w 483"/>
                  <a:gd name="T53" fmla="*/ 197 h 334"/>
                  <a:gd name="T54" fmla="*/ 40 w 483"/>
                  <a:gd name="T55" fmla="*/ 217 h 334"/>
                  <a:gd name="T56" fmla="*/ 55 w 483"/>
                  <a:gd name="T57" fmla="*/ 229 h 334"/>
                  <a:gd name="T58" fmla="*/ 98 w 483"/>
                  <a:gd name="T59" fmla="*/ 247 h 334"/>
                  <a:gd name="T60" fmla="*/ 116 w 483"/>
                  <a:gd name="T61" fmla="*/ 251 h 334"/>
                  <a:gd name="T62" fmla="*/ 131 w 483"/>
                  <a:gd name="T63" fmla="*/ 248 h 334"/>
                  <a:gd name="T64" fmla="*/ 150 w 483"/>
                  <a:gd name="T65" fmla="*/ 243 h 334"/>
                  <a:gd name="T66" fmla="*/ 173 w 483"/>
                  <a:gd name="T67" fmla="*/ 243 h 334"/>
                  <a:gd name="T68" fmla="*/ 187 w 483"/>
                  <a:gd name="T69" fmla="*/ 251 h 334"/>
                  <a:gd name="T70" fmla="*/ 183 w 483"/>
                  <a:gd name="T71" fmla="*/ 282 h 334"/>
                  <a:gd name="T72" fmla="*/ 195 w 483"/>
                  <a:gd name="T73" fmla="*/ 299 h 334"/>
                  <a:gd name="T74" fmla="*/ 213 w 483"/>
                  <a:gd name="T75" fmla="*/ 307 h 334"/>
                  <a:gd name="T76" fmla="*/ 226 w 483"/>
                  <a:gd name="T77" fmla="*/ 294 h 334"/>
                  <a:gd name="T78" fmla="*/ 251 w 483"/>
                  <a:gd name="T79" fmla="*/ 292 h 334"/>
                  <a:gd name="T80" fmla="*/ 268 w 483"/>
                  <a:gd name="T81" fmla="*/ 303 h 334"/>
                  <a:gd name="T82" fmla="*/ 281 w 483"/>
                  <a:gd name="T83" fmla="*/ 313 h 334"/>
                  <a:gd name="T84" fmla="*/ 318 w 483"/>
                  <a:gd name="T85" fmla="*/ 294 h 334"/>
                  <a:gd name="T86" fmla="*/ 346 w 483"/>
                  <a:gd name="T87" fmla="*/ 279 h 334"/>
                  <a:gd name="T88" fmla="*/ 360 w 483"/>
                  <a:gd name="T89" fmla="*/ 263 h 334"/>
                  <a:gd name="T90" fmla="*/ 373 w 483"/>
                  <a:gd name="T91" fmla="*/ 246 h 334"/>
                  <a:gd name="T92" fmla="*/ 376 w 483"/>
                  <a:gd name="T93" fmla="*/ 230 h 334"/>
                  <a:gd name="T94" fmla="*/ 372 w 483"/>
                  <a:gd name="T95" fmla="*/ 218 h 334"/>
                  <a:gd name="T96" fmla="*/ 370 w 483"/>
                  <a:gd name="T97" fmla="*/ 207 h 334"/>
                  <a:gd name="T98" fmla="*/ 360 w 483"/>
                  <a:gd name="T99" fmla="*/ 180 h 334"/>
                  <a:gd name="T100" fmla="*/ 382 w 483"/>
                  <a:gd name="T101" fmla="*/ 167 h 334"/>
                  <a:gd name="T102" fmla="*/ 354 w 483"/>
                  <a:gd name="T103" fmla="*/ 159 h 334"/>
                  <a:gd name="T104" fmla="*/ 365 w 483"/>
                  <a:gd name="T105" fmla="*/ 137 h 334"/>
                  <a:gd name="T106" fmla="*/ 378 w 483"/>
                  <a:gd name="T107" fmla="*/ 149 h 334"/>
                  <a:gd name="T108" fmla="*/ 414 w 483"/>
                  <a:gd name="T109" fmla="*/ 128 h 334"/>
                  <a:gd name="T110" fmla="*/ 432 w 483"/>
                  <a:gd name="T111" fmla="*/ 120 h 334"/>
                  <a:gd name="T112" fmla="*/ 452 w 483"/>
                  <a:gd name="T113" fmla="*/ 112 h 334"/>
                  <a:gd name="T114" fmla="*/ 454 w 483"/>
                  <a:gd name="T115" fmla="*/ 91 h 334"/>
                  <a:gd name="T116" fmla="*/ 476 w 483"/>
                  <a:gd name="T117" fmla="*/ 76 h 334"/>
                  <a:gd name="T118" fmla="*/ 368 w 483"/>
                  <a:gd name="T119" fmla="*/ 298 h 334"/>
                  <a:gd name="T120" fmla="*/ 271 w 483"/>
                  <a:gd name="T121" fmla="*/ 32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3" h="334">
                    <a:moveTo>
                      <a:pt x="480" y="59"/>
                    </a:moveTo>
                    <a:cubicBezTo>
                      <a:pt x="480" y="55"/>
                      <a:pt x="475" y="56"/>
                      <a:pt x="474" y="58"/>
                    </a:cubicBezTo>
                    <a:cubicBezTo>
                      <a:pt x="472" y="59"/>
                      <a:pt x="467" y="58"/>
                      <a:pt x="466" y="60"/>
                    </a:cubicBezTo>
                    <a:cubicBezTo>
                      <a:pt x="465" y="63"/>
                      <a:pt x="462" y="62"/>
                      <a:pt x="459" y="62"/>
                    </a:cubicBezTo>
                    <a:cubicBezTo>
                      <a:pt x="456" y="63"/>
                      <a:pt x="451" y="61"/>
                      <a:pt x="451" y="59"/>
                    </a:cubicBezTo>
                    <a:cubicBezTo>
                      <a:pt x="451" y="57"/>
                      <a:pt x="449" y="55"/>
                      <a:pt x="449" y="52"/>
                    </a:cubicBezTo>
                    <a:cubicBezTo>
                      <a:pt x="450" y="50"/>
                      <a:pt x="446" y="51"/>
                      <a:pt x="444" y="48"/>
                    </a:cubicBezTo>
                    <a:cubicBezTo>
                      <a:pt x="441" y="46"/>
                      <a:pt x="436" y="44"/>
                      <a:pt x="436" y="45"/>
                    </a:cubicBezTo>
                    <a:cubicBezTo>
                      <a:pt x="435" y="45"/>
                      <a:pt x="432" y="42"/>
                      <a:pt x="428" y="42"/>
                    </a:cubicBezTo>
                    <a:cubicBezTo>
                      <a:pt x="424" y="42"/>
                      <a:pt x="424" y="39"/>
                      <a:pt x="425" y="37"/>
                    </a:cubicBezTo>
                    <a:cubicBezTo>
                      <a:pt x="425" y="36"/>
                      <a:pt x="421" y="31"/>
                      <a:pt x="421" y="28"/>
                    </a:cubicBezTo>
                    <a:cubicBezTo>
                      <a:pt x="420" y="25"/>
                      <a:pt x="417" y="24"/>
                      <a:pt x="416" y="18"/>
                    </a:cubicBezTo>
                    <a:cubicBezTo>
                      <a:pt x="415" y="12"/>
                      <a:pt x="411" y="14"/>
                      <a:pt x="412" y="11"/>
                    </a:cubicBezTo>
                    <a:cubicBezTo>
                      <a:pt x="413" y="8"/>
                      <a:pt x="408" y="7"/>
                      <a:pt x="407" y="5"/>
                    </a:cubicBezTo>
                    <a:cubicBezTo>
                      <a:pt x="406" y="3"/>
                      <a:pt x="401" y="4"/>
                      <a:pt x="397" y="2"/>
                    </a:cubicBezTo>
                    <a:cubicBezTo>
                      <a:pt x="393" y="0"/>
                      <a:pt x="391" y="2"/>
                      <a:pt x="388" y="1"/>
                    </a:cubicBezTo>
                    <a:cubicBezTo>
                      <a:pt x="385" y="0"/>
                      <a:pt x="377" y="2"/>
                      <a:pt x="376" y="2"/>
                    </a:cubicBezTo>
                    <a:cubicBezTo>
                      <a:pt x="375" y="2"/>
                      <a:pt x="369" y="0"/>
                      <a:pt x="366" y="5"/>
                    </a:cubicBezTo>
                    <a:cubicBezTo>
                      <a:pt x="363" y="9"/>
                      <a:pt x="365" y="9"/>
                      <a:pt x="367" y="9"/>
                    </a:cubicBezTo>
                    <a:cubicBezTo>
                      <a:pt x="368" y="9"/>
                      <a:pt x="369" y="13"/>
                      <a:pt x="369" y="15"/>
                    </a:cubicBezTo>
                    <a:cubicBezTo>
                      <a:pt x="369" y="16"/>
                      <a:pt x="367" y="18"/>
                      <a:pt x="365" y="19"/>
                    </a:cubicBezTo>
                    <a:cubicBezTo>
                      <a:pt x="364" y="19"/>
                      <a:pt x="361" y="25"/>
                      <a:pt x="360" y="26"/>
                    </a:cubicBezTo>
                    <a:cubicBezTo>
                      <a:pt x="360" y="28"/>
                      <a:pt x="356" y="33"/>
                      <a:pt x="357" y="35"/>
                    </a:cubicBezTo>
                    <a:cubicBezTo>
                      <a:pt x="357" y="36"/>
                      <a:pt x="355" y="38"/>
                      <a:pt x="353" y="38"/>
                    </a:cubicBezTo>
                    <a:cubicBezTo>
                      <a:pt x="351" y="39"/>
                      <a:pt x="347" y="42"/>
                      <a:pt x="345" y="42"/>
                    </a:cubicBezTo>
                    <a:cubicBezTo>
                      <a:pt x="344" y="43"/>
                      <a:pt x="338" y="42"/>
                      <a:pt x="338" y="40"/>
                    </a:cubicBezTo>
                    <a:cubicBezTo>
                      <a:pt x="337" y="40"/>
                      <a:pt x="337" y="39"/>
                      <a:pt x="336" y="39"/>
                    </a:cubicBezTo>
                    <a:cubicBezTo>
                      <a:pt x="329" y="52"/>
                      <a:pt x="329" y="52"/>
                      <a:pt x="329" y="52"/>
                    </a:cubicBezTo>
                    <a:cubicBezTo>
                      <a:pt x="329" y="56"/>
                      <a:pt x="329" y="56"/>
                      <a:pt x="329" y="56"/>
                    </a:cubicBezTo>
                    <a:cubicBezTo>
                      <a:pt x="329" y="56"/>
                      <a:pt x="325" y="57"/>
                      <a:pt x="328" y="60"/>
                    </a:cubicBezTo>
                    <a:cubicBezTo>
                      <a:pt x="331" y="63"/>
                      <a:pt x="331" y="61"/>
                      <a:pt x="336" y="61"/>
                    </a:cubicBezTo>
                    <a:cubicBezTo>
                      <a:pt x="341" y="61"/>
                      <a:pt x="343" y="64"/>
                      <a:pt x="344" y="62"/>
                    </a:cubicBezTo>
                    <a:cubicBezTo>
                      <a:pt x="345" y="59"/>
                      <a:pt x="349" y="57"/>
                      <a:pt x="352" y="61"/>
                    </a:cubicBezTo>
                    <a:cubicBezTo>
                      <a:pt x="354" y="64"/>
                      <a:pt x="362" y="69"/>
                      <a:pt x="362" y="71"/>
                    </a:cubicBezTo>
                    <a:cubicBezTo>
                      <a:pt x="361" y="74"/>
                      <a:pt x="357" y="74"/>
                      <a:pt x="354" y="73"/>
                    </a:cubicBezTo>
                    <a:cubicBezTo>
                      <a:pt x="351" y="71"/>
                      <a:pt x="346" y="75"/>
                      <a:pt x="343" y="75"/>
                    </a:cubicBezTo>
                    <a:cubicBezTo>
                      <a:pt x="340" y="75"/>
                      <a:pt x="337" y="76"/>
                      <a:pt x="333" y="79"/>
                    </a:cubicBezTo>
                    <a:cubicBezTo>
                      <a:pt x="330" y="82"/>
                      <a:pt x="331" y="85"/>
                      <a:pt x="326" y="85"/>
                    </a:cubicBezTo>
                    <a:cubicBezTo>
                      <a:pt x="322" y="86"/>
                      <a:pt x="319" y="85"/>
                      <a:pt x="314" y="89"/>
                    </a:cubicBezTo>
                    <a:cubicBezTo>
                      <a:pt x="309" y="93"/>
                      <a:pt x="303" y="91"/>
                      <a:pt x="301" y="90"/>
                    </a:cubicBezTo>
                    <a:cubicBezTo>
                      <a:pt x="299" y="89"/>
                      <a:pt x="296" y="89"/>
                      <a:pt x="294" y="92"/>
                    </a:cubicBezTo>
                    <a:cubicBezTo>
                      <a:pt x="292" y="96"/>
                      <a:pt x="296" y="97"/>
                      <a:pt x="296" y="102"/>
                    </a:cubicBezTo>
                    <a:cubicBezTo>
                      <a:pt x="295" y="106"/>
                      <a:pt x="290" y="105"/>
                      <a:pt x="286" y="109"/>
                    </a:cubicBezTo>
                    <a:cubicBezTo>
                      <a:pt x="282" y="114"/>
                      <a:pt x="275" y="116"/>
                      <a:pt x="271" y="116"/>
                    </a:cubicBezTo>
                    <a:cubicBezTo>
                      <a:pt x="268" y="115"/>
                      <a:pt x="260" y="113"/>
                      <a:pt x="253" y="116"/>
                    </a:cubicBezTo>
                    <a:cubicBezTo>
                      <a:pt x="246" y="119"/>
                      <a:pt x="242" y="124"/>
                      <a:pt x="239" y="123"/>
                    </a:cubicBezTo>
                    <a:cubicBezTo>
                      <a:pt x="237" y="123"/>
                      <a:pt x="237" y="120"/>
                      <a:pt x="233" y="120"/>
                    </a:cubicBezTo>
                    <a:cubicBezTo>
                      <a:pt x="229" y="121"/>
                      <a:pt x="227" y="120"/>
                      <a:pt x="225" y="118"/>
                    </a:cubicBezTo>
                    <a:cubicBezTo>
                      <a:pt x="222" y="117"/>
                      <a:pt x="220" y="119"/>
                      <a:pt x="216" y="116"/>
                    </a:cubicBezTo>
                    <a:cubicBezTo>
                      <a:pt x="212" y="113"/>
                      <a:pt x="204" y="113"/>
                      <a:pt x="201" y="113"/>
                    </a:cubicBezTo>
                    <a:cubicBezTo>
                      <a:pt x="198" y="112"/>
                      <a:pt x="186" y="113"/>
                      <a:pt x="182" y="112"/>
                    </a:cubicBezTo>
                    <a:cubicBezTo>
                      <a:pt x="178" y="112"/>
                      <a:pt x="172" y="113"/>
                      <a:pt x="172" y="111"/>
                    </a:cubicBezTo>
                    <a:cubicBezTo>
                      <a:pt x="171" y="109"/>
                      <a:pt x="168" y="108"/>
                      <a:pt x="167" y="103"/>
                    </a:cubicBezTo>
                    <a:cubicBezTo>
                      <a:pt x="166" y="98"/>
                      <a:pt x="164" y="97"/>
                      <a:pt x="161" y="96"/>
                    </a:cubicBezTo>
                    <a:cubicBezTo>
                      <a:pt x="158" y="96"/>
                      <a:pt x="158" y="93"/>
                      <a:pt x="156" y="93"/>
                    </a:cubicBezTo>
                    <a:cubicBezTo>
                      <a:pt x="155" y="93"/>
                      <a:pt x="153" y="89"/>
                      <a:pt x="150" y="89"/>
                    </a:cubicBezTo>
                    <a:cubicBezTo>
                      <a:pt x="146" y="89"/>
                      <a:pt x="133" y="88"/>
                      <a:pt x="132" y="85"/>
                    </a:cubicBezTo>
                    <a:cubicBezTo>
                      <a:pt x="130" y="82"/>
                      <a:pt x="133" y="81"/>
                      <a:pt x="133" y="78"/>
                    </a:cubicBezTo>
                    <a:cubicBezTo>
                      <a:pt x="133" y="75"/>
                      <a:pt x="135" y="71"/>
                      <a:pt x="134" y="70"/>
                    </a:cubicBezTo>
                    <a:cubicBezTo>
                      <a:pt x="132" y="69"/>
                      <a:pt x="130" y="66"/>
                      <a:pt x="130" y="64"/>
                    </a:cubicBezTo>
                    <a:cubicBezTo>
                      <a:pt x="129" y="62"/>
                      <a:pt x="125" y="58"/>
                      <a:pt x="123" y="58"/>
                    </a:cubicBezTo>
                    <a:cubicBezTo>
                      <a:pt x="120" y="58"/>
                      <a:pt x="118" y="56"/>
                      <a:pt x="116" y="54"/>
                    </a:cubicBezTo>
                    <a:cubicBezTo>
                      <a:pt x="113" y="52"/>
                      <a:pt x="111" y="52"/>
                      <a:pt x="110" y="47"/>
                    </a:cubicBezTo>
                    <a:cubicBezTo>
                      <a:pt x="110" y="47"/>
                      <a:pt x="110" y="46"/>
                      <a:pt x="109" y="46"/>
                    </a:cubicBezTo>
                    <a:cubicBezTo>
                      <a:pt x="109" y="46"/>
                      <a:pt x="107" y="45"/>
                      <a:pt x="106" y="45"/>
                    </a:cubicBezTo>
                    <a:cubicBezTo>
                      <a:pt x="106" y="45"/>
                      <a:pt x="105" y="45"/>
                      <a:pt x="104" y="44"/>
                    </a:cubicBezTo>
                    <a:cubicBezTo>
                      <a:pt x="104" y="47"/>
                      <a:pt x="102" y="48"/>
                      <a:pt x="102" y="49"/>
                    </a:cubicBezTo>
                    <a:cubicBezTo>
                      <a:pt x="102" y="51"/>
                      <a:pt x="101" y="54"/>
                      <a:pt x="98" y="54"/>
                    </a:cubicBezTo>
                    <a:cubicBezTo>
                      <a:pt x="95" y="54"/>
                      <a:pt x="93" y="56"/>
                      <a:pt x="93" y="60"/>
                    </a:cubicBezTo>
                    <a:cubicBezTo>
                      <a:pt x="93" y="64"/>
                      <a:pt x="95" y="65"/>
                      <a:pt x="94" y="66"/>
                    </a:cubicBezTo>
                    <a:cubicBezTo>
                      <a:pt x="93" y="68"/>
                      <a:pt x="88" y="70"/>
                      <a:pt x="86" y="69"/>
                    </a:cubicBezTo>
                    <a:cubicBezTo>
                      <a:pt x="85" y="68"/>
                      <a:pt x="82" y="69"/>
                      <a:pt x="79" y="69"/>
                    </a:cubicBezTo>
                    <a:cubicBezTo>
                      <a:pt x="76" y="68"/>
                      <a:pt x="74" y="65"/>
                      <a:pt x="74" y="69"/>
                    </a:cubicBezTo>
                    <a:cubicBezTo>
                      <a:pt x="73" y="72"/>
                      <a:pt x="67" y="83"/>
                      <a:pt x="69" y="84"/>
                    </a:cubicBezTo>
                    <a:cubicBezTo>
                      <a:pt x="70" y="85"/>
                      <a:pt x="71" y="88"/>
                      <a:pt x="69" y="88"/>
                    </a:cubicBezTo>
                    <a:cubicBezTo>
                      <a:pt x="66" y="88"/>
                      <a:pt x="64" y="87"/>
                      <a:pt x="63" y="86"/>
                    </a:cubicBezTo>
                    <a:cubicBezTo>
                      <a:pt x="62" y="85"/>
                      <a:pt x="58" y="88"/>
                      <a:pt x="55" y="88"/>
                    </a:cubicBezTo>
                    <a:cubicBezTo>
                      <a:pt x="54" y="88"/>
                      <a:pt x="49" y="90"/>
                      <a:pt x="51" y="91"/>
                    </a:cubicBezTo>
                    <a:cubicBezTo>
                      <a:pt x="52" y="92"/>
                      <a:pt x="52" y="96"/>
                      <a:pt x="52" y="98"/>
                    </a:cubicBezTo>
                    <a:cubicBezTo>
                      <a:pt x="52" y="100"/>
                      <a:pt x="56" y="105"/>
                      <a:pt x="56" y="107"/>
                    </a:cubicBezTo>
                    <a:cubicBezTo>
                      <a:pt x="55" y="109"/>
                      <a:pt x="51" y="111"/>
                      <a:pt x="51" y="113"/>
                    </a:cubicBezTo>
                    <a:cubicBezTo>
                      <a:pt x="51" y="115"/>
                      <a:pt x="52" y="117"/>
                      <a:pt x="51" y="118"/>
                    </a:cubicBezTo>
                    <a:cubicBezTo>
                      <a:pt x="50" y="118"/>
                      <a:pt x="46" y="120"/>
                      <a:pt x="44" y="121"/>
                    </a:cubicBezTo>
                    <a:cubicBezTo>
                      <a:pt x="42" y="123"/>
                      <a:pt x="39" y="123"/>
                      <a:pt x="37" y="125"/>
                    </a:cubicBezTo>
                    <a:cubicBezTo>
                      <a:pt x="36" y="127"/>
                      <a:pt x="35" y="129"/>
                      <a:pt x="31" y="129"/>
                    </a:cubicBezTo>
                    <a:cubicBezTo>
                      <a:pt x="28" y="128"/>
                      <a:pt x="26" y="128"/>
                      <a:pt x="24" y="131"/>
                    </a:cubicBezTo>
                    <a:cubicBezTo>
                      <a:pt x="21" y="134"/>
                      <a:pt x="21" y="132"/>
                      <a:pt x="19" y="134"/>
                    </a:cubicBezTo>
                    <a:cubicBezTo>
                      <a:pt x="17" y="135"/>
                      <a:pt x="15" y="133"/>
                      <a:pt x="14" y="132"/>
                    </a:cubicBezTo>
                    <a:cubicBezTo>
                      <a:pt x="12" y="132"/>
                      <a:pt x="11" y="134"/>
                      <a:pt x="9" y="134"/>
                    </a:cubicBezTo>
                    <a:cubicBezTo>
                      <a:pt x="8" y="134"/>
                      <a:pt x="6" y="136"/>
                      <a:pt x="5" y="137"/>
                    </a:cubicBezTo>
                    <a:cubicBezTo>
                      <a:pt x="3" y="137"/>
                      <a:pt x="1" y="137"/>
                      <a:pt x="1" y="139"/>
                    </a:cubicBezTo>
                    <a:cubicBezTo>
                      <a:pt x="1" y="140"/>
                      <a:pt x="1" y="142"/>
                      <a:pt x="0" y="143"/>
                    </a:cubicBezTo>
                    <a:cubicBezTo>
                      <a:pt x="0" y="143"/>
                      <a:pt x="0" y="143"/>
                      <a:pt x="0" y="143"/>
                    </a:cubicBezTo>
                    <a:cubicBezTo>
                      <a:pt x="1" y="150"/>
                      <a:pt x="1" y="150"/>
                      <a:pt x="1" y="150"/>
                    </a:cubicBezTo>
                    <a:cubicBezTo>
                      <a:pt x="1" y="150"/>
                      <a:pt x="9" y="152"/>
                      <a:pt x="9" y="155"/>
                    </a:cubicBezTo>
                    <a:cubicBezTo>
                      <a:pt x="9" y="157"/>
                      <a:pt x="11" y="166"/>
                      <a:pt x="11" y="166"/>
                    </a:cubicBezTo>
                    <a:cubicBezTo>
                      <a:pt x="11" y="166"/>
                      <a:pt x="10" y="166"/>
                      <a:pt x="10" y="166"/>
                    </a:cubicBezTo>
                    <a:cubicBezTo>
                      <a:pt x="13" y="168"/>
                      <a:pt x="18" y="171"/>
                      <a:pt x="18" y="172"/>
                    </a:cubicBezTo>
                    <a:cubicBezTo>
                      <a:pt x="18" y="173"/>
                      <a:pt x="18" y="176"/>
                      <a:pt x="22" y="178"/>
                    </a:cubicBezTo>
                    <a:cubicBezTo>
                      <a:pt x="24" y="179"/>
                      <a:pt x="27" y="180"/>
                      <a:pt x="28" y="181"/>
                    </a:cubicBezTo>
                    <a:cubicBezTo>
                      <a:pt x="28" y="181"/>
                      <a:pt x="28" y="180"/>
                      <a:pt x="28" y="180"/>
                    </a:cubicBezTo>
                    <a:cubicBezTo>
                      <a:pt x="32" y="180"/>
                      <a:pt x="32" y="180"/>
                      <a:pt x="32" y="180"/>
                    </a:cubicBezTo>
                    <a:cubicBezTo>
                      <a:pt x="32" y="180"/>
                      <a:pt x="32" y="181"/>
                      <a:pt x="33" y="182"/>
                    </a:cubicBezTo>
                    <a:cubicBezTo>
                      <a:pt x="34" y="179"/>
                      <a:pt x="40" y="176"/>
                      <a:pt x="42" y="176"/>
                    </a:cubicBezTo>
                    <a:cubicBezTo>
                      <a:pt x="45" y="177"/>
                      <a:pt x="52" y="182"/>
                      <a:pt x="52" y="184"/>
                    </a:cubicBezTo>
                    <a:cubicBezTo>
                      <a:pt x="51" y="186"/>
                      <a:pt x="46" y="193"/>
                      <a:pt x="44" y="194"/>
                    </a:cubicBezTo>
                    <a:cubicBezTo>
                      <a:pt x="43" y="194"/>
                      <a:pt x="42" y="194"/>
                      <a:pt x="40" y="194"/>
                    </a:cubicBezTo>
                    <a:cubicBezTo>
                      <a:pt x="40" y="195"/>
                      <a:pt x="40" y="196"/>
                      <a:pt x="40" y="197"/>
                    </a:cubicBezTo>
                    <a:cubicBezTo>
                      <a:pt x="40" y="198"/>
                      <a:pt x="43" y="201"/>
                      <a:pt x="44" y="204"/>
                    </a:cubicBezTo>
                    <a:cubicBezTo>
                      <a:pt x="46" y="207"/>
                      <a:pt x="42" y="209"/>
                      <a:pt x="39" y="207"/>
                    </a:cubicBezTo>
                    <a:cubicBezTo>
                      <a:pt x="37" y="205"/>
                      <a:pt x="36" y="209"/>
                      <a:pt x="38" y="210"/>
                    </a:cubicBezTo>
                    <a:cubicBezTo>
                      <a:pt x="39" y="212"/>
                      <a:pt x="38" y="216"/>
                      <a:pt x="40" y="217"/>
                    </a:cubicBezTo>
                    <a:cubicBezTo>
                      <a:pt x="43" y="217"/>
                      <a:pt x="45" y="221"/>
                      <a:pt x="47" y="221"/>
                    </a:cubicBezTo>
                    <a:cubicBezTo>
                      <a:pt x="50" y="221"/>
                      <a:pt x="52" y="225"/>
                      <a:pt x="52" y="225"/>
                    </a:cubicBezTo>
                    <a:cubicBezTo>
                      <a:pt x="52" y="225"/>
                      <a:pt x="55" y="228"/>
                      <a:pt x="55" y="229"/>
                    </a:cubicBezTo>
                    <a:cubicBezTo>
                      <a:pt x="55" y="229"/>
                      <a:pt x="55" y="229"/>
                      <a:pt x="55" y="229"/>
                    </a:cubicBezTo>
                    <a:cubicBezTo>
                      <a:pt x="58" y="229"/>
                      <a:pt x="60" y="229"/>
                      <a:pt x="60" y="228"/>
                    </a:cubicBezTo>
                    <a:cubicBezTo>
                      <a:pt x="60" y="227"/>
                      <a:pt x="64" y="227"/>
                      <a:pt x="67" y="229"/>
                    </a:cubicBezTo>
                    <a:cubicBezTo>
                      <a:pt x="69" y="232"/>
                      <a:pt x="79" y="238"/>
                      <a:pt x="83" y="241"/>
                    </a:cubicBezTo>
                    <a:cubicBezTo>
                      <a:pt x="87" y="244"/>
                      <a:pt x="95" y="248"/>
                      <a:pt x="98" y="247"/>
                    </a:cubicBezTo>
                    <a:cubicBezTo>
                      <a:pt x="101" y="247"/>
                      <a:pt x="104" y="249"/>
                      <a:pt x="109" y="249"/>
                    </a:cubicBezTo>
                    <a:cubicBezTo>
                      <a:pt x="110" y="249"/>
                      <a:pt x="110" y="249"/>
                      <a:pt x="111" y="249"/>
                    </a:cubicBezTo>
                    <a:cubicBezTo>
                      <a:pt x="111" y="249"/>
                      <a:pt x="113" y="249"/>
                      <a:pt x="113" y="247"/>
                    </a:cubicBezTo>
                    <a:cubicBezTo>
                      <a:pt x="115" y="245"/>
                      <a:pt x="117" y="249"/>
                      <a:pt x="116" y="251"/>
                    </a:cubicBezTo>
                    <a:cubicBezTo>
                      <a:pt x="116" y="253"/>
                      <a:pt x="116" y="254"/>
                      <a:pt x="116" y="255"/>
                    </a:cubicBezTo>
                    <a:cubicBezTo>
                      <a:pt x="117" y="254"/>
                      <a:pt x="118" y="253"/>
                      <a:pt x="118" y="252"/>
                    </a:cubicBezTo>
                    <a:cubicBezTo>
                      <a:pt x="120" y="248"/>
                      <a:pt x="122" y="248"/>
                      <a:pt x="124" y="247"/>
                    </a:cubicBezTo>
                    <a:cubicBezTo>
                      <a:pt x="126" y="245"/>
                      <a:pt x="127" y="246"/>
                      <a:pt x="131" y="248"/>
                    </a:cubicBezTo>
                    <a:cubicBezTo>
                      <a:pt x="134" y="249"/>
                      <a:pt x="135" y="246"/>
                      <a:pt x="140" y="250"/>
                    </a:cubicBezTo>
                    <a:cubicBezTo>
                      <a:pt x="141" y="250"/>
                      <a:pt x="142" y="249"/>
                      <a:pt x="143" y="249"/>
                    </a:cubicBezTo>
                    <a:cubicBezTo>
                      <a:pt x="144" y="249"/>
                      <a:pt x="145" y="247"/>
                      <a:pt x="146" y="246"/>
                    </a:cubicBezTo>
                    <a:cubicBezTo>
                      <a:pt x="148" y="244"/>
                      <a:pt x="148" y="242"/>
                      <a:pt x="150" y="243"/>
                    </a:cubicBezTo>
                    <a:cubicBezTo>
                      <a:pt x="152" y="243"/>
                      <a:pt x="153" y="240"/>
                      <a:pt x="157" y="238"/>
                    </a:cubicBezTo>
                    <a:cubicBezTo>
                      <a:pt x="161" y="236"/>
                      <a:pt x="164" y="239"/>
                      <a:pt x="166" y="238"/>
                    </a:cubicBezTo>
                    <a:cubicBezTo>
                      <a:pt x="168" y="236"/>
                      <a:pt x="170" y="236"/>
                      <a:pt x="170" y="237"/>
                    </a:cubicBezTo>
                    <a:cubicBezTo>
                      <a:pt x="170" y="239"/>
                      <a:pt x="173" y="241"/>
                      <a:pt x="173" y="243"/>
                    </a:cubicBezTo>
                    <a:cubicBezTo>
                      <a:pt x="174" y="244"/>
                      <a:pt x="177" y="245"/>
                      <a:pt x="178" y="245"/>
                    </a:cubicBezTo>
                    <a:cubicBezTo>
                      <a:pt x="179" y="245"/>
                      <a:pt x="179" y="244"/>
                      <a:pt x="179" y="244"/>
                    </a:cubicBezTo>
                    <a:cubicBezTo>
                      <a:pt x="181" y="243"/>
                      <a:pt x="185" y="244"/>
                      <a:pt x="185" y="247"/>
                    </a:cubicBezTo>
                    <a:cubicBezTo>
                      <a:pt x="185" y="249"/>
                      <a:pt x="185" y="251"/>
                      <a:pt x="187" y="251"/>
                    </a:cubicBezTo>
                    <a:cubicBezTo>
                      <a:pt x="188" y="251"/>
                      <a:pt x="190" y="251"/>
                      <a:pt x="190" y="255"/>
                    </a:cubicBezTo>
                    <a:cubicBezTo>
                      <a:pt x="190" y="259"/>
                      <a:pt x="191" y="263"/>
                      <a:pt x="188" y="267"/>
                    </a:cubicBezTo>
                    <a:cubicBezTo>
                      <a:pt x="184" y="270"/>
                      <a:pt x="180" y="276"/>
                      <a:pt x="181" y="278"/>
                    </a:cubicBezTo>
                    <a:cubicBezTo>
                      <a:pt x="182" y="280"/>
                      <a:pt x="180" y="283"/>
                      <a:pt x="183" y="282"/>
                    </a:cubicBezTo>
                    <a:cubicBezTo>
                      <a:pt x="185" y="281"/>
                      <a:pt x="191" y="282"/>
                      <a:pt x="190" y="283"/>
                    </a:cubicBezTo>
                    <a:cubicBezTo>
                      <a:pt x="189" y="285"/>
                      <a:pt x="190" y="290"/>
                      <a:pt x="192" y="290"/>
                    </a:cubicBezTo>
                    <a:cubicBezTo>
                      <a:pt x="195" y="290"/>
                      <a:pt x="196" y="291"/>
                      <a:pt x="195" y="294"/>
                    </a:cubicBezTo>
                    <a:cubicBezTo>
                      <a:pt x="195" y="296"/>
                      <a:pt x="194" y="299"/>
                      <a:pt x="195" y="299"/>
                    </a:cubicBezTo>
                    <a:cubicBezTo>
                      <a:pt x="197" y="299"/>
                      <a:pt x="200" y="299"/>
                      <a:pt x="200" y="301"/>
                    </a:cubicBezTo>
                    <a:cubicBezTo>
                      <a:pt x="200" y="303"/>
                      <a:pt x="201" y="305"/>
                      <a:pt x="205" y="304"/>
                    </a:cubicBezTo>
                    <a:cubicBezTo>
                      <a:pt x="207" y="303"/>
                      <a:pt x="208" y="302"/>
                      <a:pt x="209" y="303"/>
                    </a:cubicBezTo>
                    <a:cubicBezTo>
                      <a:pt x="210" y="303"/>
                      <a:pt x="210" y="306"/>
                      <a:pt x="213" y="307"/>
                    </a:cubicBezTo>
                    <a:cubicBezTo>
                      <a:pt x="215" y="307"/>
                      <a:pt x="214" y="301"/>
                      <a:pt x="213" y="300"/>
                    </a:cubicBezTo>
                    <a:cubicBezTo>
                      <a:pt x="212" y="299"/>
                      <a:pt x="213" y="295"/>
                      <a:pt x="214" y="296"/>
                    </a:cubicBezTo>
                    <a:cubicBezTo>
                      <a:pt x="215" y="297"/>
                      <a:pt x="218" y="296"/>
                      <a:pt x="219" y="294"/>
                    </a:cubicBezTo>
                    <a:cubicBezTo>
                      <a:pt x="221" y="292"/>
                      <a:pt x="224" y="296"/>
                      <a:pt x="226" y="294"/>
                    </a:cubicBezTo>
                    <a:cubicBezTo>
                      <a:pt x="227" y="291"/>
                      <a:pt x="230" y="295"/>
                      <a:pt x="233" y="294"/>
                    </a:cubicBezTo>
                    <a:cubicBezTo>
                      <a:pt x="235" y="292"/>
                      <a:pt x="237" y="295"/>
                      <a:pt x="238" y="293"/>
                    </a:cubicBezTo>
                    <a:cubicBezTo>
                      <a:pt x="239" y="291"/>
                      <a:pt x="243" y="288"/>
                      <a:pt x="244" y="289"/>
                    </a:cubicBezTo>
                    <a:cubicBezTo>
                      <a:pt x="245" y="290"/>
                      <a:pt x="246" y="291"/>
                      <a:pt x="251" y="292"/>
                    </a:cubicBezTo>
                    <a:cubicBezTo>
                      <a:pt x="256" y="293"/>
                      <a:pt x="253" y="295"/>
                      <a:pt x="253" y="297"/>
                    </a:cubicBezTo>
                    <a:cubicBezTo>
                      <a:pt x="253" y="298"/>
                      <a:pt x="259" y="303"/>
                      <a:pt x="261" y="303"/>
                    </a:cubicBezTo>
                    <a:cubicBezTo>
                      <a:pt x="262" y="303"/>
                      <a:pt x="262" y="303"/>
                      <a:pt x="263" y="304"/>
                    </a:cubicBezTo>
                    <a:cubicBezTo>
                      <a:pt x="264" y="303"/>
                      <a:pt x="267" y="305"/>
                      <a:pt x="268" y="303"/>
                    </a:cubicBezTo>
                    <a:cubicBezTo>
                      <a:pt x="268" y="301"/>
                      <a:pt x="271" y="301"/>
                      <a:pt x="272" y="303"/>
                    </a:cubicBezTo>
                    <a:cubicBezTo>
                      <a:pt x="273" y="305"/>
                      <a:pt x="274" y="305"/>
                      <a:pt x="277" y="303"/>
                    </a:cubicBezTo>
                    <a:cubicBezTo>
                      <a:pt x="279" y="301"/>
                      <a:pt x="280" y="305"/>
                      <a:pt x="279" y="306"/>
                    </a:cubicBezTo>
                    <a:cubicBezTo>
                      <a:pt x="277" y="308"/>
                      <a:pt x="278" y="311"/>
                      <a:pt x="281" y="313"/>
                    </a:cubicBezTo>
                    <a:cubicBezTo>
                      <a:pt x="283" y="316"/>
                      <a:pt x="283" y="312"/>
                      <a:pt x="283" y="310"/>
                    </a:cubicBezTo>
                    <a:cubicBezTo>
                      <a:pt x="282" y="308"/>
                      <a:pt x="287" y="306"/>
                      <a:pt x="294" y="303"/>
                    </a:cubicBezTo>
                    <a:cubicBezTo>
                      <a:pt x="302" y="301"/>
                      <a:pt x="310" y="295"/>
                      <a:pt x="310" y="294"/>
                    </a:cubicBezTo>
                    <a:cubicBezTo>
                      <a:pt x="310" y="293"/>
                      <a:pt x="315" y="296"/>
                      <a:pt x="318" y="294"/>
                    </a:cubicBezTo>
                    <a:cubicBezTo>
                      <a:pt x="320" y="292"/>
                      <a:pt x="329" y="292"/>
                      <a:pt x="331" y="292"/>
                    </a:cubicBezTo>
                    <a:cubicBezTo>
                      <a:pt x="334" y="292"/>
                      <a:pt x="334" y="290"/>
                      <a:pt x="336" y="288"/>
                    </a:cubicBezTo>
                    <a:cubicBezTo>
                      <a:pt x="339" y="286"/>
                      <a:pt x="338" y="285"/>
                      <a:pt x="341" y="284"/>
                    </a:cubicBezTo>
                    <a:cubicBezTo>
                      <a:pt x="344" y="283"/>
                      <a:pt x="346" y="281"/>
                      <a:pt x="346" y="279"/>
                    </a:cubicBezTo>
                    <a:cubicBezTo>
                      <a:pt x="346" y="278"/>
                      <a:pt x="351" y="277"/>
                      <a:pt x="351" y="276"/>
                    </a:cubicBezTo>
                    <a:cubicBezTo>
                      <a:pt x="351" y="274"/>
                      <a:pt x="355" y="274"/>
                      <a:pt x="355" y="272"/>
                    </a:cubicBezTo>
                    <a:cubicBezTo>
                      <a:pt x="355" y="270"/>
                      <a:pt x="358" y="270"/>
                      <a:pt x="359" y="269"/>
                    </a:cubicBezTo>
                    <a:cubicBezTo>
                      <a:pt x="360" y="267"/>
                      <a:pt x="358" y="263"/>
                      <a:pt x="360" y="263"/>
                    </a:cubicBezTo>
                    <a:cubicBezTo>
                      <a:pt x="362" y="262"/>
                      <a:pt x="359" y="260"/>
                      <a:pt x="359" y="259"/>
                    </a:cubicBezTo>
                    <a:cubicBezTo>
                      <a:pt x="358" y="258"/>
                      <a:pt x="362" y="257"/>
                      <a:pt x="364" y="256"/>
                    </a:cubicBezTo>
                    <a:cubicBezTo>
                      <a:pt x="366" y="255"/>
                      <a:pt x="368" y="253"/>
                      <a:pt x="368" y="251"/>
                    </a:cubicBezTo>
                    <a:cubicBezTo>
                      <a:pt x="368" y="248"/>
                      <a:pt x="372" y="246"/>
                      <a:pt x="373" y="246"/>
                    </a:cubicBezTo>
                    <a:cubicBezTo>
                      <a:pt x="375" y="245"/>
                      <a:pt x="375" y="242"/>
                      <a:pt x="375" y="239"/>
                    </a:cubicBezTo>
                    <a:cubicBezTo>
                      <a:pt x="374" y="236"/>
                      <a:pt x="378" y="237"/>
                      <a:pt x="376" y="236"/>
                    </a:cubicBezTo>
                    <a:cubicBezTo>
                      <a:pt x="375" y="235"/>
                      <a:pt x="377" y="232"/>
                      <a:pt x="380" y="231"/>
                    </a:cubicBezTo>
                    <a:cubicBezTo>
                      <a:pt x="382" y="230"/>
                      <a:pt x="378" y="229"/>
                      <a:pt x="376" y="230"/>
                    </a:cubicBezTo>
                    <a:cubicBezTo>
                      <a:pt x="375" y="231"/>
                      <a:pt x="373" y="227"/>
                      <a:pt x="372" y="229"/>
                    </a:cubicBezTo>
                    <a:cubicBezTo>
                      <a:pt x="370" y="230"/>
                      <a:pt x="366" y="228"/>
                      <a:pt x="369" y="227"/>
                    </a:cubicBezTo>
                    <a:cubicBezTo>
                      <a:pt x="371" y="226"/>
                      <a:pt x="375" y="223"/>
                      <a:pt x="377" y="223"/>
                    </a:cubicBezTo>
                    <a:cubicBezTo>
                      <a:pt x="379" y="222"/>
                      <a:pt x="375" y="218"/>
                      <a:pt x="372" y="218"/>
                    </a:cubicBezTo>
                    <a:cubicBezTo>
                      <a:pt x="370" y="218"/>
                      <a:pt x="368" y="213"/>
                      <a:pt x="365" y="213"/>
                    </a:cubicBezTo>
                    <a:cubicBezTo>
                      <a:pt x="363" y="213"/>
                      <a:pt x="367" y="211"/>
                      <a:pt x="370" y="213"/>
                    </a:cubicBezTo>
                    <a:cubicBezTo>
                      <a:pt x="372" y="214"/>
                      <a:pt x="376" y="216"/>
                      <a:pt x="377" y="214"/>
                    </a:cubicBezTo>
                    <a:cubicBezTo>
                      <a:pt x="378" y="213"/>
                      <a:pt x="372" y="208"/>
                      <a:pt x="370" y="207"/>
                    </a:cubicBezTo>
                    <a:cubicBezTo>
                      <a:pt x="368" y="205"/>
                      <a:pt x="370" y="203"/>
                      <a:pt x="369" y="202"/>
                    </a:cubicBezTo>
                    <a:cubicBezTo>
                      <a:pt x="367" y="201"/>
                      <a:pt x="364" y="195"/>
                      <a:pt x="363" y="192"/>
                    </a:cubicBezTo>
                    <a:cubicBezTo>
                      <a:pt x="363" y="189"/>
                      <a:pt x="358" y="189"/>
                      <a:pt x="356" y="187"/>
                    </a:cubicBezTo>
                    <a:cubicBezTo>
                      <a:pt x="355" y="185"/>
                      <a:pt x="356" y="181"/>
                      <a:pt x="360" y="180"/>
                    </a:cubicBezTo>
                    <a:cubicBezTo>
                      <a:pt x="364" y="178"/>
                      <a:pt x="362" y="175"/>
                      <a:pt x="364" y="175"/>
                    </a:cubicBezTo>
                    <a:cubicBezTo>
                      <a:pt x="366" y="176"/>
                      <a:pt x="367" y="175"/>
                      <a:pt x="368" y="172"/>
                    </a:cubicBezTo>
                    <a:cubicBezTo>
                      <a:pt x="370" y="170"/>
                      <a:pt x="372" y="171"/>
                      <a:pt x="373" y="170"/>
                    </a:cubicBezTo>
                    <a:cubicBezTo>
                      <a:pt x="375" y="168"/>
                      <a:pt x="380" y="168"/>
                      <a:pt x="382" y="167"/>
                    </a:cubicBezTo>
                    <a:cubicBezTo>
                      <a:pt x="384" y="166"/>
                      <a:pt x="380" y="161"/>
                      <a:pt x="378" y="162"/>
                    </a:cubicBezTo>
                    <a:cubicBezTo>
                      <a:pt x="375" y="163"/>
                      <a:pt x="372" y="162"/>
                      <a:pt x="370" y="159"/>
                    </a:cubicBezTo>
                    <a:cubicBezTo>
                      <a:pt x="368" y="156"/>
                      <a:pt x="363" y="164"/>
                      <a:pt x="359" y="166"/>
                    </a:cubicBezTo>
                    <a:cubicBezTo>
                      <a:pt x="355" y="167"/>
                      <a:pt x="353" y="162"/>
                      <a:pt x="354" y="159"/>
                    </a:cubicBezTo>
                    <a:cubicBezTo>
                      <a:pt x="356" y="156"/>
                      <a:pt x="351" y="156"/>
                      <a:pt x="346" y="156"/>
                    </a:cubicBezTo>
                    <a:cubicBezTo>
                      <a:pt x="341" y="157"/>
                      <a:pt x="343" y="147"/>
                      <a:pt x="346" y="146"/>
                    </a:cubicBezTo>
                    <a:cubicBezTo>
                      <a:pt x="349" y="146"/>
                      <a:pt x="354" y="149"/>
                      <a:pt x="356" y="143"/>
                    </a:cubicBezTo>
                    <a:cubicBezTo>
                      <a:pt x="358" y="138"/>
                      <a:pt x="361" y="142"/>
                      <a:pt x="365" y="137"/>
                    </a:cubicBezTo>
                    <a:cubicBezTo>
                      <a:pt x="370" y="132"/>
                      <a:pt x="375" y="128"/>
                      <a:pt x="379" y="132"/>
                    </a:cubicBezTo>
                    <a:cubicBezTo>
                      <a:pt x="383" y="135"/>
                      <a:pt x="375" y="140"/>
                      <a:pt x="373" y="143"/>
                    </a:cubicBezTo>
                    <a:cubicBezTo>
                      <a:pt x="372" y="145"/>
                      <a:pt x="375" y="146"/>
                      <a:pt x="372" y="149"/>
                    </a:cubicBezTo>
                    <a:cubicBezTo>
                      <a:pt x="370" y="151"/>
                      <a:pt x="373" y="152"/>
                      <a:pt x="378" y="149"/>
                    </a:cubicBezTo>
                    <a:cubicBezTo>
                      <a:pt x="382" y="146"/>
                      <a:pt x="388" y="142"/>
                      <a:pt x="393" y="140"/>
                    </a:cubicBezTo>
                    <a:cubicBezTo>
                      <a:pt x="394" y="140"/>
                      <a:pt x="395" y="140"/>
                      <a:pt x="396" y="140"/>
                    </a:cubicBezTo>
                    <a:cubicBezTo>
                      <a:pt x="397" y="138"/>
                      <a:pt x="398" y="137"/>
                      <a:pt x="399" y="136"/>
                    </a:cubicBezTo>
                    <a:cubicBezTo>
                      <a:pt x="402" y="135"/>
                      <a:pt x="412" y="130"/>
                      <a:pt x="414" y="128"/>
                    </a:cubicBezTo>
                    <a:cubicBezTo>
                      <a:pt x="415" y="126"/>
                      <a:pt x="417" y="122"/>
                      <a:pt x="419" y="122"/>
                    </a:cubicBezTo>
                    <a:cubicBezTo>
                      <a:pt x="421" y="122"/>
                      <a:pt x="421" y="124"/>
                      <a:pt x="424" y="124"/>
                    </a:cubicBezTo>
                    <a:cubicBezTo>
                      <a:pt x="427" y="124"/>
                      <a:pt x="431" y="125"/>
                      <a:pt x="429" y="123"/>
                    </a:cubicBezTo>
                    <a:cubicBezTo>
                      <a:pt x="428" y="120"/>
                      <a:pt x="429" y="120"/>
                      <a:pt x="432" y="120"/>
                    </a:cubicBezTo>
                    <a:cubicBezTo>
                      <a:pt x="436" y="119"/>
                      <a:pt x="436" y="116"/>
                      <a:pt x="438" y="116"/>
                    </a:cubicBezTo>
                    <a:cubicBezTo>
                      <a:pt x="441" y="116"/>
                      <a:pt x="440" y="109"/>
                      <a:pt x="443" y="109"/>
                    </a:cubicBezTo>
                    <a:cubicBezTo>
                      <a:pt x="445" y="109"/>
                      <a:pt x="446" y="113"/>
                      <a:pt x="450" y="112"/>
                    </a:cubicBezTo>
                    <a:cubicBezTo>
                      <a:pt x="450" y="112"/>
                      <a:pt x="451" y="112"/>
                      <a:pt x="452" y="112"/>
                    </a:cubicBezTo>
                    <a:cubicBezTo>
                      <a:pt x="452" y="112"/>
                      <a:pt x="453" y="111"/>
                      <a:pt x="454" y="111"/>
                    </a:cubicBezTo>
                    <a:cubicBezTo>
                      <a:pt x="453" y="107"/>
                      <a:pt x="454" y="105"/>
                      <a:pt x="453" y="103"/>
                    </a:cubicBezTo>
                    <a:cubicBezTo>
                      <a:pt x="452" y="100"/>
                      <a:pt x="453" y="98"/>
                      <a:pt x="453" y="96"/>
                    </a:cubicBezTo>
                    <a:cubicBezTo>
                      <a:pt x="452" y="95"/>
                      <a:pt x="452" y="91"/>
                      <a:pt x="454" y="91"/>
                    </a:cubicBezTo>
                    <a:cubicBezTo>
                      <a:pt x="456" y="91"/>
                      <a:pt x="458" y="86"/>
                      <a:pt x="460" y="88"/>
                    </a:cubicBezTo>
                    <a:cubicBezTo>
                      <a:pt x="463" y="89"/>
                      <a:pt x="468" y="90"/>
                      <a:pt x="468" y="88"/>
                    </a:cubicBezTo>
                    <a:cubicBezTo>
                      <a:pt x="468" y="85"/>
                      <a:pt x="471" y="85"/>
                      <a:pt x="471" y="82"/>
                    </a:cubicBezTo>
                    <a:cubicBezTo>
                      <a:pt x="472" y="80"/>
                      <a:pt x="475" y="79"/>
                      <a:pt x="476" y="76"/>
                    </a:cubicBezTo>
                    <a:cubicBezTo>
                      <a:pt x="477" y="74"/>
                      <a:pt x="478" y="67"/>
                      <a:pt x="480" y="66"/>
                    </a:cubicBezTo>
                    <a:cubicBezTo>
                      <a:pt x="483" y="65"/>
                      <a:pt x="480" y="64"/>
                      <a:pt x="480" y="59"/>
                    </a:cubicBezTo>
                    <a:close/>
                    <a:moveTo>
                      <a:pt x="364" y="284"/>
                    </a:moveTo>
                    <a:cubicBezTo>
                      <a:pt x="361" y="294"/>
                      <a:pt x="367" y="299"/>
                      <a:pt x="368" y="298"/>
                    </a:cubicBezTo>
                    <a:cubicBezTo>
                      <a:pt x="370" y="297"/>
                      <a:pt x="380" y="276"/>
                      <a:pt x="378" y="273"/>
                    </a:cubicBezTo>
                    <a:cubicBezTo>
                      <a:pt x="376" y="270"/>
                      <a:pt x="366" y="275"/>
                      <a:pt x="364" y="284"/>
                    </a:cubicBezTo>
                    <a:close/>
                    <a:moveTo>
                      <a:pt x="279" y="317"/>
                    </a:moveTo>
                    <a:cubicBezTo>
                      <a:pt x="276" y="317"/>
                      <a:pt x="268" y="321"/>
                      <a:pt x="271" y="328"/>
                    </a:cubicBezTo>
                    <a:cubicBezTo>
                      <a:pt x="274" y="334"/>
                      <a:pt x="284" y="330"/>
                      <a:pt x="285" y="327"/>
                    </a:cubicBezTo>
                    <a:cubicBezTo>
                      <a:pt x="285" y="324"/>
                      <a:pt x="289" y="320"/>
                      <a:pt x="289" y="318"/>
                    </a:cubicBezTo>
                    <a:cubicBezTo>
                      <a:pt x="288" y="316"/>
                      <a:pt x="282" y="317"/>
                      <a:pt x="279" y="31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 name="Freeform 151">
                <a:extLst>
                  <a:ext uri="{FF2B5EF4-FFF2-40B4-BE49-F238E27FC236}">
                    <a16:creationId xmlns:a16="http://schemas.microsoft.com/office/drawing/2014/main" id="{57CE26B5-A43F-412C-94EA-BE273610C181}"/>
                  </a:ext>
                </a:extLst>
              </p:cNvPr>
              <p:cNvSpPr>
                <a:spLocks noEditPoints="1"/>
              </p:cNvSpPr>
              <p:nvPr/>
            </p:nvSpPr>
            <p:spPr bwMode="auto">
              <a:xfrm>
                <a:off x="7074079" y="3738475"/>
                <a:ext cx="179426" cy="250945"/>
              </a:xfrm>
              <a:custGeom>
                <a:avLst/>
                <a:gdLst>
                  <a:gd name="T0" fmla="*/ 41 w 78"/>
                  <a:gd name="T1" fmla="*/ 42 h 109"/>
                  <a:gd name="T2" fmla="*/ 51 w 78"/>
                  <a:gd name="T3" fmla="*/ 49 h 109"/>
                  <a:gd name="T4" fmla="*/ 53 w 78"/>
                  <a:gd name="T5" fmla="*/ 56 h 109"/>
                  <a:gd name="T6" fmla="*/ 57 w 78"/>
                  <a:gd name="T7" fmla="*/ 60 h 109"/>
                  <a:gd name="T8" fmla="*/ 61 w 78"/>
                  <a:gd name="T9" fmla="*/ 70 h 109"/>
                  <a:gd name="T10" fmla="*/ 63 w 78"/>
                  <a:gd name="T11" fmla="*/ 68 h 109"/>
                  <a:gd name="T12" fmla="*/ 67 w 78"/>
                  <a:gd name="T13" fmla="*/ 63 h 109"/>
                  <a:gd name="T14" fmla="*/ 65 w 78"/>
                  <a:gd name="T15" fmla="*/ 53 h 109"/>
                  <a:gd name="T16" fmla="*/ 56 w 78"/>
                  <a:gd name="T17" fmla="*/ 47 h 109"/>
                  <a:gd name="T18" fmla="*/ 50 w 78"/>
                  <a:gd name="T19" fmla="*/ 40 h 109"/>
                  <a:gd name="T20" fmla="*/ 39 w 78"/>
                  <a:gd name="T21" fmla="*/ 38 h 109"/>
                  <a:gd name="T22" fmla="*/ 35 w 78"/>
                  <a:gd name="T23" fmla="*/ 30 h 109"/>
                  <a:gd name="T24" fmla="*/ 41 w 78"/>
                  <a:gd name="T25" fmla="*/ 19 h 109"/>
                  <a:gd name="T26" fmla="*/ 40 w 78"/>
                  <a:gd name="T27" fmla="*/ 6 h 109"/>
                  <a:gd name="T28" fmla="*/ 39 w 78"/>
                  <a:gd name="T29" fmla="*/ 3 h 109"/>
                  <a:gd name="T30" fmla="*/ 27 w 78"/>
                  <a:gd name="T31" fmla="*/ 2 h 109"/>
                  <a:gd name="T32" fmla="*/ 25 w 78"/>
                  <a:gd name="T33" fmla="*/ 21 h 109"/>
                  <a:gd name="T34" fmla="*/ 22 w 78"/>
                  <a:gd name="T35" fmla="*/ 20 h 109"/>
                  <a:gd name="T36" fmla="*/ 24 w 78"/>
                  <a:gd name="T37" fmla="*/ 31 h 109"/>
                  <a:gd name="T38" fmla="*/ 26 w 78"/>
                  <a:gd name="T39" fmla="*/ 37 h 109"/>
                  <a:gd name="T40" fmla="*/ 34 w 78"/>
                  <a:gd name="T41" fmla="*/ 40 h 109"/>
                  <a:gd name="T42" fmla="*/ 41 w 78"/>
                  <a:gd name="T43" fmla="*/ 42 h 109"/>
                  <a:gd name="T44" fmla="*/ 26 w 78"/>
                  <a:gd name="T45" fmla="*/ 44 h 109"/>
                  <a:gd name="T46" fmla="*/ 34 w 78"/>
                  <a:gd name="T47" fmla="*/ 53 h 109"/>
                  <a:gd name="T48" fmla="*/ 26 w 78"/>
                  <a:gd name="T49" fmla="*/ 44 h 109"/>
                  <a:gd name="T50" fmla="*/ 39 w 78"/>
                  <a:gd name="T51" fmla="*/ 67 h 109"/>
                  <a:gd name="T52" fmla="*/ 44 w 78"/>
                  <a:gd name="T53" fmla="*/ 65 h 109"/>
                  <a:gd name="T54" fmla="*/ 44 w 78"/>
                  <a:gd name="T55" fmla="*/ 71 h 109"/>
                  <a:gd name="T56" fmla="*/ 46 w 78"/>
                  <a:gd name="T57" fmla="*/ 80 h 109"/>
                  <a:gd name="T58" fmla="*/ 54 w 78"/>
                  <a:gd name="T59" fmla="*/ 67 h 109"/>
                  <a:gd name="T60" fmla="*/ 51 w 78"/>
                  <a:gd name="T61" fmla="*/ 66 h 109"/>
                  <a:gd name="T62" fmla="*/ 39 w 78"/>
                  <a:gd name="T63" fmla="*/ 56 h 109"/>
                  <a:gd name="T64" fmla="*/ 39 w 78"/>
                  <a:gd name="T65" fmla="*/ 67 h 109"/>
                  <a:gd name="T66" fmla="*/ 11 w 78"/>
                  <a:gd name="T67" fmla="*/ 72 h 109"/>
                  <a:gd name="T68" fmla="*/ 1 w 78"/>
                  <a:gd name="T69" fmla="*/ 85 h 109"/>
                  <a:gd name="T70" fmla="*/ 16 w 78"/>
                  <a:gd name="T71" fmla="*/ 72 h 109"/>
                  <a:gd name="T72" fmla="*/ 18 w 78"/>
                  <a:gd name="T73" fmla="*/ 63 h 109"/>
                  <a:gd name="T74" fmla="*/ 11 w 78"/>
                  <a:gd name="T75" fmla="*/ 72 h 109"/>
                  <a:gd name="T76" fmla="*/ 54 w 78"/>
                  <a:gd name="T77" fmla="*/ 77 h 109"/>
                  <a:gd name="T78" fmla="*/ 60 w 78"/>
                  <a:gd name="T79" fmla="*/ 73 h 109"/>
                  <a:gd name="T80" fmla="*/ 54 w 78"/>
                  <a:gd name="T81" fmla="*/ 77 h 109"/>
                  <a:gd name="T82" fmla="*/ 75 w 78"/>
                  <a:gd name="T83" fmla="*/ 95 h 109"/>
                  <a:gd name="T84" fmla="*/ 73 w 78"/>
                  <a:gd name="T85" fmla="*/ 77 h 109"/>
                  <a:gd name="T86" fmla="*/ 68 w 78"/>
                  <a:gd name="T87" fmla="*/ 77 h 109"/>
                  <a:gd name="T88" fmla="*/ 63 w 78"/>
                  <a:gd name="T89" fmla="*/ 81 h 109"/>
                  <a:gd name="T90" fmla="*/ 58 w 78"/>
                  <a:gd name="T91" fmla="*/ 85 h 109"/>
                  <a:gd name="T92" fmla="*/ 51 w 78"/>
                  <a:gd name="T93" fmla="*/ 83 h 109"/>
                  <a:gd name="T94" fmla="*/ 42 w 78"/>
                  <a:gd name="T95" fmla="*/ 88 h 109"/>
                  <a:gd name="T96" fmla="*/ 39 w 78"/>
                  <a:gd name="T97" fmla="*/ 97 h 109"/>
                  <a:gd name="T98" fmla="*/ 46 w 78"/>
                  <a:gd name="T99" fmla="*/ 93 h 109"/>
                  <a:gd name="T100" fmla="*/ 52 w 78"/>
                  <a:gd name="T101" fmla="*/ 91 h 109"/>
                  <a:gd name="T102" fmla="*/ 58 w 78"/>
                  <a:gd name="T103" fmla="*/ 105 h 109"/>
                  <a:gd name="T104" fmla="*/ 67 w 78"/>
                  <a:gd name="T105" fmla="*/ 109 h 109"/>
                  <a:gd name="T106" fmla="*/ 67 w 78"/>
                  <a:gd name="T107" fmla="*/ 99 h 109"/>
                  <a:gd name="T108" fmla="*/ 75 w 78"/>
                  <a:gd name="T109" fmla="*/ 9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09">
                    <a:moveTo>
                      <a:pt x="41" y="42"/>
                    </a:moveTo>
                    <a:cubicBezTo>
                      <a:pt x="46" y="41"/>
                      <a:pt x="52" y="47"/>
                      <a:pt x="51" y="49"/>
                    </a:cubicBezTo>
                    <a:cubicBezTo>
                      <a:pt x="50" y="51"/>
                      <a:pt x="51" y="58"/>
                      <a:pt x="53" y="56"/>
                    </a:cubicBezTo>
                    <a:cubicBezTo>
                      <a:pt x="56" y="54"/>
                      <a:pt x="59" y="57"/>
                      <a:pt x="57" y="60"/>
                    </a:cubicBezTo>
                    <a:cubicBezTo>
                      <a:pt x="55" y="63"/>
                      <a:pt x="60" y="66"/>
                      <a:pt x="61" y="70"/>
                    </a:cubicBezTo>
                    <a:cubicBezTo>
                      <a:pt x="62" y="74"/>
                      <a:pt x="64" y="71"/>
                      <a:pt x="63" y="68"/>
                    </a:cubicBezTo>
                    <a:cubicBezTo>
                      <a:pt x="63" y="65"/>
                      <a:pt x="64" y="65"/>
                      <a:pt x="67" y="63"/>
                    </a:cubicBezTo>
                    <a:cubicBezTo>
                      <a:pt x="70" y="61"/>
                      <a:pt x="67" y="57"/>
                      <a:pt x="65" y="53"/>
                    </a:cubicBezTo>
                    <a:cubicBezTo>
                      <a:pt x="63" y="49"/>
                      <a:pt x="56" y="51"/>
                      <a:pt x="56" y="47"/>
                    </a:cubicBezTo>
                    <a:cubicBezTo>
                      <a:pt x="56" y="43"/>
                      <a:pt x="51" y="42"/>
                      <a:pt x="50" y="40"/>
                    </a:cubicBezTo>
                    <a:cubicBezTo>
                      <a:pt x="50" y="38"/>
                      <a:pt x="43" y="35"/>
                      <a:pt x="39" y="38"/>
                    </a:cubicBezTo>
                    <a:cubicBezTo>
                      <a:pt x="35" y="40"/>
                      <a:pt x="38" y="34"/>
                      <a:pt x="35" y="30"/>
                    </a:cubicBezTo>
                    <a:cubicBezTo>
                      <a:pt x="32" y="27"/>
                      <a:pt x="37" y="23"/>
                      <a:pt x="41" y="19"/>
                    </a:cubicBezTo>
                    <a:cubicBezTo>
                      <a:pt x="44" y="15"/>
                      <a:pt x="40" y="9"/>
                      <a:pt x="40" y="6"/>
                    </a:cubicBezTo>
                    <a:cubicBezTo>
                      <a:pt x="41" y="3"/>
                      <a:pt x="40" y="2"/>
                      <a:pt x="39" y="3"/>
                    </a:cubicBezTo>
                    <a:cubicBezTo>
                      <a:pt x="37" y="4"/>
                      <a:pt x="30" y="0"/>
                      <a:pt x="27" y="2"/>
                    </a:cubicBezTo>
                    <a:cubicBezTo>
                      <a:pt x="24" y="4"/>
                      <a:pt x="27" y="20"/>
                      <a:pt x="25" y="21"/>
                    </a:cubicBezTo>
                    <a:cubicBezTo>
                      <a:pt x="24" y="22"/>
                      <a:pt x="22" y="18"/>
                      <a:pt x="22" y="20"/>
                    </a:cubicBezTo>
                    <a:cubicBezTo>
                      <a:pt x="21" y="22"/>
                      <a:pt x="22" y="31"/>
                      <a:pt x="24" y="31"/>
                    </a:cubicBezTo>
                    <a:cubicBezTo>
                      <a:pt x="26" y="31"/>
                      <a:pt x="27" y="33"/>
                      <a:pt x="26" y="37"/>
                    </a:cubicBezTo>
                    <a:cubicBezTo>
                      <a:pt x="25" y="41"/>
                      <a:pt x="29" y="41"/>
                      <a:pt x="34" y="40"/>
                    </a:cubicBezTo>
                    <a:cubicBezTo>
                      <a:pt x="39" y="38"/>
                      <a:pt x="37" y="43"/>
                      <a:pt x="41" y="42"/>
                    </a:cubicBezTo>
                    <a:close/>
                    <a:moveTo>
                      <a:pt x="26" y="44"/>
                    </a:moveTo>
                    <a:cubicBezTo>
                      <a:pt x="27" y="48"/>
                      <a:pt x="29" y="54"/>
                      <a:pt x="34" y="53"/>
                    </a:cubicBezTo>
                    <a:cubicBezTo>
                      <a:pt x="39" y="51"/>
                      <a:pt x="26" y="42"/>
                      <a:pt x="26" y="44"/>
                    </a:cubicBezTo>
                    <a:close/>
                    <a:moveTo>
                      <a:pt x="39" y="67"/>
                    </a:moveTo>
                    <a:cubicBezTo>
                      <a:pt x="41" y="67"/>
                      <a:pt x="44" y="67"/>
                      <a:pt x="44" y="65"/>
                    </a:cubicBezTo>
                    <a:cubicBezTo>
                      <a:pt x="44" y="63"/>
                      <a:pt x="47" y="69"/>
                      <a:pt x="44" y="71"/>
                    </a:cubicBezTo>
                    <a:cubicBezTo>
                      <a:pt x="42" y="73"/>
                      <a:pt x="42" y="79"/>
                      <a:pt x="46" y="80"/>
                    </a:cubicBezTo>
                    <a:cubicBezTo>
                      <a:pt x="49" y="81"/>
                      <a:pt x="55" y="69"/>
                      <a:pt x="54" y="67"/>
                    </a:cubicBezTo>
                    <a:cubicBezTo>
                      <a:pt x="53" y="65"/>
                      <a:pt x="50" y="69"/>
                      <a:pt x="51" y="66"/>
                    </a:cubicBezTo>
                    <a:cubicBezTo>
                      <a:pt x="52" y="63"/>
                      <a:pt x="43" y="56"/>
                      <a:pt x="39" y="56"/>
                    </a:cubicBezTo>
                    <a:cubicBezTo>
                      <a:pt x="35" y="57"/>
                      <a:pt x="37" y="68"/>
                      <a:pt x="39" y="67"/>
                    </a:cubicBezTo>
                    <a:close/>
                    <a:moveTo>
                      <a:pt x="11" y="72"/>
                    </a:moveTo>
                    <a:cubicBezTo>
                      <a:pt x="8" y="76"/>
                      <a:pt x="0" y="83"/>
                      <a:pt x="1" y="85"/>
                    </a:cubicBezTo>
                    <a:cubicBezTo>
                      <a:pt x="3" y="88"/>
                      <a:pt x="11" y="75"/>
                      <a:pt x="16" y="72"/>
                    </a:cubicBezTo>
                    <a:cubicBezTo>
                      <a:pt x="20" y="68"/>
                      <a:pt x="19" y="66"/>
                      <a:pt x="18" y="63"/>
                    </a:cubicBezTo>
                    <a:cubicBezTo>
                      <a:pt x="16" y="60"/>
                      <a:pt x="15" y="68"/>
                      <a:pt x="11" y="72"/>
                    </a:cubicBezTo>
                    <a:close/>
                    <a:moveTo>
                      <a:pt x="54" y="77"/>
                    </a:moveTo>
                    <a:cubicBezTo>
                      <a:pt x="55" y="79"/>
                      <a:pt x="62" y="75"/>
                      <a:pt x="60" y="73"/>
                    </a:cubicBezTo>
                    <a:cubicBezTo>
                      <a:pt x="58" y="70"/>
                      <a:pt x="53" y="75"/>
                      <a:pt x="54" y="77"/>
                    </a:cubicBezTo>
                    <a:close/>
                    <a:moveTo>
                      <a:pt x="75" y="95"/>
                    </a:moveTo>
                    <a:cubicBezTo>
                      <a:pt x="78" y="92"/>
                      <a:pt x="73" y="83"/>
                      <a:pt x="73" y="77"/>
                    </a:cubicBezTo>
                    <a:cubicBezTo>
                      <a:pt x="73" y="72"/>
                      <a:pt x="65" y="73"/>
                      <a:pt x="68" y="77"/>
                    </a:cubicBezTo>
                    <a:cubicBezTo>
                      <a:pt x="70" y="80"/>
                      <a:pt x="63" y="78"/>
                      <a:pt x="63" y="81"/>
                    </a:cubicBezTo>
                    <a:cubicBezTo>
                      <a:pt x="63" y="85"/>
                      <a:pt x="58" y="82"/>
                      <a:pt x="58" y="85"/>
                    </a:cubicBezTo>
                    <a:cubicBezTo>
                      <a:pt x="58" y="88"/>
                      <a:pt x="53" y="85"/>
                      <a:pt x="51" y="83"/>
                    </a:cubicBezTo>
                    <a:cubicBezTo>
                      <a:pt x="49" y="81"/>
                      <a:pt x="45" y="88"/>
                      <a:pt x="42" y="88"/>
                    </a:cubicBezTo>
                    <a:cubicBezTo>
                      <a:pt x="38" y="89"/>
                      <a:pt x="36" y="97"/>
                      <a:pt x="39" y="97"/>
                    </a:cubicBezTo>
                    <a:cubicBezTo>
                      <a:pt x="42" y="97"/>
                      <a:pt x="43" y="93"/>
                      <a:pt x="46" y="93"/>
                    </a:cubicBezTo>
                    <a:cubicBezTo>
                      <a:pt x="49" y="93"/>
                      <a:pt x="48" y="90"/>
                      <a:pt x="52" y="91"/>
                    </a:cubicBezTo>
                    <a:cubicBezTo>
                      <a:pt x="56" y="92"/>
                      <a:pt x="53" y="104"/>
                      <a:pt x="58" y="105"/>
                    </a:cubicBezTo>
                    <a:cubicBezTo>
                      <a:pt x="64" y="106"/>
                      <a:pt x="64" y="109"/>
                      <a:pt x="67" y="109"/>
                    </a:cubicBezTo>
                    <a:cubicBezTo>
                      <a:pt x="69" y="109"/>
                      <a:pt x="66" y="101"/>
                      <a:pt x="67" y="99"/>
                    </a:cubicBezTo>
                    <a:cubicBezTo>
                      <a:pt x="67" y="96"/>
                      <a:pt x="72" y="98"/>
                      <a:pt x="75" y="9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Freeform 152">
                <a:extLst>
                  <a:ext uri="{FF2B5EF4-FFF2-40B4-BE49-F238E27FC236}">
                    <a16:creationId xmlns:a16="http://schemas.microsoft.com/office/drawing/2014/main" id="{7F49A134-8713-4DD9-87A8-3AA3437A2D26}"/>
                  </a:ext>
                </a:extLst>
              </p:cNvPr>
              <p:cNvSpPr>
                <a:spLocks noEditPoints="1"/>
              </p:cNvSpPr>
              <p:nvPr/>
            </p:nvSpPr>
            <p:spPr bwMode="auto">
              <a:xfrm>
                <a:off x="7515742" y="4143751"/>
                <a:ext cx="235888" cy="150567"/>
              </a:xfrm>
              <a:custGeom>
                <a:avLst/>
                <a:gdLst>
                  <a:gd name="T0" fmla="*/ 74 w 102"/>
                  <a:gd name="T1" fmla="*/ 59 h 65"/>
                  <a:gd name="T2" fmla="*/ 68 w 102"/>
                  <a:gd name="T3" fmla="*/ 54 h 65"/>
                  <a:gd name="T4" fmla="*/ 60 w 102"/>
                  <a:gd name="T5" fmla="*/ 50 h 65"/>
                  <a:gd name="T6" fmla="*/ 54 w 102"/>
                  <a:gd name="T7" fmla="*/ 39 h 65"/>
                  <a:gd name="T8" fmla="*/ 52 w 102"/>
                  <a:gd name="T9" fmla="*/ 33 h 65"/>
                  <a:gd name="T10" fmla="*/ 54 w 102"/>
                  <a:gd name="T11" fmla="*/ 28 h 65"/>
                  <a:gd name="T12" fmla="*/ 38 w 102"/>
                  <a:gd name="T13" fmla="*/ 19 h 65"/>
                  <a:gd name="T14" fmla="*/ 6 w 102"/>
                  <a:gd name="T15" fmla="*/ 1 h 65"/>
                  <a:gd name="T16" fmla="*/ 0 w 102"/>
                  <a:gd name="T17" fmla="*/ 0 h 65"/>
                  <a:gd name="T18" fmla="*/ 0 w 102"/>
                  <a:gd name="T19" fmla="*/ 50 h 65"/>
                  <a:gd name="T20" fmla="*/ 9 w 102"/>
                  <a:gd name="T21" fmla="*/ 53 h 65"/>
                  <a:gd name="T22" fmla="*/ 19 w 102"/>
                  <a:gd name="T23" fmla="*/ 48 h 65"/>
                  <a:gd name="T24" fmla="*/ 23 w 102"/>
                  <a:gd name="T25" fmla="*/ 42 h 65"/>
                  <a:gd name="T26" fmla="*/ 40 w 102"/>
                  <a:gd name="T27" fmla="*/ 46 h 65"/>
                  <a:gd name="T28" fmla="*/ 58 w 102"/>
                  <a:gd name="T29" fmla="*/ 61 h 65"/>
                  <a:gd name="T30" fmla="*/ 75 w 102"/>
                  <a:gd name="T31" fmla="*/ 64 h 65"/>
                  <a:gd name="T32" fmla="*/ 74 w 102"/>
                  <a:gd name="T33" fmla="*/ 59 h 65"/>
                  <a:gd name="T34" fmla="*/ 87 w 102"/>
                  <a:gd name="T35" fmla="*/ 17 h 65"/>
                  <a:gd name="T36" fmla="*/ 77 w 102"/>
                  <a:gd name="T37" fmla="*/ 23 h 65"/>
                  <a:gd name="T38" fmla="*/ 60 w 102"/>
                  <a:gd name="T39" fmla="*/ 24 h 65"/>
                  <a:gd name="T40" fmla="*/ 73 w 102"/>
                  <a:gd name="T41" fmla="*/ 29 h 65"/>
                  <a:gd name="T42" fmla="*/ 90 w 102"/>
                  <a:gd name="T43" fmla="*/ 21 h 65"/>
                  <a:gd name="T44" fmla="*/ 92 w 102"/>
                  <a:gd name="T45" fmla="*/ 14 h 65"/>
                  <a:gd name="T46" fmla="*/ 87 w 102"/>
                  <a:gd name="T47" fmla="*/ 17 h 65"/>
                  <a:gd name="T48" fmla="*/ 95 w 102"/>
                  <a:gd name="T49" fmla="*/ 8 h 65"/>
                  <a:gd name="T50" fmla="*/ 93 w 102"/>
                  <a:gd name="T51" fmla="*/ 9 h 65"/>
                  <a:gd name="T52" fmla="*/ 98 w 102"/>
                  <a:gd name="T53" fmla="*/ 16 h 65"/>
                  <a:gd name="T54" fmla="*/ 95 w 102"/>
                  <a:gd name="T55"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65">
                    <a:moveTo>
                      <a:pt x="74" y="59"/>
                    </a:moveTo>
                    <a:cubicBezTo>
                      <a:pt x="72" y="59"/>
                      <a:pt x="68" y="56"/>
                      <a:pt x="68" y="54"/>
                    </a:cubicBezTo>
                    <a:cubicBezTo>
                      <a:pt x="68" y="52"/>
                      <a:pt x="63" y="52"/>
                      <a:pt x="60" y="50"/>
                    </a:cubicBezTo>
                    <a:cubicBezTo>
                      <a:pt x="56" y="48"/>
                      <a:pt x="58" y="41"/>
                      <a:pt x="54" y="39"/>
                    </a:cubicBezTo>
                    <a:cubicBezTo>
                      <a:pt x="51" y="38"/>
                      <a:pt x="48" y="33"/>
                      <a:pt x="52" y="33"/>
                    </a:cubicBezTo>
                    <a:cubicBezTo>
                      <a:pt x="56" y="33"/>
                      <a:pt x="57" y="31"/>
                      <a:pt x="54" y="28"/>
                    </a:cubicBezTo>
                    <a:cubicBezTo>
                      <a:pt x="51" y="24"/>
                      <a:pt x="38" y="23"/>
                      <a:pt x="38" y="19"/>
                    </a:cubicBezTo>
                    <a:cubicBezTo>
                      <a:pt x="37" y="14"/>
                      <a:pt x="16" y="4"/>
                      <a:pt x="6" y="1"/>
                    </a:cubicBezTo>
                    <a:cubicBezTo>
                      <a:pt x="5" y="1"/>
                      <a:pt x="3" y="0"/>
                      <a:pt x="0" y="0"/>
                    </a:cubicBezTo>
                    <a:cubicBezTo>
                      <a:pt x="0" y="50"/>
                      <a:pt x="0" y="50"/>
                      <a:pt x="0" y="50"/>
                    </a:cubicBezTo>
                    <a:cubicBezTo>
                      <a:pt x="3" y="52"/>
                      <a:pt x="5" y="53"/>
                      <a:pt x="9" y="53"/>
                    </a:cubicBezTo>
                    <a:cubicBezTo>
                      <a:pt x="19" y="54"/>
                      <a:pt x="17" y="48"/>
                      <a:pt x="19" y="48"/>
                    </a:cubicBezTo>
                    <a:cubicBezTo>
                      <a:pt x="21" y="48"/>
                      <a:pt x="21" y="44"/>
                      <a:pt x="23" y="42"/>
                    </a:cubicBezTo>
                    <a:cubicBezTo>
                      <a:pt x="26" y="39"/>
                      <a:pt x="35" y="41"/>
                      <a:pt x="40" y="46"/>
                    </a:cubicBezTo>
                    <a:cubicBezTo>
                      <a:pt x="46" y="50"/>
                      <a:pt x="52" y="63"/>
                      <a:pt x="58" y="61"/>
                    </a:cubicBezTo>
                    <a:cubicBezTo>
                      <a:pt x="64" y="60"/>
                      <a:pt x="70" y="65"/>
                      <a:pt x="75" y="64"/>
                    </a:cubicBezTo>
                    <a:cubicBezTo>
                      <a:pt x="80" y="64"/>
                      <a:pt x="75" y="60"/>
                      <a:pt x="74" y="59"/>
                    </a:cubicBezTo>
                    <a:close/>
                    <a:moveTo>
                      <a:pt x="87" y="17"/>
                    </a:moveTo>
                    <a:cubicBezTo>
                      <a:pt x="87" y="19"/>
                      <a:pt x="83" y="20"/>
                      <a:pt x="77" y="23"/>
                    </a:cubicBezTo>
                    <a:cubicBezTo>
                      <a:pt x="71" y="25"/>
                      <a:pt x="61" y="20"/>
                      <a:pt x="60" y="24"/>
                    </a:cubicBezTo>
                    <a:cubicBezTo>
                      <a:pt x="60" y="26"/>
                      <a:pt x="67" y="29"/>
                      <a:pt x="73" y="29"/>
                    </a:cubicBezTo>
                    <a:cubicBezTo>
                      <a:pt x="80" y="29"/>
                      <a:pt x="90" y="23"/>
                      <a:pt x="90" y="21"/>
                    </a:cubicBezTo>
                    <a:cubicBezTo>
                      <a:pt x="90" y="19"/>
                      <a:pt x="94" y="16"/>
                      <a:pt x="92" y="14"/>
                    </a:cubicBezTo>
                    <a:cubicBezTo>
                      <a:pt x="91" y="12"/>
                      <a:pt x="87" y="15"/>
                      <a:pt x="87" y="17"/>
                    </a:cubicBezTo>
                    <a:close/>
                    <a:moveTo>
                      <a:pt x="95" y="8"/>
                    </a:moveTo>
                    <a:cubicBezTo>
                      <a:pt x="91" y="6"/>
                      <a:pt x="88" y="4"/>
                      <a:pt x="93" y="9"/>
                    </a:cubicBezTo>
                    <a:cubicBezTo>
                      <a:pt x="98" y="13"/>
                      <a:pt x="95" y="17"/>
                      <a:pt x="98" y="16"/>
                    </a:cubicBezTo>
                    <a:cubicBezTo>
                      <a:pt x="102" y="15"/>
                      <a:pt x="99" y="10"/>
                      <a:pt x="95"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 name="Freeform 153">
                <a:extLst>
                  <a:ext uri="{FF2B5EF4-FFF2-40B4-BE49-F238E27FC236}">
                    <a16:creationId xmlns:a16="http://schemas.microsoft.com/office/drawing/2014/main" id="{70FB8C95-3A96-4145-BBEC-AAA0E8D4489F}"/>
                  </a:ext>
                </a:extLst>
              </p:cNvPr>
              <p:cNvSpPr>
                <a:spLocks/>
              </p:cNvSpPr>
              <p:nvPr/>
            </p:nvSpPr>
            <p:spPr bwMode="auto">
              <a:xfrm>
                <a:off x="6397782" y="3909118"/>
                <a:ext cx="40151" cy="77793"/>
              </a:xfrm>
              <a:custGeom>
                <a:avLst/>
                <a:gdLst>
                  <a:gd name="T0" fmla="*/ 4 w 17"/>
                  <a:gd name="T1" fmla="*/ 0 h 34"/>
                  <a:gd name="T2" fmla="*/ 1 w 17"/>
                  <a:gd name="T3" fmla="*/ 8 h 34"/>
                  <a:gd name="T4" fmla="*/ 0 w 17"/>
                  <a:gd name="T5" fmla="*/ 19 h 34"/>
                  <a:gd name="T6" fmla="*/ 4 w 17"/>
                  <a:gd name="T7" fmla="*/ 31 h 34"/>
                  <a:gd name="T8" fmla="*/ 17 w 17"/>
                  <a:gd name="T9" fmla="*/ 19 h 34"/>
                  <a:gd name="T10" fmla="*/ 4 w 17"/>
                  <a:gd name="T11" fmla="*/ 0 h 34"/>
                </a:gdLst>
                <a:ahLst/>
                <a:cxnLst>
                  <a:cxn ang="0">
                    <a:pos x="T0" y="T1"/>
                  </a:cxn>
                  <a:cxn ang="0">
                    <a:pos x="T2" y="T3"/>
                  </a:cxn>
                  <a:cxn ang="0">
                    <a:pos x="T4" y="T5"/>
                  </a:cxn>
                  <a:cxn ang="0">
                    <a:pos x="T6" y="T7"/>
                  </a:cxn>
                  <a:cxn ang="0">
                    <a:pos x="T8" y="T9"/>
                  </a:cxn>
                  <a:cxn ang="0">
                    <a:pos x="T10" y="T11"/>
                  </a:cxn>
                </a:cxnLst>
                <a:rect l="0" t="0" r="r" b="b"/>
                <a:pathLst>
                  <a:path w="17" h="34">
                    <a:moveTo>
                      <a:pt x="4" y="0"/>
                    </a:moveTo>
                    <a:cubicBezTo>
                      <a:pt x="1" y="1"/>
                      <a:pt x="2" y="5"/>
                      <a:pt x="1" y="8"/>
                    </a:cubicBezTo>
                    <a:cubicBezTo>
                      <a:pt x="0" y="11"/>
                      <a:pt x="0" y="14"/>
                      <a:pt x="0" y="19"/>
                    </a:cubicBezTo>
                    <a:cubicBezTo>
                      <a:pt x="1" y="23"/>
                      <a:pt x="0" y="28"/>
                      <a:pt x="4" y="31"/>
                    </a:cubicBezTo>
                    <a:cubicBezTo>
                      <a:pt x="9" y="34"/>
                      <a:pt x="16" y="26"/>
                      <a:pt x="17" y="19"/>
                    </a:cubicBezTo>
                    <a:cubicBezTo>
                      <a:pt x="17" y="13"/>
                      <a:pt x="5" y="0"/>
                      <a:pt x="4"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Freeform 154">
                <a:extLst>
                  <a:ext uri="{FF2B5EF4-FFF2-40B4-BE49-F238E27FC236}">
                    <a16:creationId xmlns:a16="http://schemas.microsoft.com/office/drawing/2014/main" id="{72FEA987-DDC5-4C4C-B1B6-EB286F5C4860}"/>
                  </a:ext>
                </a:extLst>
              </p:cNvPr>
              <p:cNvSpPr>
                <a:spLocks/>
              </p:cNvSpPr>
              <p:nvPr/>
            </p:nvSpPr>
            <p:spPr bwMode="auto">
              <a:xfrm>
                <a:off x="5706428" y="4305611"/>
                <a:ext cx="138020" cy="272275"/>
              </a:xfrm>
              <a:custGeom>
                <a:avLst/>
                <a:gdLst>
                  <a:gd name="T0" fmla="*/ 51 w 60"/>
                  <a:gd name="T1" fmla="*/ 4 h 118"/>
                  <a:gd name="T2" fmla="*/ 48 w 60"/>
                  <a:gd name="T3" fmla="*/ 6 h 118"/>
                  <a:gd name="T4" fmla="*/ 47 w 60"/>
                  <a:gd name="T5" fmla="*/ 12 h 118"/>
                  <a:gd name="T6" fmla="*/ 42 w 60"/>
                  <a:gd name="T7" fmla="*/ 16 h 118"/>
                  <a:gd name="T8" fmla="*/ 38 w 60"/>
                  <a:gd name="T9" fmla="*/ 19 h 118"/>
                  <a:gd name="T10" fmla="*/ 38 w 60"/>
                  <a:gd name="T11" fmla="*/ 23 h 118"/>
                  <a:gd name="T12" fmla="*/ 32 w 60"/>
                  <a:gd name="T13" fmla="*/ 28 h 118"/>
                  <a:gd name="T14" fmla="*/ 21 w 60"/>
                  <a:gd name="T15" fmla="*/ 34 h 118"/>
                  <a:gd name="T16" fmla="*/ 10 w 60"/>
                  <a:gd name="T17" fmla="*/ 36 h 118"/>
                  <a:gd name="T18" fmla="*/ 7 w 60"/>
                  <a:gd name="T19" fmla="*/ 47 h 118"/>
                  <a:gd name="T20" fmla="*/ 8 w 60"/>
                  <a:gd name="T21" fmla="*/ 61 h 118"/>
                  <a:gd name="T22" fmla="*/ 6 w 60"/>
                  <a:gd name="T23" fmla="*/ 78 h 118"/>
                  <a:gd name="T24" fmla="*/ 3 w 60"/>
                  <a:gd name="T25" fmla="*/ 97 h 118"/>
                  <a:gd name="T26" fmla="*/ 8 w 60"/>
                  <a:gd name="T27" fmla="*/ 112 h 118"/>
                  <a:gd name="T28" fmla="*/ 23 w 60"/>
                  <a:gd name="T29" fmla="*/ 116 h 118"/>
                  <a:gd name="T30" fmla="*/ 31 w 60"/>
                  <a:gd name="T31" fmla="*/ 113 h 118"/>
                  <a:gd name="T32" fmla="*/ 42 w 60"/>
                  <a:gd name="T33" fmla="*/ 79 h 118"/>
                  <a:gd name="T34" fmla="*/ 51 w 60"/>
                  <a:gd name="T35" fmla="*/ 47 h 118"/>
                  <a:gd name="T36" fmla="*/ 53 w 60"/>
                  <a:gd name="T37" fmla="*/ 38 h 118"/>
                  <a:gd name="T38" fmla="*/ 55 w 60"/>
                  <a:gd name="T39" fmla="*/ 33 h 118"/>
                  <a:gd name="T40" fmla="*/ 60 w 60"/>
                  <a:gd name="T41" fmla="*/ 32 h 118"/>
                  <a:gd name="T42" fmla="*/ 57 w 60"/>
                  <a:gd name="T43" fmla="*/ 17 h 118"/>
                  <a:gd name="T44" fmla="*/ 51 w 60"/>
                  <a:gd name="T45"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118">
                    <a:moveTo>
                      <a:pt x="51" y="4"/>
                    </a:moveTo>
                    <a:cubicBezTo>
                      <a:pt x="50" y="0"/>
                      <a:pt x="49" y="5"/>
                      <a:pt x="48" y="6"/>
                    </a:cubicBezTo>
                    <a:cubicBezTo>
                      <a:pt x="47" y="7"/>
                      <a:pt x="47" y="10"/>
                      <a:pt x="47" y="12"/>
                    </a:cubicBezTo>
                    <a:cubicBezTo>
                      <a:pt x="47" y="14"/>
                      <a:pt x="44" y="16"/>
                      <a:pt x="42" y="16"/>
                    </a:cubicBezTo>
                    <a:cubicBezTo>
                      <a:pt x="40" y="15"/>
                      <a:pt x="37" y="17"/>
                      <a:pt x="38" y="19"/>
                    </a:cubicBezTo>
                    <a:cubicBezTo>
                      <a:pt x="39" y="22"/>
                      <a:pt x="37" y="21"/>
                      <a:pt x="38" y="23"/>
                    </a:cubicBezTo>
                    <a:cubicBezTo>
                      <a:pt x="39" y="26"/>
                      <a:pt x="35" y="28"/>
                      <a:pt x="32" y="28"/>
                    </a:cubicBezTo>
                    <a:cubicBezTo>
                      <a:pt x="28" y="29"/>
                      <a:pt x="24" y="35"/>
                      <a:pt x="21" y="34"/>
                    </a:cubicBezTo>
                    <a:cubicBezTo>
                      <a:pt x="17" y="34"/>
                      <a:pt x="13" y="36"/>
                      <a:pt x="10" y="36"/>
                    </a:cubicBezTo>
                    <a:cubicBezTo>
                      <a:pt x="7" y="36"/>
                      <a:pt x="9" y="42"/>
                      <a:pt x="7" y="47"/>
                    </a:cubicBezTo>
                    <a:cubicBezTo>
                      <a:pt x="5" y="51"/>
                      <a:pt x="6" y="56"/>
                      <a:pt x="8" y="61"/>
                    </a:cubicBezTo>
                    <a:cubicBezTo>
                      <a:pt x="10" y="66"/>
                      <a:pt x="12" y="71"/>
                      <a:pt x="6" y="78"/>
                    </a:cubicBezTo>
                    <a:cubicBezTo>
                      <a:pt x="0" y="85"/>
                      <a:pt x="1" y="92"/>
                      <a:pt x="3" y="97"/>
                    </a:cubicBezTo>
                    <a:cubicBezTo>
                      <a:pt x="5" y="102"/>
                      <a:pt x="5" y="109"/>
                      <a:pt x="8" y="112"/>
                    </a:cubicBezTo>
                    <a:cubicBezTo>
                      <a:pt x="11" y="115"/>
                      <a:pt x="20" y="118"/>
                      <a:pt x="23" y="116"/>
                    </a:cubicBezTo>
                    <a:cubicBezTo>
                      <a:pt x="25" y="113"/>
                      <a:pt x="28" y="116"/>
                      <a:pt x="31" y="113"/>
                    </a:cubicBezTo>
                    <a:cubicBezTo>
                      <a:pt x="34" y="109"/>
                      <a:pt x="38" y="91"/>
                      <a:pt x="42" y="79"/>
                    </a:cubicBezTo>
                    <a:cubicBezTo>
                      <a:pt x="47" y="67"/>
                      <a:pt x="52" y="51"/>
                      <a:pt x="51" y="47"/>
                    </a:cubicBezTo>
                    <a:cubicBezTo>
                      <a:pt x="51" y="44"/>
                      <a:pt x="54" y="42"/>
                      <a:pt x="53" y="38"/>
                    </a:cubicBezTo>
                    <a:cubicBezTo>
                      <a:pt x="51" y="35"/>
                      <a:pt x="53" y="31"/>
                      <a:pt x="55" y="33"/>
                    </a:cubicBezTo>
                    <a:cubicBezTo>
                      <a:pt x="57" y="36"/>
                      <a:pt x="59" y="36"/>
                      <a:pt x="60" y="32"/>
                    </a:cubicBezTo>
                    <a:cubicBezTo>
                      <a:pt x="60" y="29"/>
                      <a:pt x="57" y="23"/>
                      <a:pt x="57" y="17"/>
                    </a:cubicBezTo>
                    <a:cubicBezTo>
                      <a:pt x="56" y="12"/>
                      <a:pt x="52" y="7"/>
                      <a:pt x="51" y="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 name="Freeform 155">
                <a:extLst>
                  <a:ext uri="{FF2B5EF4-FFF2-40B4-BE49-F238E27FC236}">
                    <a16:creationId xmlns:a16="http://schemas.microsoft.com/office/drawing/2014/main" id="{FBD63D71-35AB-4EE3-AA3C-9DC93AF18279}"/>
                  </a:ext>
                </a:extLst>
              </p:cNvPr>
              <p:cNvSpPr>
                <a:spLocks noEditPoints="1"/>
              </p:cNvSpPr>
              <p:nvPr/>
            </p:nvSpPr>
            <p:spPr bwMode="auto">
              <a:xfrm>
                <a:off x="5701409" y="3729692"/>
                <a:ext cx="222086" cy="133001"/>
              </a:xfrm>
              <a:custGeom>
                <a:avLst/>
                <a:gdLst>
                  <a:gd name="T0" fmla="*/ 68 w 96"/>
                  <a:gd name="T1" fmla="*/ 2 h 58"/>
                  <a:gd name="T2" fmla="*/ 52 w 96"/>
                  <a:gd name="T3" fmla="*/ 3 h 58"/>
                  <a:gd name="T4" fmla="*/ 40 w 96"/>
                  <a:gd name="T5" fmla="*/ 14 h 58"/>
                  <a:gd name="T6" fmla="*/ 34 w 96"/>
                  <a:gd name="T7" fmla="*/ 16 h 58"/>
                  <a:gd name="T8" fmla="*/ 23 w 96"/>
                  <a:gd name="T9" fmla="*/ 14 h 58"/>
                  <a:gd name="T10" fmla="*/ 13 w 96"/>
                  <a:gd name="T11" fmla="*/ 13 h 58"/>
                  <a:gd name="T12" fmla="*/ 7 w 96"/>
                  <a:gd name="T13" fmla="*/ 12 h 58"/>
                  <a:gd name="T14" fmla="*/ 4 w 96"/>
                  <a:gd name="T15" fmla="*/ 15 h 58"/>
                  <a:gd name="T16" fmla="*/ 4 w 96"/>
                  <a:gd name="T17" fmla="*/ 19 h 58"/>
                  <a:gd name="T18" fmla="*/ 0 w 96"/>
                  <a:gd name="T19" fmla="*/ 22 h 58"/>
                  <a:gd name="T20" fmla="*/ 1 w 96"/>
                  <a:gd name="T21" fmla="*/ 26 h 58"/>
                  <a:gd name="T22" fmla="*/ 3 w 96"/>
                  <a:gd name="T23" fmla="*/ 39 h 58"/>
                  <a:gd name="T24" fmla="*/ 6 w 96"/>
                  <a:gd name="T25" fmla="*/ 51 h 58"/>
                  <a:gd name="T26" fmla="*/ 21 w 96"/>
                  <a:gd name="T27" fmla="*/ 49 h 58"/>
                  <a:gd name="T28" fmla="*/ 31 w 96"/>
                  <a:gd name="T29" fmla="*/ 46 h 58"/>
                  <a:gd name="T30" fmla="*/ 40 w 96"/>
                  <a:gd name="T31" fmla="*/ 42 h 58"/>
                  <a:gd name="T32" fmla="*/ 48 w 96"/>
                  <a:gd name="T33" fmla="*/ 41 h 58"/>
                  <a:gd name="T34" fmla="*/ 54 w 96"/>
                  <a:gd name="T35" fmla="*/ 36 h 58"/>
                  <a:gd name="T36" fmla="*/ 71 w 96"/>
                  <a:gd name="T37" fmla="*/ 31 h 58"/>
                  <a:gd name="T38" fmla="*/ 79 w 96"/>
                  <a:gd name="T39" fmla="*/ 23 h 58"/>
                  <a:gd name="T40" fmla="*/ 86 w 96"/>
                  <a:gd name="T41" fmla="*/ 20 h 58"/>
                  <a:gd name="T42" fmla="*/ 76 w 96"/>
                  <a:gd name="T43" fmla="*/ 0 h 58"/>
                  <a:gd name="T44" fmla="*/ 68 w 96"/>
                  <a:gd name="T45" fmla="*/ 2 h 58"/>
                  <a:gd name="T46" fmla="*/ 88 w 96"/>
                  <a:gd name="T47" fmla="*/ 55 h 58"/>
                  <a:gd name="T48" fmla="*/ 96 w 96"/>
                  <a:gd name="T49" fmla="*/ 54 h 58"/>
                  <a:gd name="T50" fmla="*/ 88 w 96"/>
                  <a:gd name="T51"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58">
                    <a:moveTo>
                      <a:pt x="68" y="2"/>
                    </a:moveTo>
                    <a:cubicBezTo>
                      <a:pt x="64" y="3"/>
                      <a:pt x="54" y="2"/>
                      <a:pt x="52" y="3"/>
                    </a:cubicBezTo>
                    <a:cubicBezTo>
                      <a:pt x="51" y="4"/>
                      <a:pt x="41" y="11"/>
                      <a:pt x="40" y="14"/>
                    </a:cubicBezTo>
                    <a:cubicBezTo>
                      <a:pt x="38" y="17"/>
                      <a:pt x="36" y="17"/>
                      <a:pt x="34" y="16"/>
                    </a:cubicBezTo>
                    <a:cubicBezTo>
                      <a:pt x="32" y="14"/>
                      <a:pt x="24" y="15"/>
                      <a:pt x="23" y="14"/>
                    </a:cubicBezTo>
                    <a:cubicBezTo>
                      <a:pt x="22" y="13"/>
                      <a:pt x="16" y="13"/>
                      <a:pt x="13" y="13"/>
                    </a:cubicBezTo>
                    <a:cubicBezTo>
                      <a:pt x="10" y="14"/>
                      <a:pt x="9" y="12"/>
                      <a:pt x="7" y="12"/>
                    </a:cubicBezTo>
                    <a:cubicBezTo>
                      <a:pt x="6" y="13"/>
                      <a:pt x="4" y="14"/>
                      <a:pt x="4" y="15"/>
                    </a:cubicBezTo>
                    <a:cubicBezTo>
                      <a:pt x="3" y="16"/>
                      <a:pt x="4" y="19"/>
                      <a:pt x="4" y="19"/>
                    </a:cubicBezTo>
                    <a:cubicBezTo>
                      <a:pt x="4" y="20"/>
                      <a:pt x="2" y="20"/>
                      <a:pt x="0" y="22"/>
                    </a:cubicBezTo>
                    <a:cubicBezTo>
                      <a:pt x="1" y="23"/>
                      <a:pt x="1" y="25"/>
                      <a:pt x="1" y="26"/>
                    </a:cubicBezTo>
                    <a:cubicBezTo>
                      <a:pt x="0" y="29"/>
                      <a:pt x="1" y="36"/>
                      <a:pt x="3" y="39"/>
                    </a:cubicBezTo>
                    <a:cubicBezTo>
                      <a:pt x="6" y="43"/>
                      <a:pt x="5" y="50"/>
                      <a:pt x="6" y="51"/>
                    </a:cubicBezTo>
                    <a:cubicBezTo>
                      <a:pt x="7" y="52"/>
                      <a:pt x="17" y="52"/>
                      <a:pt x="21" y="49"/>
                    </a:cubicBezTo>
                    <a:cubicBezTo>
                      <a:pt x="25" y="47"/>
                      <a:pt x="28" y="46"/>
                      <a:pt x="31" y="46"/>
                    </a:cubicBezTo>
                    <a:cubicBezTo>
                      <a:pt x="34" y="46"/>
                      <a:pt x="39" y="43"/>
                      <a:pt x="40" y="42"/>
                    </a:cubicBezTo>
                    <a:cubicBezTo>
                      <a:pt x="41" y="40"/>
                      <a:pt x="46" y="40"/>
                      <a:pt x="48" y="41"/>
                    </a:cubicBezTo>
                    <a:cubicBezTo>
                      <a:pt x="50" y="41"/>
                      <a:pt x="52" y="39"/>
                      <a:pt x="54" y="36"/>
                    </a:cubicBezTo>
                    <a:cubicBezTo>
                      <a:pt x="56" y="34"/>
                      <a:pt x="64" y="33"/>
                      <a:pt x="71" y="31"/>
                    </a:cubicBezTo>
                    <a:cubicBezTo>
                      <a:pt x="79" y="28"/>
                      <a:pt x="77" y="25"/>
                      <a:pt x="79" y="23"/>
                    </a:cubicBezTo>
                    <a:cubicBezTo>
                      <a:pt x="80" y="21"/>
                      <a:pt x="82" y="21"/>
                      <a:pt x="86" y="20"/>
                    </a:cubicBezTo>
                    <a:cubicBezTo>
                      <a:pt x="82" y="13"/>
                      <a:pt x="78" y="4"/>
                      <a:pt x="76" y="0"/>
                    </a:cubicBezTo>
                    <a:cubicBezTo>
                      <a:pt x="72" y="1"/>
                      <a:pt x="69" y="2"/>
                      <a:pt x="68" y="2"/>
                    </a:cubicBezTo>
                    <a:close/>
                    <a:moveTo>
                      <a:pt x="88" y="55"/>
                    </a:moveTo>
                    <a:cubicBezTo>
                      <a:pt x="90" y="58"/>
                      <a:pt x="96" y="55"/>
                      <a:pt x="96" y="54"/>
                    </a:cubicBezTo>
                    <a:cubicBezTo>
                      <a:pt x="96" y="53"/>
                      <a:pt x="85" y="52"/>
                      <a:pt x="88" y="5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Freeform 156">
                <a:extLst>
                  <a:ext uri="{FF2B5EF4-FFF2-40B4-BE49-F238E27FC236}">
                    <a16:creationId xmlns:a16="http://schemas.microsoft.com/office/drawing/2014/main" id="{A7259983-2323-4DF5-B6FD-F867B554D6E9}"/>
                  </a:ext>
                </a:extLst>
              </p:cNvPr>
              <p:cNvSpPr>
                <a:spLocks noEditPoints="1"/>
              </p:cNvSpPr>
              <p:nvPr/>
            </p:nvSpPr>
            <p:spPr bwMode="auto">
              <a:xfrm>
                <a:off x="7771707" y="4192686"/>
                <a:ext cx="151822" cy="107906"/>
              </a:xfrm>
              <a:custGeom>
                <a:avLst/>
                <a:gdLst>
                  <a:gd name="T0" fmla="*/ 1 w 66"/>
                  <a:gd name="T1" fmla="*/ 2 h 47"/>
                  <a:gd name="T2" fmla="*/ 11 w 66"/>
                  <a:gd name="T3" fmla="*/ 13 h 47"/>
                  <a:gd name="T4" fmla="*/ 1 w 66"/>
                  <a:gd name="T5" fmla="*/ 2 h 47"/>
                  <a:gd name="T6" fmla="*/ 16 w 66"/>
                  <a:gd name="T7" fmla="*/ 12 h 47"/>
                  <a:gd name="T8" fmla="*/ 23 w 66"/>
                  <a:gd name="T9" fmla="*/ 17 h 47"/>
                  <a:gd name="T10" fmla="*/ 16 w 66"/>
                  <a:gd name="T11" fmla="*/ 12 h 47"/>
                  <a:gd name="T12" fmla="*/ 43 w 66"/>
                  <a:gd name="T13" fmla="*/ 26 h 47"/>
                  <a:gd name="T14" fmla="*/ 32 w 66"/>
                  <a:gd name="T15" fmla="*/ 20 h 47"/>
                  <a:gd name="T16" fmla="*/ 43 w 66"/>
                  <a:gd name="T17" fmla="*/ 26 h 47"/>
                  <a:gd name="T18" fmla="*/ 41 w 66"/>
                  <a:gd name="T19" fmla="*/ 34 h 47"/>
                  <a:gd name="T20" fmla="*/ 50 w 66"/>
                  <a:gd name="T21" fmla="*/ 38 h 47"/>
                  <a:gd name="T22" fmla="*/ 41 w 66"/>
                  <a:gd name="T23" fmla="*/ 34 h 47"/>
                  <a:gd name="T24" fmla="*/ 56 w 66"/>
                  <a:gd name="T25" fmla="*/ 42 h 47"/>
                  <a:gd name="T26" fmla="*/ 63 w 66"/>
                  <a:gd name="T27" fmla="*/ 45 h 47"/>
                  <a:gd name="T28" fmla="*/ 56 w 66"/>
                  <a:gd name="T29" fmla="*/ 42 h 47"/>
                  <a:gd name="T30" fmla="*/ 50 w 66"/>
                  <a:gd name="T31" fmla="*/ 26 h 47"/>
                  <a:gd name="T32" fmla="*/ 56 w 66"/>
                  <a:gd name="T33" fmla="*/ 37 h 47"/>
                  <a:gd name="T34" fmla="*/ 50 w 66"/>
                  <a:gd name="T3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47">
                    <a:moveTo>
                      <a:pt x="1" y="2"/>
                    </a:moveTo>
                    <a:cubicBezTo>
                      <a:pt x="0" y="4"/>
                      <a:pt x="8" y="15"/>
                      <a:pt x="11" y="13"/>
                    </a:cubicBezTo>
                    <a:cubicBezTo>
                      <a:pt x="16" y="10"/>
                      <a:pt x="1" y="0"/>
                      <a:pt x="1" y="2"/>
                    </a:cubicBezTo>
                    <a:close/>
                    <a:moveTo>
                      <a:pt x="16" y="12"/>
                    </a:moveTo>
                    <a:cubicBezTo>
                      <a:pt x="16" y="13"/>
                      <a:pt x="22" y="18"/>
                      <a:pt x="23" y="17"/>
                    </a:cubicBezTo>
                    <a:cubicBezTo>
                      <a:pt x="24" y="16"/>
                      <a:pt x="16" y="10"/>
                      <a:pt x="16" y="12"/>
                    </a:cubicBezTo>
                    <a:close/>
                    <a:moveTo>
                      <a:pt x="43" y="26"/>
                    </a:moveTo>
                    <a:cubicBezTo>
                      <a:pt x="45" y="25"/>
                      <a:pt x="32" y="18"/>
                      <a:pt x="32" y="20"/>
                    </a:cubicBezTo>
                    <a:cubicBezTo>
                      <a:pt x="31" y="22"/>
                      <a:pt x="41" y="27"/>
                      <a:pt x="43" y="26"/>
                    </a:cubicBezTo>
                    <a:close/>
                    <a:moveTo>
                      <a:pt x="41" y="34"/>
                    </a:moveTo>
                    <a:cubicBezTo>
                      <a:pt x="42" y="37"/>
                      <a:pt x="47" y="39"/>
                      <a:pt x="50" y="38"/>
                    </a:cubicBezTo>
                    <a:cubicBezTo>
                      <a:pt x="52" y="37"/>
                      <a:pt x="41" y="30"/>
                      <a:pt x="41" y="34"/>
                    </a:cubicBezTo>
                    <a:close/>
                    <a:moveTo>
                      <a:pt x="56" y="42"/>
                    </a:moveTo>
                    <a:cubicBezTo>
                      <a:pt x="56" y="42"/>
                      <a:pt x="61" y="47"/>
                      <a:pt x="63" y="45"/>
                    </a:cubicBezTo>
                    <a:cubicBezTo>
                      <a:pt x="66" y="44"/>
                      <a:pt x="55" y="40"/>
                      <a:pt x="56" y="42"/>
                    </a:cubicBezTo>
                    <a:close/>
                    <a:moveTo>
                      <a:pt x="50" y="26"/>
                    </a:moveTo>
                    <a:cubicBezTo>
                      <a:pt x="48" y="30"/>
                      <a:pt x="55" y="36"/>
                      <a:pt x="56" y="37"/>
                    </a:cubicBezTo>
                    <a:cubicBezTo>
                      <a:pt x="57" y="37"/>
                      <a:pt x="51" y="23"/>
                      <a:pt x="50" y="2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 name="Freeform 157">
                <a:extLst>
                  <a:ext uri="{FF2B5EF4-FFF2-40B4-BE49-F238E27FC236}">
                    <a16:creationId xmlns:a16="http://schemas.microsoft.com/office/drawing/2014/main" id="{A1BF7A98-26FB-429A-8E34-720E8447FAB4}"/>
                  </a:ext>
                </a:extLst>
              </p:cNvPr>
              <p:cNvSpPr>
                <a:spLocks noEditPoints="1"/>
              </p:cNvSpPr>
              <p:nvPr/>
            </p:nvSpPr>
            <p:spPr bwMode="auto">
              <a:xfrm>
                <a:off x="7771707" y="4192686"/>
                <a:ext cx="151822" cy="107906"/>
              </a:xfrm>
              <a:custGeom>
                <a:avLst/>
                <a:gdLst>
                  <a:gd name="T0" fmla="*/ 1 w 66"/>
                  <a:gd name="T1" fmla="*/ 2 h 47"/>
                  <a:gd name="T2" fmla="*/ 11 w 66"/>
                  <a:gd name="T3" fmla="*/ 13 h 47"/>
                  <a:gd name="T4" fmla="*/ 1 w 66"/>
                  <a:gd name="T5" fmla="*/ 2 h 47"/>
                  <a:gd name="T6" fmla="*/ 16 w 66"/>
                  <a:gd name="T7" fmla="*/ 12 h 47"/>
                  <a:gd name="T8" fmla="*/ 23 w 66"/>
                  <a:gd name="T9" fmla="*/ 17 h 47"/>
                  <a:gd name="T10" fmla="*/ 16 w 66"/>
                  <a:gd name="T11" fmla="*/ 12 h 47"/>
                  <a:gd name="T12" fmla="*/ 43 w 66"/>
                  <a:gd name="T13" fmla="*/ 26 h 47"/>
                  <a:gd name="T14" fmla="*/ 32 w 66"/>
                  <a:gd name="T15" fmla="*/ 20 h 47"/>
                  <a:gd name="T16" fmla="*/ 43 w 66"/>
                  <a:gd name="T17" fmla="*/ 26 h 47"/>
                  <a:gd name="T18" fmla="*/ 41 w 66"/>
                  <a:gd name="T19" fmla="*/ 34 h 47"/>
                  <a:gd name="T20" fmla="*/ 50 w 66"/>
                  <a:gd name="T21" fmla="*/ 38 h 47"/>
                  <a:gd name="T22" fmla="*/ 41 w 66"/>
                  <a:gd name="T23" fmla="*/ 34 h 47"/>
                  <a:gd name="T24" fmla="*/ 56 w 66"/>
                  <a:gd name="T25" fmla="*/ 42 h 47"/>
                  <a:gd name="T26" fmla="*/ 63 w 66"/>
                  <a:gd name="T27" fmla="*/ 45 h 47"/>
                  <a:gd name="T28" fmla="*/ 56 w 66"/>
                  <a:gd name="T29" fmla="*/ 42 h 47"/>
                  <a:gd name="T30" fmla="*/ 50 w 66"/>
                  <a:gd name="T31" fmla="*/ 26 h 47"/>
                  <a:gd name="T32" fmla="*/ 56 w 66"/>
                  <a:gd name="T33" fmla="*/ 37 h 47"/>
                  <a:gd name="T34" fmla="*/ 50 w 66"/>
                  <a:gd name="T3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47">
                    <a:moveTo>
                      <a:pt x="1" y="2"/>
                    </a:moveTo>
                    <a:cubicBezTo>
                      <a:pt x="0" y="4"/>
                      <a:pt x="8" y="15"/>
                      <a:pt x="11" y="13"/>
                    </a:cubicBezTo>
                    <a:cubicBezTo>
                      <a:pt x="16" y="10"/>
                      <a:pt x="1" y="0"/>
                      <a:pt x="1" y="2"/>
                    </a:cubicBezTo>
                    <a:close/>
                    <a:moveTo>
                      <a:pt x="16" y="12"/>
                    </a:moveTo>
                    <a:cubicBezTo>
                      <a:pt x="16" y="13"/>
                      <a:pt x="22" y="18"/>
                      <a:pt x="23" y="17"/>
                    </a:cubicBezTo>
                    <a:cubicBezTo>
                      <a:pt x="24" y="16"/>
                      <a:pt x="16" y="10"/>
                      <a:pt x="16" y="12"/>
                    </a:cubicBezTo>
                    <a:close/>
                    <a:moveTo>
                      <a:pt x="43" y="26"/>
                    </a:moveTo>
                    <a:cubicBezTo>
                      <a:pt x="45" y="25"/>
                      <a:pt x="32" y="18"/>
                      <a:pt x="32" y="20"/>
                    </a:cubicBezTo>
                    <a:cubicBezTo>
                      <a:pt x="31" y="22"/>
                      <a:pt x="41" y="27"/>
                      <a:pt x="43" y="26"/>
                    </a:cubicBezTo>
                    <a:close/>
                    <a:moveTo>
                      <a:pt x="41" y="34"/>
                    </a:moveTo>
                    <a:cubicBezTo>
                      <a:pt x="42" y="37"/>
                      <a:pt x="47" y="39"/>
                      <a:pt x="50" y="38"/>
                    </a:cubicBezTo>
                    <a:cubicBezTo>
                      <a:pt x="52" y="37"/>
                      <a:pt x="41" y="30"/>
                      <a:pt x="41" y="34"/>
                    </a:cubicBezTo>
                    <a:close/>
                    <a:moveTo>
                      <a:pt x="56" y="42"/>
                    </a:moveTo>
                    <a:cubicBezTo>
                      <a:pt x="56" y="42"/>
                      <a:pt x="61" y="47"/>
                      <a:pt x="63" y="45"/>
                    </a:cubicBezTo>
                    <a:cubicBezTo>
                      <a:pt x="66" y="44"/>
                      <a:pt x="55" y="40"/>
                      <a:pt x="56" y="42"/>
                    </a:cubicBezTo>
                    <a:close/>
                    <a:moveTo>
                      <a:pt x="50" y="26"/>
                    </a:moveTo>
                    <a:cubicBezTo>
                      <a:pt x="48" y="30"/>
                      <a:pt x="55" y="36"/>
                      <a:pt x="56" y="37"/>
                    </a:cubicBezTo>
                    <a:cubicBezTo>
                      <a:pt x="57" y="37"/>
                      <a:pt x="51" y="23"/>
                      <a:pt x="50" y="2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Freeform 159">
                <a:extLst>
                  <a:ext uri="{FF2B5EF4-FFF2-40B4-BE49-F238E27FC236}">
                    <a16:creationId xmlns:a16="http://schemas.microsoft.com/office/drawing/2014/main" id="{5616A529-F630-4312-874F-789277CDAC55}"/>
                  </a:ext>
                </a:extLst>
              </p:cNvPr>
              <p:cNvSpPr>
                <a:spLocks noEditPoints="1"/>
              </p:cNvSpPr>
              <p:nvPr/>
            </p:nvSpPr>
            <p:spPr bwMode="auto">
              <a:xfrm>
                <a:off x="7988774" y="4773623"/>
                <a:ext cx="232124" cy="276040"/>
              </a:xfrm>
              <a:custGeom>
                <a:avLst/>
                <a:gdLst>
                  <a:gd name="T0" fmla="*/ 62 w 101"/>
                  <a:gd name="T1" fmla="*/ 58 h 120"/>
                  <a:gd name="T2" fmla="*/ 56 w 101"/>
                  <a:gd name="T3" fmla="*/ 60 h 120"/>
                  <a:gd name="T4" fmla="*/ 48 w 101"/>
                  <a:gd name="T5" fmla="*/ 56 h 120"/>
                  <a:gd name="T6" fmla="*/ 44 w 101"/>
                  <a:gd name="T7" fmla="*/ 63 h 120"/>
                  <a:gd name="T8" fmla="*/ 37 w 101"/>
                  <a:gd name="T9" fmla="*/ 75 h 120"/>
                  <a:gd name="T10" fmla="*/ 15 w 101"/>
                  <a:gd name="T11" fmla="*/ 89 h 120"/>
                  <a:gd name="T12" fmla="*/ 5 w 101"/>
                  <a:gd name="T13" fmla="*/ 99 h 120"/>
                  <a:gd name="T14" fmla="*/ 3 w 101"/>
                  <a:gd name="T15" fmla="*/ 108 h 120"/>
                  <a:gd name="T16" fmla="*/ 10 w 101"/>
                  <a:gd name="T17" fmla="*/ 111 h 120"/>
                  <a:gd name="T18" fmla="*/ 16 w 101"/>
                  <a:gd name="T19" fmla="*/ 113 h 120"/>
                  <a:gd name="T20" fmla="*/ 31 w 101"/>
                  <a:gd name="T21" fmla="*/ 110 h 120"/>
                  <a:gd name="T22" fmla="*/ 36 w 101"/>
                  <a:gd name="T23" fmla="*/ 100 h 120"/>
                  <a:gd name="T24" fmla="*/ 40 w 101"/>
                  <a:gd name="T25" fmla="*/ 92 h 120"/>
                  <a:gd name="T26" fmla="*/ 49 w 101"/>
                  <a:gd name="T27" fmla="*/ 87 h 120"/>
                  <a:gd name="T28" fmla="*/ 52 w 101"/>
                  <a:gd name="T29" fmla="*/ 82 h 120"/>
                  <a:gd name="T30" fmla="*/ 57 w 101"/>
                  <a:gd name="T31" fmla="*/ 75 h 120"/>
                  <a:gd name="T32" fmla="*/ 64 w 101"/>
                  <a:gd name="T33" fmla="*/ 64 h 120"/>
                  <a:gd name="T34" fmla="*/ 62 w 101"/>
                  <a:gd name="T35" fmla="*/ 58 h 120"/>
                  <a:gd name="T36" fmla="*/ 11 w 101"/>
                  <a:gd name="T37" fmla="*/ 119 h 120"/>
                  <a:gd name="T38" fmla="*/ 14 w 101"/>
                  <a:gd name="T39" fmla="*/ 116 h 120"/>
                  <a:gd name="T40" fmla="*/ 11 w 101"/>
                  <a:gd name="T41" fmla="*/ 119 h 120"/>
                  <a:gd name="T42" fmla="*/ 92 w 101"/>
                  <a:gd name="T43" fmla="*/ 29 h 120"/>
                  <a:gd name="T44" fmla="*/ 84 w 101"/>
                  <a:gd name="T45" fmla="*/ 28 h 120"/>
                  <a:gd name="T46" fmla="*/ 79 w 101"/>
                  <a:gd name="T47" fmla="*/ 23 h 120"/>
                  <a:gd name="T48" fmla="*/ 75 w 101"/>
                  <a:gd name="T49" fmla="*/ 17 h 120"/>
                  <a:gd name="T50" fmla="*/ 75 w 101"/>
                  <a:gd name="T51" fmla="*/ 21 h 120"/>
                  <a:gd name="T52" fmla="*/ 72 w 101"/>
                  <a:gd name="T53" fmla="*/ 20 h 120"/>
                  <a:gd name="T54" fmla="*/ 69 w 101"/>
                  <a:gd name="T55" fmla="*/ 14 h 120"/>
                  <a:gd name="T56" fmla="*/ 66 w 101"/>
                  <a:gd name="T57" fmla="*/ 7 h 120"/>
                  <a:gd name="T58" fmla="*/ 56 w 101"/>
                  <a:gd name="T59" fmla="*/ 0 h 120"/>
                  <a:gd name="T60" fmla="*/ 58 w 101"/>
                  <a:gd name="T61" fmla="*/ 8 h 120"/>
                  <a:gd name="T62" fmla="*/ 64 w 101"/>
                  <a:gd name="T63" fmla="*/ 14 h 120"/>
                  <a:gd name="T64" fmla="*/ 69 w 101"/>
                  <a:gd name="T65" fmla="*/ 20 h 120"/>
                  <a:gd name="T66" fmla="*/ 67 w 101"/>
                  <a:gd name="T67" fmla="*/ 32 h 120"/>
                  <a:gd name="T68" fmla="*/ 61 w 101"/>
                  <a:gd name="T69" fmla="*/ 40 h 120"/>
                  <a:gd name="T70" fmla="*/ 72 w 101"/>
                  <a:gd name="T71" fmla="*/ 49 h 120"/>
                  <a:gd name="T72" fmla="*/ 69 w 101"/>
                  <a:gd name="T73" fmla="*/ 62 h 120"/>
                  <a:gd name="T74" fmla="*/ 77 w 101"/>
                  <a:gd name="T75" fmla="*/ 63 h 120"/>
                  <a:gd name="T76" fmla="*/ 85 w 101"/>
                  <a:gd name="T77" fmla="*/ 51 h 120"/>
                  <a:gd name="T78" fmla="*/ 88 w 101"/>
                  <a:gd name="T79" fmla="*/ 42 h 120"/>
                  <a:gd name="T80" fmla="*/ 93 w 101"/>
                  <a:gd name="T81" fmla="*/ 40 h 120"/>
                  <a:gd name="T82" fmla="*/ 97 w 101"/>
                  <a:gd name="T83" fmla="*/ 36 h 120"/>
                  <a:gd name="T84" fmla="*/ 99 w 101"/>
                  <a:gd name="T85" fmla="*/ 29 h 120"/>
                  <a:gd name="T86" fmla="*/ 92 w 101"/>
                  <a:gd name="T87" fmla="*/ 2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 h="120">
                    <a:moveTo>
                      <a:pt x="62" y="58"/>
                    </a:moveTo>
                    <a:cubicBezTo>
                      <a:pt x="60" y="56"/>
                      <a:pt x="59" y="58"/>
                      <a:pt x="56" y="60"/>
                    </a:cubicBezTo>
                    <a:cubicBezTo>
                      <a:pt x="53" y="61"/>
                      <a:pt x="52" y="54"/>
                      <a:pt x="48" y="56"/>
                    </a:cubicBezTo>
                    <a:cubicBezTo>
                      <a:pt x="45" y="59"/>
                      <a:pt x="48" y="60"/>
                      <a:pt x="44" y="63"/>
                    </a:cubicBezTo>
                    <a:cubicBezTo>
                      <a:pt x="40" y="67"/>
                      <a:pt x="42" y="68"/>
                      <a:pt x="37" y="75"/>
                    </a:cubicBezTo>
                    <a:cubicBezTo>
                      <a:pt x="33" y="82"/>
                      <a:pt x="18" y="85"/>
                      <a:pt x="15" y="89"/>
                    </a:cubicBezTo>
                    <a:cubicBezTo>
                      <a:pt x="13" y="93"/>
                      <a:pt x="5" y="96"/>
                      <a:pt x="5" y="99"/>
                    </a:cubicBezTo>
                    <a:cubicBezTo>
                      <a:pt x="5" y="102"/>
                      <a:pt x="0" y="104"/>
                      <a:pt x="3" y="108"/>
                    </a:cubicBezTo>
                    <a:cubicBezTo>
                      <a:pt x="5" y="111"/>
                      <a:pt x="8" y="108"/>
                      <a:pt x="10" y="111"/>
                    </a:cubicBezTo>
                    <a:cubicBezTo>
                      <a:pt x="13" y="113"/>
                      <a:pt x="15" y="111"/>
                      <a:pt x="16" y="113"/>
                    </a:cubicBezTo>
                    <a:cubicBezTo>
                      <a:pt x="17" y="115"/>
                      <a:pt x="25" y="115"/>
                      <a:pt x="31" y="110"/>
                    </a:cubicBezTo>
                    <a:cubicBezTo>
                      <a:pt x="37" y="104"/>
                      <a:pt x="34" y="102"/>
                      <a:pt x="36" y="100"/>
                    </a:cubicBezTo>
                    <a:cubicBezTo>
                      <a:pt x="39" y="99"/>
                      <a:pt x="39" y="95"/>
                      <a:pt x="40" y="92"/>
                    </a:cubicBezTo>
                    <a:cubicBezTo>
                      <a:pt x="42" y="89"/>
                      <a:pt x="43" y="87"/>
                      <a:pt x="49" y="87"/>
                    </a:cubicBezTo>
                    <a:cubicBezTo>
                      <a:pt x="56" y="87"/>
                      <a:pt x="52" y="85"/>
                      <a:pt x="52" y="82"/>
                    </a:cubicBezTo>
                    <a:cubicBezTo>
                      <a:pt x="52" y="79"/>
                      <a:pt x="57" y="79"/>
                      <a:pt x="57" y="75"/>
                    </a:cubicBezTo>
                    <a:cubicBezTo>
                      <a:pt x="57" y="71"/>
                      <a:pt x="65" y="67"/>
                      <a:pt x="64" y="64"/>
                    </a:cubicBezTo>
                    <a:cubicBezTo>
                      <a:pt x="62" y="61"/>
                      <a:pt x="65" y="59"/>
                      <a:pt x="62" y="58"/>
                    </a:cubicBezTo>
                    <a:close/>
                    <a:moveTo>
                      <a:pt x="11" y="119"/>
                    </a:moveTo>
                    <a:cubicBezTo>
                      <a:pt x="12" y="120"/>
                      <a:pt x="16" y="118"/>
                      <a:pt x="14" y="116"/>
                    </a:cubicBezTo>
                    <a:cubicBezTo>
                      <a:pt x="12" y="113"/>
                      <a:pt x="8" y="118"/>
                      <a:pt x="11" y="119"/>
                    </a:cubicBezTo>
                    <a:close/>
                    <a:moveTo>
                      <a:pt x="92" y="29"/>
                    </a:moveTo>
                    <a:cubicBezTo>
                      <a:pt x="90" y="32"/>
                      <a:pt x="87" y="28"/>
                      <a:pt x="84" y="28"/>
                    </a:cubicBezTo>
                    <a:cubicBezTo>
                      <a:pt x="81" y="28"/>
                      <a:pt x="79" y="26"/>
                      <a:pt x="79" y="23"/>
                    </a:cubicBezTo>
                    <a:cubicBezTo>
                      <a:pt x="79" y="21"/>
                      <a:pt x="78" y="17"/>
                      <a:pt x="75" y="17"/>
                    </a:cubicBezTo>
                    <a:cubicBezTo>
                      <a:pt x="72" y="17"/>
                      <a:pt x="76" y="20"/>
                      <a:pt x="75" y="21"/>
                    </a:cubicBezTo>
                    <a:cubicBezTo>
                      <a:pt x="74" y="23"/>
                      <a:pt x="73" y="20"/>
                      <a:pt x="72" y="20"/>
                    </a:cubicBezTo>
                    <a:cubicBezTo>
                      <a:pt x="70" y="20"/>
                      <a:pt x="69" y="18"/>
                      <a:pt x="69" y="14"/>
                    </a:cubicBezTo>
                    <a:cubicBezTo>
                      <a:pt x="69" y="11"/>
                      <a:pt x="66" y="11"/>
                      <a:pt x="66" y="7"/>
                    </a:cubicBezTo>
                    <a:cubicBezTo>
                      <a:pt x="66" y="3"/>
                      <a:pt x="59" y="0"/>
                      <a:pt x="56" y="0"/>
                    </a:cubicBezTo>
                    <a:cubicBezTo>
                      <a:pt x="52" y="0"/>
                      <a:pt x="57" y="6"/>
                      <a:pt x="58" y="8"/>
                    </a:cubicBezTo>
                    <a:cubicBezTo>
                      <a:pt x="60" y="10"/>
                      <a:pt x="64" y="12"/>
                      <a:pt x="64" y="14"/>
                    </a:cubicBezTo>
                    <a:cubicBezTo>
                      <a:pt x="64" y="16"/>
                      <a:pt x="67" y="20"/>
                      <a:pt x="69" y="20"/>
                    </a:cubicBezTo>
                    <a:cubicBezTo>
                      <a:pt x="71" y="21"/>
                      <a:pt x="67" y="27"/>
                      <a:pt x="67" y="32"/>
                    </a:cubicBezTo>
                    <a:cubicBezTo>
                      <a:pt x="67" y="37"/>
                      <a:pt x="64" y="36"/>
                      <a:pt x="61" y="40"/>
                    </a:cubicBezTo>
                    <a:cubicBezTo>
                      <a:pt x="58" y="43"/>
                      <a:pt x="68" y="46"/>
                      <a:pt x="72" y="49"/>
                    </a:cubicBezTo>
                    <a:cubicBezTo>
                      <a:pt x="75" y="52"/>
                      <a:pt x="68" y="60"/>
                      <a:pt x="69" y="62"/>
                    </a:cubicBezTo>
                    <a:cubicBezTo>
                      <a:pt x="70" y="63"/>
                      <a:pt x="72" y="64"/>
                      <a:pt x="77" y="63"/>
                    </a:cubicBezTo>
                    <a:cubicBezTo>
                      <a:pt x="81" y="62"/>
                      <a:pt x="83" y="53"/>
                      <a:pt x="85" y="51"/>
                    </a:cubicBezTo>
                    <a:cubicBezTo>
                      <a:pt x="88" y="48"/>
                      <a:pt x="87" y="44"/>
                      <a:pt x="88" y="42"/>
                    </a:cubicBezTo>
                    <a:cubicBezTo>
                      <a:pt x="89" y="40"/>
                      <a:pt x="91" y="40"/>
                      <a:pt x="93" y="40"/>
                    </a:cubicBezTo>
                    <a:cubicBezTo>
                      <a:pt x="95" y="40"/>
                      <a:pt x="94" y="36"/>
                      <a:pt x="97" y="36"/>
                    </a:cubicBezTo>
                    <a:cubicBezTo>
                      <a:pt x="99" y="36"/>
                      <a:pt x="98" y="32"/>
                      <a:pt x="99" y="29"/>
                    </a:cubicBezTo>
                    <a:cubicBezTo>
                      <a:pt x="101" y="25"/>
                      <a:pt x="93" y="26"/>
                      <a:pt x="92" y="2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Freeform 160">
                <a:extLst>
                  <a:ext uri="{FF2B5EF4-FFF2-40B4-BE49-F238E27FC236}">
                    <a16:creationId xmlns:a16="http://schemas.microsoft.com/office/drawing/2014/main" id="{B47D5FA8-4953-46FD-A488-075C7B59A50D}"/>
                  </a:ext>
                </a:extLst>
              </p:cNvPr>
              <p:cNvSpPr>
                <a:spLocks/>
              </p:cNvSpPr>
              <p:nvPr/>
            </p:nvSpPr>
            <p:spPr bwMode="auto">
              <a:xfrm>
                <a:off x="5890872" y="3237839"/>
                <a:ext cx="264747" cy="168133"/>
              </a:xfrm>
              <a:custGeom>
                <a:avLst/>
                <a:gdLst>
                  <a:gd name="T0" fmla="*/ 115 w 115"/>
                  <a:gd name="T1" fmla="*/ 46 h 73"/>
                  <a:gd name="T2" fmla="*/ 108 w 115"/>
                  <a:gd name="T3" fmla="*/ 43 h 73"/>
                  <a:gd name="T4" fmla="*/ 99 w 115"/>
                  <a:gd name="T5" fmla="*/ 38 h 73"/>
                  <a:gd name="T6" fmla="*/ 90 w 115"/>
                  <a:gd name="T7" fmla="*/ 32 h 73"/>
                  <a:gd name="T8" fmla="*/ 82 w 115"/>
                  <a:gd name="T9" fmla="*/ 27 h 73"/>
                  <a:gd name="T10" fmla="*/ 78 w 115"/>
                  <a:gd name="T11" fmla="*/ 20 h 73"/>
                  <a:gd name="T12" fmla="*/ 75 w 115"/>
                  <a:gd name="T13" fmla="*/ 15 h 73"/>
                  <a:gd name="T14" fmla="*/ 63 w 115"/>
                  <a:gd name="T15" fmla="*/ 13 h 73"/>
                  <a:gd name="T16" fmla="*/ 60 w 115"/>
                  <a:gd name="T17" fmla="*/ 5 h 73"/>
                  <a:gd name="T18" fmla="*/ 54 w 115"/>
                  <a:gd name="T19" fmla="*/ 3 h 73"/>
                  <a:gd name="T20" fmla="*/ 48 w 115"/>
                  <a:gd name="T21" fmla="*/ 1 h 73"/>
                  <a:gd name="T22" fmla="*/ 45 w 115"/>
                  <a:gd name="T23" fmla="*/ 3 h 73"/>
                  <a:gd name="T24" fmla="*/ 42 w 115"/>
                  <a:gd name="T25" fmla="*/ 6 h 73"/>
                  <a:gd name="T26" fmla="*/ 36 w 115"/>
                  <a:gd name="T27" fmla="*/ 10 h 73"/>
                  <a:gd name="T28" fmla="*/ 34 w 115"/>
                  <a:gd name="T29" fmla="*/ 14 h 73"/>
                  <a:gd name="T30" fmla="*/ 28 w 115"/>
                  <a:gd name="T31" fmla="*/ 13 h 73"/>
                  <a:gd name="T32" fmla="*/ 22 w 115"/>
                  <a:gd name="T33" fmla="*/ 11 h 73"/>
                  <a:gd name="T34" fmla="*/ 12 w 115"/>
                  <a:gd name="T35" fmla="*/ 4 h 73"/>
                  <a:gd name="T36" fmla="*/ 4 w 115"/>
                  <a:gd name="T37" fmla="*/ 8 h 73"/>
                  <a:gd name="T38" fmla="*/ 8 w 115"/>
                  <a:gd name="T39" fmla="*/ 7 h 73"/>
                  <a:gd name="T40" fmla="*/ 14 w 115"/>
                  <a:gd name="T41" fmla="*/ 14 h 73"/>
                  <a:gd name="T42" fmla="*/ 18 w 115"/>
                  <a:gd name="T43" fmla="*/ 19 h 73"/>
                  <a:gd name="T44" fmla="*/ 10 w 115"/>
                  <a:gd name="T45" fmla="*/ 20 h 73"/>
                  <a:gd name="T46" fmla="*/ 2 w 115"/>
                  <a:gd name="T47" fmla="*/ 20 h 73"/>
                  <a:gd name="T48" fmla="*/ 4 w 115"/>
                  <a:gd name="T49" fmla="*/ 27 h 73"/>
                  <a:gd name="T50" fmla="*/ 5 w 115"/>
                  <a:gd name="T51" fmla="*/ 32 h 73"/>
                  <a:gd name="T52" fmla="*/ 9 w 115"/>
                  <a:gd name="T53" fmla="*/ 34 h 73"/>
                  <a:gd name="T54" fmla="*/ 11 w 115"/>
                  <a:gd name="T55" fmla="*/ 40 h 73"/>
                  <a:gd name="T56" fmla="*/ 11 w 115"/>
                  <a:gd name="T57" fmla="*/ 51 h 73"/>
                  <a:gd name="T58" fmla="*/ 17 w 115"/>
                  <a:gd name="T59" fmla="*/ 50 h 73"/>
                  <a:gd name="T60" fmla="*/ 25 w 115"/>
                  <a:gd name="T61" fmla="*/ 45 h 73"/>
                  <a:gd name="T62" fmla="*/ 30 w 115"/>
                  <a:gd name="T63" fmla="*/ 44 h 73"/>
                  <a:gd name="T64" fmla="*/ 40 w 115"/>
                  <a:gd name="T65" fmla="*/ 44 h 73"/>
                  <a:gd name="T66" fmla="*/ 45 w 115"/>
                  <a:gd name="T67" fmla="*/ 47 h 73"/>
                  <a:gd name="T68" fmla="*/ 49 w 115"/>
                  <a:gd name="T69" fmla="*/ 49 h 73"/>
                  <a:gd name="T70" fmla="*/ 56 w 115"/>
                  <a:gd name="T71" fmla="*/ 51 h 73"/>
                  <a:gd name="T72" fmla="*/ 60 w 115"/>
                  <a:gd name="T73" fmla="*/ 54 h 73"/>
                  <a:gd name="T74" fmla="*/ 65 w 115"/>
                  <a:gd name="T75" fmla="*/ 58 h 73"/>
                  <a:gd name="T76" fmla="*/ 71 w 115"/>
                  <a:gd name="T77" fmla="*/ 59 h 73"/>
                  <a:gd name="T78" fmla="*/ 72 w 115"/>
                  <a:gd name="T79" fmla="*/ 69 h 73"/>
                  <a:gd name="T80" fmla="*/ 74 w 115"/>
                  <a:gd name="T81" fmla="*/ 69 h 73"/>
                  <a:gd name="T82" fmla="*/ 80 w 115"/>
                  <a:gd name="T83" fmla="*/ 71 h 73"/>
                  <a:gd name="T84" fmla="*/ 87 w 115"/>
                  <a:gd name="T85" fmla="*/ 68 h 73"/>
                  <a:gd name="T86" fmla="*/ 98 w 115"/>
                  <a:gd name="T87" fmla="*/ 61 h 73"/>
                  <a:gd name="T88" fmla="*/ 103 w 115"/>
                  <a:gd name="T89" fmla="*/ 53 h 73"/>
                  <a:gd name="T90" fmla="*/ 109 w 115"/>
                  <a:gd name="T91" fmla="*/ 50 h 73"/>
                  <a:gd name="T92" fmla="*/ 115 w 115"/>
                  <a:gd name="T93" fmla="*/ 51 h 73"/>
                  <a:gd name="T94" fmla="*/ 115 w 115"/>
                  <a:gd name="T95"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5" h="73">
                    <a:moveTo>
                      <a:pt x="115" y="46"/>
                    </a:moveTo>
                    <a:cubicBezTo>
                      <a:pt x="115" y="46"/>
                      <a:pt x="109" y="43"/>
                      <a:pt x="108" y="43"/>
                    </a:cubicBezTo>
                    <a:cubicBezTo>
                      <a:pt x="106" y="44"/>
                      <a:pt x="103" y="39"/>
                      <a:pt x="99" y="38"/>
                    </a:cubicBezTo>
                    <a:cubicBezTo>
                      <a:pt x="96" y="37"/>
                      <a:pt x="91" y="35"/>
                      <a:pt x="90" y="32"/>
                    </a:cubicBezTo>
                    <a:cubicBezTo>
                      <a:pt x="89" y="30"/>
                      <a:pt x="83" y="28"/>
                      <a:pt x="82" y="27"/>
                    </a:cubicBezTo>
                    <a:cubicBezTo>
                      <a:pt x="81" y="25"/>
                      <a:pt x="80" y="22"/>
                      <a:pt x="78" y="20"/>
                    </a:cubicBezTo>
                    <a:cubicBezTo>
                      <a:pt x="77" y="18"/>
                      <a:pt x="77" y="15"/>
                      <a:pt x="75" y="15"/>
                    </a:cubicBezTo>
                    <a:cubicBezTo>
                      <a:pt x="73" y="14"/>
                      <a:pt x="63" y="15"/>
                      <a:pt x="63" y="13"/>
                    </a:cubicBezTo>
                    <a:cubicBezTo>
                      <a:pt x="63" y="12"/>
                      <a:pt x="62" y="5"/>
                      <a:pt x="60" y="5"/>
                    </a:cubicBezTo>
                    <a:cubicBezTo>
                      <a:pt x="58" y="4"/>
                      <a:pt x="55" y="4"/>
                      <a:pt x="54" y="3"/>
                    </a:cubicBezTo>
                    <a:cubicBezTo>
                      <a:pt x="53" y="1"/>
                      <a:pt x="49" y="0"/>
                      <a:pt x="48" y="1"/>
                    </a:cubicBezTo>
                    <a:cubicBezTo>
                      <a:pt x="48" y="2"/>
                      <a:pt x="46" y="3"/>
                      <a:pt x="45" y="3"/>
                    </a:cubicBezTo>
                    <a:cubicBezTo>
                      <a:pt x="44" y="3"/>
                      <a:pt x="45" y="6"/>
                      <a:pt x="42" y="6"/>
                    </a:cubicBezTo>
                    <a:cubicBezTo>
                      <a:pt x="40" y="6"/>
                      <a:pt x="36" y="8"/>
                      <a:pt x="36" y="10"/>
                    </a:cubicBezTo>
                    <a:cubicBezTo>
                      <a:pt x="36" y="12"/>
                      <a:pt x="37" y="14"/>
                      <a:pt x="34" y="14"/>
                    </a:cubicBezTo>
                    <a:cubicBezTo>
                      <a:pt x="32" y="14"/>
                      <a:pt x="30" y="14"/>
                      <a:pt x="28" y="13"/>
                    </a:cubicBezTo>
                    <a:cubicBezTo>
                      <a:pt x="27" y="13"/>
                      <a:pt x="25" y="15"/>
                      <a:pt x="22" y="11"/>
                    </a:cubicBezTo>
                    <a:cubicBezTo>
                      <a:pt x="19" y="7"/>
                      <a:pt x="15" y="4"/>
                      <a:pt x="12" y="4"/>
                    </a:cubicBezTo>
                    <a:cubicBezTo>
                      <a:pt x="10" y="4"/>
                      <a:pt x="2" y="4"/>
                      <a:pt x="4" y="8"/>
                    </a:cubicBezTo>
                    <a:cubicBezTo>
                      <a:pt x="5" y="7"/>
                      <a:pt x="6" y="6"/>
                      <a:pt x="8" y="7"/>
                    </a:cubicBezTo>
                    <a:cubicBezTo>
                      <a:pt x="14" y="7"/>
                      <a:pt x="11" y="14"/>
                      <a:pt x="14" y="14"/>
                    </a:cubicBezTo>
                    <a:cubicBezTo>
                      <a:pt x="17" y="14"/>
                      <a:pt x="21" y="19"/>
                      <a:pt x="18" y="19"/>
                    </a:cubicBezTo>
                    <a:cubicBezTo>
                      <a:pt x="15" y="18"/>
                      <a:pt x="13" y="21"/>
                      <a:pt x="10" y="20"/>
                    </a:cubicBezTo>
                    <a:cubicBezTo>
                      <a:pt x="7" y="19"/>
                      <a:pt x="3" y="17"/>
                      <a:pt x="2" y="20"/>
                    </a:cubicBezTo>
                    <a:cubicBezTo>
                      <a:pt x="1" y="24"/>
                      <a:pt x="0" y="27"/>
                      <a:pt x="4" y="27"/>
                    </a:cubicBezTo>
                    <a:cubicBezTo>
                      <a:pt x="8" y="27"/>
                      <a:pt x="7" y="29"/>
                      <a:pt x="5" y="32"/>
                    </a:cubicBezTo>
                    <a:cubicBezTo>
                      <a:pt x="2" y="35"/>
                      <a:pt x="9" y="32"/>
                      <a:pt x="9" y="34"/>
                    </a:cubicBezTo>
                    <a:cubicBezTo>
                      <a:pt x="10" y="36"/>
                      <a:pt x="12" y="37"/>
                      <a:pt x="11" y="40"/>
                    </a:cubicBezTo>
                    <a:cubicBezTo>
                      <a:pt x="10" y="43"/>
                      <a:pt x="11" y="48"/>
                      <a:pt x="11" y="51"/>
                    </a:cubicBezTo>
                    <a:cubicBezTo>
                      <a:pt x="13" y="51"/>
                      <a:pt x="17" y="51"/>
                      <a:pt x="17" y="50"/>
                    </a:cubicBezTo>
                    <a:cubicBezTo>
                      <a:pt x="19" y="48"/>
                      <a:pt x="22" y="45"/>
                      <a:pt x="25" y="45"/>
                    </a:cubicBezTo>
                    <a:cubicBezTo>
                      <a:pt x="27" y="45"/>
                      <a:pt x="29" y="46"/>
                      <a:pt x="30" y="44"/>
                    </a:cubicBezTo>
                    <a:cubicBezTo>
                      <a:pt x="31" y="42"/>
                      <a:pt x="38" y="43"/>
                      <a:pt x="40" y="44"/>
                    </a:cubicBezTo>
                    <a:cubicBezTo>
                      <a:pt x="41" y="46"/>
                      <a:pt x="45" y="47"/>
                      <a:pt x="45" y="47"/>
                    </a:cubicBezTo>
                    <a:cubicBezTo>
                      <a:pt x="46" y="47"/>
                      <a:pt x="47" y="49"/>
                      <a:pt x="49" y="49"/>
                    </a:cubicBezTo>
                    <a:cubicBezTo>
                      <a:pt x="52" y="49"/>
                      <a:pt x="56" y="50"/>
                      <a:pt x="56" y="51"/>
                    </a:cubicBezTo>
                    <a:cubicBezTo>
                      <a:pt x="56" y="52"/>
                      <a:pt x="58" y="54"/>
                      <a:pt x="60" y="54"/>
                    </a:cubicBezTo>
                    <a:cubicBezTo>
                      <a:pt x="62" y="54"/>
                      <a:pt x="63" y="59"/>
                      <a:pt x="65" y="58"/>
                    </a:cubicBezTo>
                    <a:cubicBezTo>
                      <a:pt x="67" y="58"/>
                      <a:pt x="71" y="58"/>
                      <a:pt x="71" y="59"/>
                    </a:cubicBezTo>
                    <a:cubicBezTo>
                      <a:pt x="71" y="60"/>
                      <a:pt x="71" y="66"/>
                      <a:pt x="72" y="69"/>
                    </a:cubicBezTo>
                    <a:cubicBezTo>
                      <a:pt x="73" y="69"/>
                      <a:pt x="74" y="69"/>
                      <a:pt x="74" y="69"/>
                    </a:cubicBezTo>
                    <a:cubicBezTo>
                      <a:pt x="75" y="70"/>
                      <a:pt x="79" y="68"/>
                      <a:pt x="80" y="71"/>
                    </a:cubicBezTo>
                    <a:cubicBezTo>
                      <a:pt x="80" y="73"/>
                      <a:pt x="87" y="72"/>
                      <a:pt x="87" y="68"/>
                    </a:cubicBezTo>
                    <a:cubicBezTo>
                      <a:pt x="86" y="65"/>
                      <a:pt x="97" y="65"/>
                      <a:pt x="98" y="61"/>
                    </a:cubicBezTo>
                    <a:cubicBezTo>
                      <a:pt x="99" y="58"/>
                      <a:pt x="100" y="53"/>
                      <a:pt x="103" y="53"/>
                    </a:cubicBezTo>
                    <a:cubicBezTo>
                      <a:pt x="106" y="54"/>
                      <a:pt x="107" y="49"/>
                      <a:pt x="109" y="50"/>
                    </a:cubicBezTo>
                    <a:cubicBezTo>
                      <a:pt x="111" y="50"/>
                      <a:pt x="113" y="52"/>
                      <a:pt x="115" y="51"/>
                    </a:cubicBezTo>
                    <a:lnTo>
                      <a:pt x="115" y="46"/>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161">
                <a:extLst>
                  <a:ext uri="{FF2B5EF4-FFF2-40B4-BE49-F238E27FC236}">
                    <a16:creationId xmlns:a16="http://schemas.microsoft.com/office/drawing/2014/main" id="{FF1F37A2-50E7-48A4-A330-C0173546EEA4}"/>
                  </a:ext>
                </a:extLst>
              </p:cNvPr>
              <p:cNvSpPr>
                <a:spLocks/>
              </p:cNvSpPr>
              <p:nvPr/>
            </p:nvSpPr>
            <p:spPr bwMode="auto">
              <a:xfrm>
                <a:off x="5730267" y="3298066"/>
                <a:ext cx="366380" cy="311172"/>
              </a:xfrm>
              <a:custGeom>
                <a:avLst/>
                <a:gdLst>
                  <a:gd name="T0" fmla="*/ 155 w 159"/>
                  <a:gd name="T1" fmla="*/ 116 h 135"/>
                  <a:gd name="T2" fmla="*/ 151 w 159"/>
                  <a:gd name="T3" fmla="*/ 107 h 135"/>
                  <a:gd name="T4" fmla="*/ 143 w 159"/>
                  <a:gd name="T5" fmla="*/ 101 h 135"/>
                  <a:gd name="T6" fmla="*/ 137 w 159"/>
                  <a:gd name="T7" fmla="*/ 94 h 135"/>
                  <a:gd name="T8" fmla="*/ 146 w 159"/>
                  <a:gd name="T9" fmla="*/ 82 h 135"/>
                  <a:gd name="T10" fmla="*/ 138 w 159"/>
                  <a:gd name="T11" fmla="*/ 78 h 135"/>
                  <a:gd name="T12" fmla="*/ 136 w 159"/>
                  <a:gd name="T13" fmla="*/ 69 h 135"/>
                  <a:gd name="T14" fmla="*/ 136 w 159"/>
                  <a:gd name="T15" fmla="*/ 60 h 135"/>
                  <a:gd name="T16" fmla="*/ 137 w 159"/>
                  <a:gd name="T17" fmla="*/ 53 h 135"/>
                  <a:gd name="T18" fmla="*/ 141 w 159"/>
                  <a:gd name="T19" fmla="*/ 47 h 135"/>
                  <a:gd name="T20" fmla="*/ 142 w 159"/>
                  <a:gd name="T21" fmla="*/ 43 h 135"/>
                  <a:gd name="T22" fmla="*/ 141 w 159"/>
                  <a:gd name="T23" fmla="*/ 33 h 135"/>
                  <a:gd name="T24" fmla="*/ 135 w 159"/>
                  <a:gd name="T25" fmla="*/ 32 h 135"/>
                  <a:gd name="T26" fmla="*/ 130 w 159"/>
                  <a:gd name="T27" fmla="*/ 28 h 135"/>
                  <a:gd name="T28" fmla="*/ 126 w 159"/>
                  <a:gd name="T29" fmla="*/ 25 h 135"/>
                  <a:gd name="T30" fmla="*/ 119 w 159"/>
                  <a:gd name="T31" fmla="*/ 23 h 135"/>
                  <a:gd name="T32" fmla="*/ 115 w 159"/>
                  <a:gd name="T33" fmla="*/ 21 h 135"/>
                  <a:gd name="T34" fmla="*/ 110 w 159"/>
                  <a:gd name="T35" fmla="*/ 18 h 135"/>
                  <a:gd name="T36" fmla="*/ 100 w 159"/>
                  <a:gd name="T37" fmla="*/ 18 h 135"/>
                  <a:gd name="T38" fmla="*/ 95 w 159"/>
                  <a:gd name="T39" fmla="*/ 19 h 135"/>
                  <a:gd name="T40" fmla="*/ 87 w 159"/>
                  <a:gd name="T41" fmla="*/ 24 h 135"/>
                  <a:gd name="T42" fmla="*/ 81 w 159"/>
                  <a:gd name="T43" fmla="*/ 25 h 135"/>
                  <a:gd name="T44" fmla="*/ 81 w 159"/>
                  <a:gd name="T45" fmla="*/ 29 h 135"/>
                  <a:gd name="T46" fmla="*/ 63 w 159"/>
                  <a:gd name="T47" fmla="*/ 33 h 135"/>
                  <a:gd name="T48" fmla="*/ 48 w 159"/>
                  <a:gd name="T49" fmla="*/ 24 h 135"/>
                  <a:gd name="T50" fmla="*/ 39 w 159"/>
                  <a:gd name="T51" fmla="*/ 15 h 135"/>
                  <a:gd name="T52" fmla="*/ 33 w 159"/>
                  <a:gd name="T53" fmla="*/ 11 h 135"/>
                  <a:gd name="T54" fmla="*/ 31 w 159"/>
                  <a:gd name="T55" fmla="*/ 3 h 135"/>
                  <a:gd name="T56" fmla="*/ 15 w 159"/>
                  <a:gd name="T57" fmla="*/ 10 h 135"/>
                  <a:gd name="T58" fmla="*/ 10 w 159"/>
                  <a:gd name="T59" fmla="*/ 7 h 135"/>
                  <a:gd name="T60" fmla="*/ 5 w 159"/>
                  <a:gd name="T61" fmla="*/ 1 h 135"/>
                  <a:gd name="T62" fmla="*/ 2 w 159"/>
                  <a:gd name="T63" fmla="*/ 5 h 135"/>
                  <a:gd name="T64" fmla="*/ 2 w 159"/>
                  <a:gd name="T65" fmla="*/ 12 h 135"/>
                  <a:gd name="T66" fmla="*/ 2 w 159"/>
                  <a:gd name="T67" fmla="*/ 20 h 135"/>
                  <a:gd name="T68" fmla="*/ 6 w 159"/>
                  <a:gd name="T69" fmla="*/ 27 h 135"/>
                  <a:gd name="T70" fmla="*/ 9 w 159"/>
                  <a:gd name="T71" fmla="*/ 33 h 135"/>
                  <a:gd name="T72" fmla="*/ 14 w 159"/>
                  <a:gd name="T73" fmla="*/ 38 h 135"/>
                  <a:gd name="T74" fmla="*/ 17 w 159"/>
                  <a:gd name="T75" fmla="*/ 41 h 135"/>
                  <a:gd name="T76" fmla="*/ 16 w 159"/>
                  <a:gd name="T77" fmla="*/ 46 h 135"/>
                  <a:gd name="T78" fmla="*/ 13 w 159"/>
                  <a:gd name="T79" fmla="*/ 52 h 135"/>
                  <a:gd name="T80" fmla="*/ 14 w 159"/>
                  <a:gd name="T81" fmla="*/ 59 h 135"/>
                  <a:gd name="T82" fmla="*/ 17 w 159"/>
                  <a:gd name="T83" fmla="*/ 64 h 135"/>
                  <a:gd name="T84" fmla="*/ 26 w 159"/>
                  <a:gd name="T85" fmla="*/ 70 h 135"/>
                  <a:gd name="T86" fmla="*/ 30 w 159"/>
                  <a:gd name="T87" fmla="*/ 74 h 135"/>
                  <a:gd name="T88" fmla="*/ 29 w 159"/>
                  <a:gd name="T89" fmla="*/ 80 h 135"/>
                  <a:gd name="T90" fmla="*/ 32 w 159"/>
                  <a:gd name="T91" fmla="*/ 85 h 135"/>
                  <a:gd name="T92" fmla="*/ 37 w 159"/>
                  <a:gd name="T93" fmla="*/ 92 h 135"/>
                  <a:gd name="T94" fmla="*/ 39 w 159"/>
                  <a:gd name="T95" fmla="*/ 91 h 135"/>
                  <a:gd name="T96" fmla="*/ 42 w 159"/>
                  <a:gd name="T97" fmla="*/ 90 h 135"/>
                  <a:gd name="T98" fmla="*/ 48 w 159"/>
                  <a:gd name="T99" fmla="*/ 90 h 135"/>
                  <a:gd name="T100" fmla="*/ 56 w 159"/>
                  <a:gd name="T101" fmla="*/ 103 h 135"/>
                  <a:gd name="T102" fmla="*/ 61 w 159"/>
                  <a:gd name="T103" fmla="*/ 110 h 135"/>
                  <a:gd name="T104" fmla="*/ 71 w 159"/>
                  <a:gd name="T105" fmla="*/ 115 h 135"/>
                  <a:gd name="T106" fmla="*/ 89 w 159"/>
                  <a:gd name="T107" fmla="*/ 122 h 135"/>
                  <a:gd name="T108" fmla="*/ 102 w 159"/>
                  <a:gd name="T109" fmla="*/ 118 h 135"/>
                  <a:gd name="T110" fmla="*/ 108 w 159"/>
                  <a:gd name="T111" fmla="*/ 129 h 135"/>
                  <a:gd name="T112" fmla="*/ 136 w 159"/>
                  <a:gd name="T113" fmla="*/ 134 h 135"/>
                  <a:gd name="T114" fmla="*/ 145 w 159"/>
                  <a:gd name="T115" fmla="*/ 135 h 135"/>
                  <a:gd name="T116" fmla="*/ 144 w 159"/>
                  <a:gd name="T117" fmla="*/ 133 h 135"/>
                  <a:gd name="T118" fmla="*/ 149 w 159"/>
                  <a:gd name="T119" fmla="*/ 125 h 135"/>
                  <a:gd name="T120" fmla="*/ 157 w 159"/>
                  <a:gd name="T121" fmla="*/ 122 h 135"/>
                  <a:gd name="T122" fmla="*/ 155 w 159"/>
                  <a:gd name="T123" fmla="*/ 1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135">
                    <a:moveTo>
                      <a:pt x="155" y="116"/>
                    </a:moveTo>
                    <a:cubicBezTo>
                      <a:pt x="153" y="116"/>
                      <a:pt x="155" y="109"/>
                      <a:pt x="151" y="107"/>
                    </a:cubicBezTo>
                    <a:cubicBezTo>
                      <a:pt x="147" y="106"/>
                      <a:pt x="144" y="103"/>
                      <a:pt x="143" y="101"/>
                    </a:cubicBezTo>
                    <a:cubicBezTo>
                      <a:pt x="142" y="98"/>
                      <a:pt x="137" y="95"/>
                      <a:pt x="137" y="94"/>
                    </a:cubicBezTo>
                    <a:cubicBezTo>
                      <a:pt x="138" y="92"/>
                      <a:pt x="147" y="86"/>
                      <a:pt x="146" y="82"/>
                    </a:cubicBezTo>
                    <a:cubicBezTo>
                      <a:pt x="144" y="79"/>
                      <a:pt x="138" y="79"/>
                      <a:pt x="138" y="78"/>
                    </a:cubicBezTo>
                    <a:cubicBezTo>
                      <a:pt x="137" y="77"/>
                      <a:pt x="138" y="72"/>
                      <a:pt x="136" y="69"/>
                    </a:cubicBezTo>
                    <a:cubicBezTo>
                      <a:pt x="135" y="65"/>
                      <a:pt x="138" y="62"/>
                      <a:pt x="136" y="60"/>
                    </a:cubicBezTo>
                    <a:cubicBezTo>
                      <a:pt x="135" y="58"/>
                      <a:pt x="137" y="54"/>
                      <a:pt x="137" y="53"/>
                    </a:cubicBezTo>
                    <a:cubicBezTo>
                      <a:pt x="138" y="52"/>
                      <a:pt x="141" y="50"/>
                      <a:pt x="141" y="47"/>
                    </a:cubicBezTo>
                    <a:cubicBezTo>
                      <a:pt x="140" y="45"/>
                      <a:pt x="141" y="44"/>
                      <a:pt x="142" y="43"/>
                    </a:cubicBezTo>
                    <a:cubicBezTo>
                      <a:pt x="141" y="40"/>
                      <a:pt x="141" y="34"/>
                      <a:pt x="141" y="33"/>
                    </a:cubicBezTo>
                    <a:cubicBezTo>
                      <a:pt x="141" y="32"/>
                      <a:pt x="137" y="32"/>
                      <a:pt x="135" y="32"/>
                    </a:cubicBezTo>
                    <a:cubicBezTo>
                      <a:pt x="133" y="33"/>
                      <a:pt x="132" y="28"/>
                      <a:pt x="130" y="28"/>
                    </a:cubicBezTo>
                    <a:cubicBezTo>
                      <a:pt x="128" y="28"/>
                      <a:pt x="126" y="26"/>
                      <a:pt x="126" y="25"/>
                    </a:cubicBezTo>
                    <a:cubicBezTo>
                      <a:pt x="126" y="24"/>
                      <a:pt x="122" y="23"/>
                      <a:pt x="119" y="23"/>
                    </a:cubicBezTo>
                    <a:cubicBezTo>
                      <a:pt x="117" y="23"/>
                      <a:pt x="116" y="21"/>
                      <a:pt x="115" y="21"/>
                    </a:cubicBezTo>
                    <a:cubicBezTo>
                      <a:pt x="115" y="21"/>
                      <a:pt x="111" y="20"/>
                      <a:pt x="110" y="18"/>
                    </a:cubicBezTo>
                    <a:cubicBezTo>
                      <a:pt x="108" y="17"/>
                      <a:pt x="101" y="16"/>
                      <a:pt x="100" y="18"/>
                    </a:cubicBezTo>
                    <a:cubicBezTo>
                      <a:pt x="99" y="20"/>
                      <a:pt x="97" y="19"/>
                      <a:pt x="95" y="19"/>
                    </a:cubicBezTo>
                    <a:cubicBezTo>
                      <a:pt x="92" y="19"/>
                      <a:pt x="89" y="22"/>
                      <a:pt x="87" y="24"/>
                    </a:cubicBezTo>
                    <a:cubicBezTo>
                      <a:pt x="87" y="25"/>
                      <a:pt x="83" y="25"/>
                      <a:pt x="81" y="25"/>
                    </a:cubicBezTo>
                    <a:cubicBezTo>
                      <a:pt x="81" y="27"/>
                      <a:pt x="81" y="29"/>
                      <a:pt x="81" y="29"/>
                    </a:cubicBezTo>
                    <a:cubicBezTo>
                      <a:pt x="79" y="31"/>
                      <a:pt x="70" y="33"/>
                      <a:pt x="63" y="33"/>
                    </a:cubicBezTo>
                    <a:cubicBezTo>
                      <a:pt x="56" y="33"/>
                      <a:pt x="56" y="24"/>
                      <a:pt x="48" y="24"/>
                    </a:cubicBezTo>
                    <a:cubicBezTo>
                      <a:pt x="43" y="24"/>
                      <a:pt x="39" y="19"/>
                      <a:pt x="39" y="15"/>
                    </a:cubicBezTo>
                    <a:cubicBezTo>
                      <a:pt x="36" y="14"/>
                      <a:pt x="32" y="12"/>
                      <a:pt x="33" y="11"/>
                    </a:cubicBezTo>
                    <a:cubicBezTo>
                      <a:pt x="34" y="9"/>
                      <a:pt x="35" y="1"/>
                      <a:pt x="31" y="3"/>
                    </a:cubicBezTo>
                    <a:cubicBezTo>
                      <a:pt x="28" y="5"/>
                      <a:pt x="22" y="11"/>
                      <a:pt x="15" y="10"/>
                    </a:cubicBezTo>
                    <a:cubicBezTo>
                      <a:pt x="8" y="9"/>
                      <a:pt x="13" y="9"/>
                      <a:pt x="10" y="7"/>
                    </a:cubicBezTo>
                    <a:cubicBezTo>
                      <a:pt x="6" y="6"/>
                      <a:pt x="8" y="2"/>
                      <a:pt x="5" y="1"/>
                    </a:cubicBezTo>
                    <a:cubicBezTo>
                      <a:pt x="2" y="0"/>
                      <a:pt x="4" y="5"/>
                      <a:pt x="2" y="5"/>
                    </a:cubicBezTo>
                    <a:cubicBezTo>
                      <a:pt x="0" y="5"/>
                      <a:pt x="2" y="11"/>
                      <a:pt x="2" y="12"/>
                    </a:cubicBezTo>
                    <a:cubicBezTo>
                      <a:pt x="3" y="13"/>
                      <a:pt x="1" y="20"/>
                      <a:pt x="2" y="20"/>
                    </a:cubicBezTo>
                    <a:cubicBezTo>
                      <a:pt x="4" y="21"/>
                      <a:pt x="7" y="26"/>
                      <a:pt x="6" y="27"/>
                    </a:cubicBezTo>
                    <a:cubicBezTo>
                      <a:pt x="6" y="28"/>
                      <a:pt x="9" y="31"/>
                      <a:pt x="9" y="33"/>
                    </a:cubicBezTo>
                    <a:cubicBezTo>
                      <a:pt x="9" y="35"/>
                      <a:pt x="12" y="38"/>
                      <a:pt x="14" y="38"/>
                    </a:cubicBezTo>
                    <a:cubicBezTo>
                      <a:pt x="15" y="38"/>
                      <a:pt x="17" y="39"/>
                      <a:pt x="17" y="41"/>
                    </a:cubicBezTo>
                    <a:cubicBezTo>
                      <a:pt x="16" y="43"/>
                      <a:pt x="18" y="46"/>
                      <a:pt x="16" y="46"/>
                    </a:cubicBezTo>
                    <a:cubicBezTo>
                      <a:pt x="14" y="46"/>
                      <a:pt x="14" y="51"/>
                      <a:pt x="13" y="52"/>
                    </a:cubicBezTo>
                    <a:cubicBezTo>
                      <a:pt x="11" y="53"/>
                      <a:pt x="12" y="59"/>
                      <a:pt x="14" y="59"/>
                    </a:cubicBezTo>
                    <a:cubicBezTo>
                      <a:pt x="15" y="60"/>
                      <a:pt x="18" y="61"/>
                      <a:pt x="17" y="64"/>
                    </a:cubicBezTo>
                    <a:cubicBezTo>
                      <a:pt x="17" y="66"/>
                      <a:pt x="24" y="69"/>
                      <a:pt x="26" y="70"/>
                    </a:cubicBezTo>
                    <a:cubicBezTo>
                      <a:pt x="28" y="70"/>
                      <a:pt x="29" y="73"/>
                      <a:pt x="30" y="74"/>
                    </a:cubicBezTo>
                    <a:cubicBezTo>
                      <a:pt x="31" y="76"/>
                      <a:pt x="29" y="78"/>
                      <a:pt x="29" y="80"/>
                    </a:cubicBezTo>
                    <a:cubicBezTo>
                      <a:pt x="30" y="81"/>
                      <a:pt x="33" y="83"/>
                      <a:pt x="32" y="85"/>
                    </a:cubicBezTo>
                    <a:cubicBezTo>
                      <a:pt x="32" y="87"/>
                      <a:pt x="35" y="89"/>
                      <a:pt x="37" y="92"/>
                    </a:cubicBezTo>
                    <a:cubicBezTo>
                      <a:pt x="38" y="91"/>
                      <a:pt x="38" y="91"/>
                      <a:pt x="39" y="91"/>
                    </a:cubicBezTo>
                    <a:cubicBezTo>
                      <a:pt x="41" y="91"/>
                      <a:pt x="41" y="89"/>
                      <a:pt x="42" y="90"/>
                    </a:cubicBezTo>
                    <a:cubicBezTo>
                      <a:pt x="44" y="92"/>
                      <a:pt x="46" y="90"/>
                      <a:pt x="48" y="90"/>
                    </a:cubicBezTo>
                    <a:cubicBezTo>
                      <a:pt x="50" y="90"/>
                      <a:pt x="54" y="98"/>
                      <a:pt x="56" y="103"/>
                    </a:cubicBezTo>
                    <a:cubicBezTo>
                      <a:pt x="58" y="107"/>
                      <a:pt x="58" y="108"/>
                      <a:pt x="61" y="110"/>
                    </a:cubicBezTo>
                    <a:cubicBezTo>
                      <a:pt x="64" y="112"/>
                      <a:pt x="67" y="111"/>
                      <a:pt x="71" y="115"/>
                    </a:cubicBezTo>
                    <a:cubicBezTo>
                      <a:pt x="75" y="119"/>
                      <a:pt x="85" y="122"/>
                      <a:pt x="89" y="122"/>
                    </a:cubicBezTo>
                    <a:cubicBezTo>
                      <a:pt x="93" y="122"/>
                      <a:pt x="96" y="117"/>
                      <a:pt x="102" y="118"/>
                    </a:cubicBezTo>
                    <a:cubicBezTo>
                      <a:pt x="107" y="119"/>
                      <a:pt x="106" y="126"/>
                      <a:pt x="108" y="129"/>
                    </a:cubicBezTo>
                    <a:cubicBezTo>
                      <a:pt x="110" y="131"/>
                      <a:pt x="132" y="133"/>
                      <a:pt x="136" y="134"/>
                    </a:cubicBezTo>
                    <a:cubicBezTo>
                      <a:pt x="138" y="135"/>
                      <a:pt x="141" y="135"/>
                      <a:pt x="145" y="135"/>
                    </a:cubicBezTo>
                    <a:cubicBezTo>
                      <a:pt x="145" y="134"/>
                      <a:pt x="144" y="133"/>
                      <a:pt x="144" y="133"/>
                    </a:cubicBezTo>
                    <a:cubicBezTo>
                      <a:pt x="144" y="129"/>
                      <a:pt x="147" y="126"/>
                      <a:pt x="149" y="125"/>
                    </a:cubicBezTo>
                    <a:cubicBezTo>
                      <a:pt x="152" y="123"/>
                      <a:pt x="154" y="123"/>
                      <a:pt x="157" y="122"/>
                    </a:cubicBezTo>
                    <a:cubicBezTo>
                      <a:pt x="159" y="122"/>
                      <a:pt x="157" y="117"/>
                      <a:pt x="155" y="11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162">
                <a:extLst>
                  <a:ext uri="{FF2B5EF4-FFF2-40B4-BE49-F238E27FC236}">
                    <a16:creationId xmlns:a16="http://schemas.microsoft.com/office/drawing/2014/main" id="{79BD9609-E463-4B13-85E7-16162C53BF68}"/>
                  </a:ext>
                </a:extLst>
              </p:cNvPr>
              <p:cNvSpPr>
                <a:spLocks noEditPoints="1"/>
              </p:cNvSpPr>
              <p:nvPr/>
            </p:nvSpPr>
            <p:spPr bwMode="auto">
              <a:xfrm>
                <a:off x="5777947" y="2931686"/>
                <a:ext cx="754090" cy="355087"/>
              </a:xfrm>
              <a:custGeom>
                <a:avLst/>
                <a:gdLst>
                  <a:gd name="T0" fmla="*/ 316 w 327"/>
                  <a:gd name="T1" fmla="*/ 64 h 154"/>
                  <a:gd name="T2" fmla="*/ 306 w 327"/>
                  <a:gd name="T3" fmla="*/ 54 h 154"/>
                  <a:gd name="T4" fmla="*/ 285 w 327"/>
                  <a:gd name="T5" fmla="*/ 50 h 154"/>
                  <a:gd name="T6" fmla="*/ 265 w 327"/>
                  <a:gd name="T7" fmla="*/ 37 h 154"/>
                  <a:gd name="T8" fmla="*/ 243 w 327"/>
                  <a:gd name="T9" fmla="*/ 13 h 154"/>
                  <a:gd name="T10" fmla="*/ 221 w 327"/>
                  <a:gd name="T11" fmla="*/ 22 h 154"/>
                  <a:gd name="T12" fmla="*/ 216 w 327"/>
                  <a:gd name="T13" fmla="*/ 16 h 154"/>
                  <a:gd name="T14" fmla="*/ 203 w 327"/>
                  <a:gd name="T15" fmla="*/ 14 h 154"/>
                  <a:gd name="T16" fmla="*/ 197 w 327"/>
                  <a:gd name="T17" fmla="*/ 2 h 154"/>
                  <a:gd name="T18" fmla="*/ 169 w 327"/>
                  <a:gd name="T19" fmla="*/ 7 h 154"/>
                  <a:gd name="T20" fmla="*/ 137 w 327"/>
                  <a:gd name="T21" fmla="*/ 14 h 154"/>
                  <a:gd name="T22" fmla="*/ 121 w 327"/>
                  <a:gd name="T23" fmla="*/ 23 h 154"/>
                  <a:gd name="T24" fmla="*/ 118 w 327"/>
                  <a:gd name="T25" fmla="*/ 33 h 154"/>
                  <a:gd name="T26" fmla="*/ 121 w 327"/>
                  <a:gd name="T27" fmla="*/ 44 h 154"/>
                  <a:gd name="T28" fmla="*/ 112 w 327"/>
                  <a:gd name="T29" fmla="*/ 50 h 154"/>
                  <a:gd name="T30" fmla="*/ 100 w 327"/>
                  <a:gd name="T31" fmla="*/ 49 h 154"/>
                  <a:gd name="T32" fmla="*/ 80 w 327"/>
                  <a:gd name="T33" fmla="*/ 50 h 154"/>
                  <a:gd name="T34" fmla="*/ 66 w 327"/>
                  <a:gd name="T35" fmla="*/ 50 h 154"/>
                  <a:gd name="T36" fmla="*/ 44 w 327"/>
                  <a:gd name="T37" fmla="*/ 42 h 154"/>
                  <a:gd name="T38" fmla="*/ 25 w 327"/>
                  <a:gd name="T39" fmla="*/ 47 h 154"/>
                  <a:gd name="T40" fmla="*/ 18 w 327"/>
                  <a:gd name="T41" fmla="*/ 60 h 154"/>
                  <a:gd name="T42" fmla="*/ 3 w 327"/>
                  <a:gd name="T43" fmla="*/ 63 h 154"/>
                  <a:gd name="T44" fmla="*/ 0 w 327"/>
                  <a:gd name="T45" fmla="*/ 74 h 154"/>
                  <a:gd name="T46" fmla="*/ 12 w 327"/>
                  <a:gd name="T47" fmla="*/ 82 h 154"/>
                  <a:gd name="T48" fmla="*/ 20 w 327"/>
                  <a:gd name="T49" fmla="*/ 96 h 154"/>
                  <a:gd name="T50" fmla="*/ 41 w 327"/>
                  <a:gd name="T51" fmla="*/ 91 h 154"/>
                  <a:gd name="T52" fmla="*/ 46 w 327"/>
                  <a:gd name="T53" fmla="*/ 107 h 154"/>
                  <a:gd name="T54" fmla="*/ 31 w 327"/>
                  <a:gd name="T55" fmla="*/ 118 h 154"/>
                  <a:gd name="T56" fmla="*/ 46 w 327"/>
                  <a:gd name="T57" fmla="*/ 133 h 154"/>
                  <a:gd name="T58" fmla="*/ 53 w 327"/>
                  <a:gd name="T59" fmla="*/ 141 h 154"/>
                  <a:gd name="T60" fmla="*/ 77 w 327"/>
                  <a:gd name="T61" fmla="*/ 146 h 154"/>
                  <a:gd name="T62" fmla="*/ 99 w 327"/>
                  <a:gd name="T63" fmla="*/ 103 h 154"/>
                  <a:gd name="T64" fmla="*/ 112 w 327"/>
                  <a:gd name="T65" fmla="*/ 104 h 154"/>
                  <a:gd name="T66" fmla="*/ 136 w 327"/>
                  <a:gd name="T67" fmla="*/ 125 h 154"/>
                  <a:gd name="T68" fmla="*/ 160 w 327"/>
                  <a:gd name="T69" fmla="*/ 138 h 154"/>
                  <a:gd name="T70" fmla="*/ 178 w 327"/>
                  <a:gd name="T71" fmla="*/ 152 h 154"/>
                  <a:gd name="T72" fmla="*/ 195 w 327"/>
                  <a:gd name="T73" fmla="*/ 144 h 154"/>
                  <a:gd name="T74" fmla="*/ 213 w 327"/>
                  <a:gd name="T75" fmla="*/ 134 h 154"/>
                  <a:gd name="T76" fmla="*/ 240 w 327"/>
                  <a:gd name="T77" fmla="*/ 132 h 154"/>
                  <a:gd name="T78" fmla="*/ 275 w 327"/>
                  <a:gd name="T79" fmla="*/ 138 h 154"/>
                  <a:gd name="T80" fmla="*/ 275 w 327"/>
                  <a:gd name="T81" fmla="*/ 120 h 154"/>
                  <a:gd name="T82" fmla="*/ 286 w 327"/>
                  <a:gd name="T83" fmla="*/ 108 h 154"/>
                  <a:gd name="T84" fmla="*/ 297 w 327"/>
                  <a:gd name="T85" fmla="*/ 91 h 154"/>
                  <a:gd name="T86" fmla="*/ 317 w 327"/>
                  <a:gd name="T87" fmla="*/ 88 h 154"/>
                  <a:gd name="T88" fmla="*/ 325 w 327"/>
                  <a:gd name="T89" fmla="*/ 71 h 154"/>
                  <a:gd name="T90" fmla="*/ 122 w 327"/>
                  <a:gd name="T91" fmla="*/ 98 h 154"/>
                  <a:gd name="T92" fmla="*/ 257 w 327"/>
                  <a:gd name="T93" fmla="*/ 97 h 154"/>
                  <a:gd name="T94" fmla="*/ 225 w 327"/>
                  <a:gd name="T95" fmla="*/ 97 h 154"/>
                  <a:gd name="T96" fmla="*/ 257 w 327"/>
                  <a:gd name="T97" fmla="*/ 9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7" h="154">
                    <a:moveTo>
                      <a:pt x="326" y="63"/>
                    </a:moveTo>
                    <a:cubicBezTo>
                      <a:pt x="325" y="62"/>
                      <a:pt x="324" y="62"/>
                      <a:pt x="323" y="63"/>
                    </a:cubicBezTo>
                    <a:cubicBezTo>
                      <a:pt x="322" y="64"/>
                      <a:pt x="318" y="64"/>
                      <a:pt x="316" y="64"/>
                    </a:cubicBezTo>
                    <a:cubicBezTo>
                      <a:pt x="315" y="64"/>
                      <a:pt x="312" y="62"/>
                      <a:pt x="312" y="61"/>
                    </a:cubicBezTo>
                    <a:cubicBezTo>
                      <a:pt x="312" y="59"/>
                      <a:pt x="312" y="58"/>
                      <a:pt x="311" y="58"/>
                    </a:cubicBezTo>
                    <a:cubicBezTo>
                      <a:pt x="309" y="58"/>
                      <a:pt x="307" y="57"/>
                      <a:pt x="306" y="54"/>
                    </a:cubicBezTo>
                    <a:cubicBezTo>
                      <a:pt x="304" y="50"/>
                      <a:pt x="302" y="50"/>
                      <a:pt x="300" y="49"/>
                    </a:cubicBezTo>
                    <a:cubicBezTo>
                      <a:pt x="299" y="49"/>
                      <a:pt x="294" y="51"/>
                      <a:pt x="292" y="52"/>
                    </a:cubicBezTo>
                    <a:cubicBezTo>
                      <a:pt x="290" y="52"/>
                      <a:pt x="287" y="51"/>
                      <a:pt x="285" y="50"/>
                    </a:cubicBezTo>
                    <a:cubicBezTo>
                      <a:pt x="282" y="50"/>
                      <a:pt x="281" y="46"/>
                      <a:pt x="278" y="46"/>
                    </a:cubicBezTo>
                    <a:cubicBezTo>
                      <a:pt x="276" y="47"/>
                      <a:pt x="275" y="51"/>
                      <a:pt x="274" y="51"/>
                    </a:cubicBezTo>
                    <a:cubicBezTo>
                      <a:pt x="272" y="51"/>
                      <a:pt x="269" y="42"/>
                      <a:pt x="265" y="37"/>
                    </a:cubicBezTo>
                    <a:cubicBezTo>
                      <a:pt x="262" y="32"/>
                      <a:pt x="256" y="21"/>
                      <a:pt x="250" y="19"/>
                    </a:cubicBezTo>
                    <a:cubicBezTo>
                      <a:pt x="245" y="17"/>
                      <a:pt x="247" y="15"/>
                      <a:pt x="248" y="13"/>
                    </a:cubicBezTo>
                    <a:cubicBezTo>
                      <a:pt x="250" y="12"/>
                      <a:pt x="245" y="11"/>
                      <a:pt x="243" y="13"/>
                    </a:cubicBezTo>
                    <a:cubicBezTo>
                      <a:pt x="241" y="14"/>
                      <a:pt x="238" y="16"/>
                      <a:pt x="235" y="17"/>
                    </a:cubicBezTo>
                    <a:cubicBezTo>
                      <a:pt x="233" y="17"/>
                      <a:pt x="229" y="21"/>
                      <a:pt x="227" y="20"/>
                    </a:cubicBezTo>
                    <a:cubicBezTo>
                      <a:pt x="224" y="19"/>
                      <a:pt x="223" y="24"/>
                      <a:pt x="221" y="22"/>
                    </a:cubicBezTo>
                    <a:cubicBezTo>
                      <a:pt x="219" y="20"/>
                      <a:pt x="224" y="18"/>
                      <a:pt x="224" y="17"/>
                    </a:cubicBezTo>
                    <a:cubicBezTo>
                      <a:pt x="224" y="15"/>
                      <a:pt x="220" y="17"/>
                      <a:pt x="219" y="16"/>
                    </a:cubicBezTo>
                    <a:cubicBezTo>
                      <a:pt x="218" y="15"/>
                      <a:pt x="216" y="14"/>
                      <a:pt x="216" y="16"/>
                    </a:cubicBezTo>
                    <a:cubicBezTo>
                      <a:pt x="216" y="17"/>
                      <a:pt x="213" y="16"/>
                      <a:pt x="213" y="15"/>
                    </a:cubicBezTo>
                    <a:cubicBezTo>
                      <a:pt x="213" y="14"/>
                      <a:pt x="212" y="11"/>
                      <a:pt x="210" y="13"/>
                    </a:cubicBezTo>
                    <a:cubicBezTo>
                      <a:pt x="209" y="15"/>
                      <a:pt x="204" y="16"/>
                      <a:pt x="203" y="14"/>
                    </a:cubicBezTo>
                    <a:cubicBezTo>
                      <a:pt x="202" y="13"/>
                      <a:pt x="204" y="13"/>
                      <a:pt x="204" y="11"/>
                    </a:cubicBezTo>
                    <a:cubicBezTo>
                      <a:pt x="204" y="9"/>
                      <a:pt x="202" y="7"/>
                      <a:pt x="202" y="5"/>
                    </a:cubicBezTo>
                    <a:cubicBezTo>
                      <a:pt x="203" y="3"/>
                      <a:pt x="199" y="1"/>
                      <a:pt x="197" y="2"/>
                    </a:cubicBezTo>
                    <a:cubicBezTo>
                      <a:pt x="195" y="3"/>
                      <a:pt x="193" y="2"/>
                      <a:pt x="191" y="1"/>
                    </a:cubicBezTo>
                    <a:cubicBezTo>
                      <a:pt x="189" y="0"/>
                      <a:pt x="181" y="2"/>
                      <a:pt x="181" y="3"/>
                    </a:cubicBezTo>
                    <a:cubicBezTo>
                      <a:pt x="181" y="5"/>
                      <a:pt x="171" y="7"/>
                      <a:pt x="169" y="7"/>
                    </a:cubicBezTo>
                    <a:cubicBezTo>
                      <a:pt x="167" y="8"/>
                      <a:pt x="160" y="9"/>
                      <a:pt x="158" y="9"/>
                    </a:cubicBezTo>
                    <a:cubicBezTo>
                      <a:pt x="155" y="10"/>
                      <a:pt x="153" y="12"/>
                      <a:pt x="150" y="12"/>
                    </a:cubicBezTo>
                    <a:cubicBezTo>
                      <a:pt x="146" y="12"/>
                      <a:pt x="140" y="12"/>
                      <a:pt x="137" y="14"/>
                    </a:cubicBezTo>
                    <a:cubicBezTo>
                      <a:pt x="135" y="17"/>
                      <a:pt x="130" y="15"/>
                      <a:pt x="128" y="16"/>
                    </a:cubicBezTo>
                    <a:cubicBezTo>
                      <a:pt x="126" y="16"/>
                      <a:pt x="122" y="15"/>
                      <a:pt x="121" y="16"/>
                    </a:cubicBezTo>
                    <a:cubicBezTo>
                      <a:pt x="120" y="17"/>
                      <a:pt x="120" y="21"/>
                      <a:pt x="121" y="23"/>
                    </a:cubicBezTo>
                    <a:cubicBezTo>
                      <a:pt x="122" y="24"/>
                      <a:pt x="128" y="25"/>
                      <a:pt x="128" y="26"/>
                    </a:cubicBezTo>
                    <a:cubicBezTo>
                      <a:pt x="129" y="27"/>
                      <a:pt x="123" y="27"/>
                      <a:pt x="120" y="28"/>
                    </a:cubicBezTo>
                    <a:cubicBezTo>
                      <a:pt x="117" y="28"/>
                      <a:pt x="118" y="32"/>
                      <a:pt x="118" y="33"/>
                    </a:cubicBezTo>
                    <a:cubicBezTo>
                      <a:pt x="119" y="35"/>
                      <a:pt x="116" y="37"/>
                      <a:pt x="114" y="38"/>
                    </a:cubicBezTo>
                    <a:cubicBezTo>
                      <a:pt x="111" y="38"/>
                      <a:pt x="114" y="42"/>
                      <a:pt x="116" y="42"/>
                    </a:cubicBezTo>
                    <a:cubicBezTo>
                      <a:pt x="118" y="42"/>
                      <a:pt x="120" y="44"/>
                      <a:pt x="121" y="44"/>
                    </a:cubicBezTo>
                    <a:cubicBezTo>
                      <a:pt x="123" y="44"/>
                      <a:pt x="123" y="47"/>
                      <a:pt x="123" y="49"/>
                    </a:cubicBezTo>
                    <a:cubicBezTo>
                      <a:pt x="123" y="52"/>
                      <a:pt x="121" y="52"/>
                      <a:pt x="118" y="52"/>
                    </a:cubicBezTo>
                    <a:cubicBezTo>
                      <a:pt x="116" y="52"/>
                      <a:pt x="114" y="50"/>
                      <a:pt x="112" y="50"/>
                    </a:cubicBezTo>
                    <a:cubicBezTo>
                      <a:pt x="111" y="49"/>
                      <a:pt x="111" y="53"/>
                      <a:pt x="110" y="54"/>
                    </a:cubicBezTo>
                    <a:cubicBezTo>
                      <a:pt x="108" y="54"/>
                      <a:pt x="108" y="51"/>
                      <a:pt x="106" y="51"/>
                    </a:cubicBezTo>
                    <a:cubicBezTo>
                      <a:pt x="104" y="51"/>
                      <a:pt x="101" y="51"/>
                      <a:pt x="100" y="49"/>
                    </a:cubicBezTo>
                    <a:cubicBezTo>
                      <a:pt x="100" y="47"/>
                      <a:pt x="95" y="46"/>
                      <a:pt x="92" y="48"/>
                    </a:cubicBezTo>
                    <a:cubicBezTo>
                      <a:pt x="90" y="50"/>
                      <a:pt x="90" y="49"/>
                      <a:pt x="88" y="48"/>
                    </a:cubicBezTo>
                    <a:cubicBezTo>
                      <a:pt x="86" y="47"/>
                      <a:pt x="81" y="49"/>
                      <a:pt x="80" y="50"/>
                    </a:cubicBezTo>
                    <a:cubicBezTo>
                      <a:pt x="79" y="52"/>
                      <a:pt x="75" y="53"/>
                      <a:pt x="72" y="51"/>
                    </a:cubicBezTo>
                    <a:cubicBezTo>
                      <a:pt x="70" y="49"/>
                      <a:pt x="68" y="49"/>
                      <a:pt x="68" y="51"/>
                    </a:cubicBezTo>
                    <a:cubicBezTo>
                      <a:pt x="68" y="54"/>
                      <a:pt x="66" y="52"/>
                      <a:pt x="66" y="50"/>
                    </a:cubicBezTo>
                    <a:cubicBezTo>
                      <a:pt x="66" y="49"/>
                      <a:pt x="61" y="46"/>
                      <a:pt x="59" y="44"/>
                    </a:cubicBezTo>
                    <a:cubicBezTo>
                      <a:pt x="57" y="43"/>
                      <a:pt x="50" y="43"/>
                      <a:pt x="50" y="42"/>
                    </a:cubicBezTo>
                    <a:cubicBezTo>
                      <a:pt x="49" y="40"/>
                      <a:pt x="45" y="39"/>
                      <a:pt x="44" y="42"/>
                    </a:cubicBezTo>
                    <a:cubicBezTo>
                      <a:pt x="43" y="44"/>
                      <a:pt x="41" y="42"/>
                      <a:pt x="40" y="42"/>
                    </a:cubicBezTo>
                    <a:cubicBezTo>
                      <a:pt x="38" y="41"/>
                      <a:pt x="35" y="43"/>
                      <a:pt x="34" y="43"/>
                    </a:cubicBezTo>
                    <a:cubicBezTo>
                      <a:pt x="32" y="44"/>
                      <a:pt x="28" y="47"/>
                      <a:pt x="25" y="47"/>
                    </a:cubicBezTo>
                    <a:cubicBezTo>
                      <a:pt x="23" y="47"/>
                      <a:pt x="24" y="50"/>
                      <a:pt x="21" y="51"/>
                    </a:cubicBezTo>
                    <a:cubicBezTo>
                      <a:pt x="18" y="52"/>
                      <a:pt x="18" y="54"/>
                      <a:pt x="19" y="55"/>
                    </a:cubicBezTo>
                    <a:cubicBezTo>
                      <a:pt x="19" y="57"/>
                      <a:pt x="21" y="59"/>
                      <a:pt x="18" y="60"/>
                    </a:cubicBezTo>
                    <a:cubicBezTo>
                      <a:pt x="15" y="62"/>
                      <a:pt x="14" y="57"/>
                      <a:pt x="11" y="55"/>
                    </a:cubicBezTo>
                    <a:cubicBezTo>
                      <a:pt x="9" y="53"/>
                      <a:pt x="7" y="55"/>
                      <a:pt x="7" y="58"/>
                    </a:cubicBezTo>
                    <a:cubicBezTo>
                      <a:pt x="7" y="60"/>
                      <a:pt x="4" y="60"/>
                      <a:pt x="3" y="63"/>
                    </a:cubicBezTo>
                    <a:cubicBezTo>
                      <a:pt x="1" y="65"/>
                      <a:pt x="5" y="66"/>
                      <a:pt x="5" y="67"/>
                    </a:cubicBezTo>
                    <a:cubicBezTo>
                      <a:pt x="5" y="68"/>
                      <a:pt x="3" y="69"/>
                      <a:pt x="2" y="69"/>
                    </a:cubicBezTo>
                    <a:cubicBezTo>
                      <a:pt x="2" y="70"/>
                      <a:pt x="0" y="73"/>
                      <a:pt x="0" y="74"/>
                    </a:cubicBezTo>
                    <a:cubicBezTo>
                      <a:pt x="1" y="75"/>
                      <a:pt x="5" y="75"/>
                      <a:pt x="5" y="78"/>
                    </a:cubicBezTo>
                    <a:cubicBezTo>
                      <a:pt x="5" y="80"/>
                      <a:pt x="4" y="83"/>
                      <a:pt x="6" y="82"/>
                    </a:cubicBezTo>
                    <a:cubicBezTo>
                      <a:pt x="9" y="81"/>
                      <a:pt x="11" y="82"/>
                      <a:pt x="12" y="82"/>
                    </a:cubicBezTo>
                    <a:cubicBezTo>
                      <a:pt x="14" y="82"/>
                      <a:pt x="15" y="84"/>
                      <a:pt x="17" y="87"/>
                    </a:cubicBezTo>
                    <a:cubicBezTo>
                      <a:pt x="20" y="90"/>
                      <a:pt x="21" y="92"/>
                      <a:pt x="18" y="92"/>
                    </a:cubicBezTo>
                    <a:cubicBezTo>
                      <a:pt x="16" y="93"/>
                      <a:pt x="17" y="94"/>
                      <a:pt x="20" y="96"/>
                    </a:cubicBezTo>
                    <a:cubicBezTo>
                      <a:pt x="21" y="96"/>
                      <a:pt x="22" y="97"/>
                      <a:pt x="23" y="97"/>
                    </a:cubicBezTo>
                    <a:cubicBezTo>
                      <a:pt x="23" y="97"/>
                      <a:pt x="24" y="97"/>
                      <a:pt x="24" y="96"/>
                    </a:cubicBezTo>
                    <a:cubicBezTo>
                      <a:pt x="28" y="93"/>
                      <a:pt x="36" y="89"/>
                      <a:pt x="41" y="91"/>
                    </a:cubicBezTo>
                    <a:cubicBezTo>
                      <a:pt x="46" y="92"/>
                      <a:pt x="51" y="90"/>
                      <a:pt x="53" y="93"/>
                    </a:cubicBezTo>
                    <a:cubicBezTo>
                      <a:pt x="56" y="97"/>
                      <a:pt x="53" y="103"/>
                      <a:pt x="54" y="105"/>
                    </a:cubicBezTo>
                    <a:cubicBezTo>
                      <a:pt x="55" y="107"/>
                      <a:pt x="50" y="108"/>
                      <a:pt x="46" y="107"/>
                    </a:cubicBezTo>
                    <a:cubicBezTo>
                      <a:pt x="43" y="107"/>
                      <a:pt x="36" y="109"/>
                      <a:pt x="36" y="111"/>
                    </a:cubicBezTo>
                    <a:cubicBezTo>
                      <a:pt x="37" y="113"/>
                      <a:pt x="40" y="118"/>
                      <a:pt x="35" y="115"/>
                    </a:cubicBezTo>
                    <a:cubicBezTo>
                      <a:pt x="31" y="113"/>
                      <a:pt x="29" y="118"/>
                      <a:pt x="31" y="118"/>
                    </a:cubicBezTo>
                    <a:cubicBezTo>
                      <a:pt x="34" y="118"/>
                      <a:pt x="37" y="121"/>
                      <a:pt x="37" y="123"/>
                    </a:cubicBezTo>
                    <a:cubicBezTo>
                      <a:pt x="37" y="125"/>
                      <a:pt x="38" y="130"/>
                      <a:pt x="40" y="129"/>
                    </a:cubicBezTo>
                    <a:cubicBezTo>
                      <a:pt x="42" y="129"/>
                      <a:pt x="42" y="133"/>
                      <a:pt x="46" y="133"/>
                    </a:cubicBezTo>
                    <a:cubicBezTo>
                      <a:pt x="49" y="132"/>
                      <a:pt x="52" y="134"/>
                      <a:pt x="50" y="137"/>
                    </a:cubicBezTo>
                    <a:cubicBezTo>
                      <a:pt x="47" y="140"/>
                      <a:pt x="51" y="148"/>
                      <a:pt x="52" y="146"/>
                    </a:cubicBezTo>
                    <a:cubicBezTo>
                      <a:pt x="53" y="145"/>
                      <a:pt x="52" y="143"/>
                      <a:pt x="53" y="141"/>
                    </a:cubicBezTo>
                    <a:cubicBezTo>
                      <a:pt x="51" y="137"/>
                      <a:pt x="59" y="137"/>
                      <a:pt x="61" y="137"/>
                    </a:cubicBezTo>
                    <a:cubicBezTo>
                      <a:pt x="64" y="137"/>
                      <a:pt x="68" y="140"/>
                      <a:pt x="71" y="144"/>
                    </a:cubicBezTo>
                    <a:cubicBezTo>
                      <a:pt x="74" y="148"/>
                      <a:pt x="77" y="146"/>
                      <a:pt x="77" y="146"/>
                    </a:cubicBezTo>
                    <a:cubicBezTo>
                      <a:pt x="78" y="110"/>
                      <a:pt x="78" y="110"/>
                      <a:pt x="78" y="110"/>
                    </a:cubicBezTo>
                    <a:cubicBezTo>
                      <a:pt x="98" y="105"/>
                      <a:pt x="98" y="105"/>
                      <a:pt x="98" y="105"/>
                    </a:cubicBezTo>
                    <a:cubicBezTo>
                      <a:pt x="99" y="104"/>
                      <a:pt x="99" y="104"/>
                      <a:pt x="99" y="103"/>
                    </a:cubicBezTo>
                    <a:cubicBezTo>
                      <a:pt x="102" y="99"/>
                      <a:pt x="105" y="103"/>
                      <a:pt x="106" y="103"/>
                    </a:cubicBezTo>
                    <a:cubicBezTo>
                      <a:pt x="107" y="104"/>
                      <a:pt x="107" y="99"/>
                      <a:pt x="110" y="100"/>
                    </a:cubicBezTo>
                    <a:cubicBezTo>
                      <a:pt x="113" y="100"/>
                      <a:pt x="109" y="104"/>
                      <a:pt x="112" y="104"/>
                    </a:cubicBezTo>
                    <a:cubicBezTo>
                      <a:pt x="113" y="104"/>
                      <a:pt x="117" y="110"/>
                      <a:pt x="116" y="115"/>
                    </a:cubicBezTo>
                    <a:cubicBezTo>
                      <a:pt x="119" y="118"/>
                      <a:pt x="125" y="124"/>
                      <a:pt x="125" y="125"/>
                    </a:cubicBezTo>
                    <a:cubicBezTo>
                      <a:pt x="126" y="127"/>
                      <a:pt x="134" y="124"/>
                      <a:pt x="136" y="125"/>
                    </a:cubicBezTo>
                    <a:cubicBezTo>
                      <a:pt x="137" y="125"/>
                      <a:pt x="150" y="125"/>
                      <a:pt x="152" y="125"/>
                    </a:cubicBezTo>
                    <a:cubicBezTo>
                      <a:pt x="154" y="125"/>
                      <a:pt x="156" y="129"/>
                      <a:pt x="158" y="130"/>
                    </a:cubicBezTo>
                    <a:cubicBezTo>
                      <a:pt x="161" y="131"/>
                      <a:pt x="160" y="135"/>
                      <a:pt x="160" y="138"/>
                    </a:cubicBezTo>
                    <a:cubicBezTo>
                      <a:pt x="161" y="140"/>
                      <a:pt x="164" y="143"/>
                      <a:pt x="165" y="146"/>
                    </a:cubicBezTo>
                    <a:cubicBezTo>
                      <a:pt x="165" y="148"/>
                      <a:pt x="169" y="147"/>
                      <a:pt x="172" y="148"/>
                    </a:cubicBezTo>
                    <a:cubicBezTo>
                      <a:pt x="174" y="148"/>
                      <a:pt x="178" y="149"/>
                      <a:pt x="178" y="152"/>
                    </a:cubicBezTo>
                    <a:cubicBezTo>
                      <a:pt x="179" y="154"/>
                      <a:pt x="182" y="152"/>
                      <a:pt x="182" y="151"/>
                    </a:cubicBezTo>
                    <a:cubicBezTo>
                      <a:pt x="182" y="149"/>
                      <a:pt x="186" y="146"/>
                      <a:pt x="190" y="144"/>
                    </a:cubicBezTo>
                    <a:cubicBezTo>
                      <a:pt x="193" y="143"/>
                      <a:pt x="194" y="143"/>
                      <a:pt x="195" y="144"/>
                    </a:cubicBezTo>
                    <a:cubicBezTo>
                      <a:pt x="196" y="142"/>
                      <a:pt x="197" y="140"/>
                      <a:pt x="197" y="139"/>
                    </a:cubicBezTo>
                    <a:cubicBezTo>
                      <a:pt x="199" y="139"/>
                      <a:pt x="202" y="136"/>
                      <a:pt x="202" y="134"/>
                    </a:cubicBezTo>
                    <a:cubicBezTo>
                      <a:pt x="203" y="131"/>
                      <a:pt x="209" y="131"/>
                      <a:pt x="213" y="134"/>
                    </a:cubicBezTo>
                    <a:cubicBezTo>
                      <a:pt x="218" y="136"/>
                      <a:pt x="220" y="136"/>
                      <a:pt x="221" y="132"/>
                    </a:cubicBezTo>
                    <a:cubicBezTo>
                      <a:pt x="221" y="129"/>
                      <a:pt x="227" y="128"/>
                      <a:pt x="229" y="129"/>
                    </a:cubicBezTo>
                    <a:cubicBezTo>
                      <a:pt x="231" y="130"/>
                      <a:pt x="237" y="133"/>
                      <a:pt x="240" y="132"/>
                    </a:cubicBezTo>
                    <a:cubicBezTo>
                      <a:pt x="242" y="131"/>
                      <a:pt x="257" y="132"/>
                      <a:pt x="260" y="133"/>
                    </a:cubicBezTo>
                    <a:cubicBezTo>
                      <a:pt x="264" y="134"/>
                      <a:pt x="265" y="132"/>
                      <a:pt x="268" y="136"/>
                    </a:cubicBezTo>
                    <a:cubicBezTo>
                      <a:pt x="270" y="139"/>
                      <a:pt x="272" y="136"/>
                      <a:pt x="275" y="138"/>
                    </a:cubicBezTo>
                    <a:cubicBezTo>
                      <a:pt x="275" y="137"/>
                      <a:pt x="274" y="136"/>
                      <a:pt x="274" y="135"/>
                    </a:cubicBezTo>
                    <a:cubicBezTo>
                      <a:pt x="274" y="133"/>
                      <a:pt x="278" y="131"/>
                      <a:pt x="279" y="129"/>
                    </a:cubicBezTo>
                    <a:cubicBezTo>
                      <a:pt x="279" y="127"/>
                      <a:pt x="275" y="122"/>
                      <a:pt x="275" y="120"/>
                    </a:cubicBezTo>
                    <a:cubicBezTo>
                      <a:pt x="275" y="118"/>
                      <a:pt x="275" y="114"/>
                      <a:pt x="274" y="113"/>
                    </a:cubicBezTo>
                    <a:cubicBezTo>
                      <a:pt x="272" y="112"/>
                      <a:pt x="277" y="110"/>
                      <a:pt x="278" y="110"/>
                    </a:cubicBezTo>
                    <a:cubicBezTo>
                      <a:pt x="281" y="110"/>
                      <a:pt x="285" y="107"/>
                      <a:pt x="286" y="108"/>
                    </a:cubicBezTo>
                    <a:cubicBezTo>
                      <a:pt x="287" y="109"/>
                      <a:pt x="289" y="110"/>
                      <a:pt x="292" y="110"/>
                    </a:cubicBezTo>
                    <a:cubicBezTo>
                      <a:pt x="294" y="110"/>
                      <a:pt x="293" y="107"/>
                      <a:pt x="292" y="106"/>
                    </a:cubicBezTo>
                    <a:cubicBezTo>
                      <a:pt x="290" y="105"/>
                      <a:pt x="296" y="94"/>
                      <a:pt x="297" y="91"/>
                    </a:cubicBezTo>
                    <a:cubicBezTo>
                      <a:pt x="297" y="87"/>
                      <a:pt x="299" y="90"/>
                      <a:pt x="302" y="91"/>
                    </a:cubicBezTo>
                    <a:cubicBezTo>
                      <a:pt x="305" y="91"/>
                      <a:pt x="308" y="90"/>
                      <a:pt x="309" y="91"/>
                    </a:cubicBezTo>
                    <a:cubicBezTo>
                      <a:pt x="311" y="92"/>
                      <a:pt x="316" y="90"/>
                      <a:pt x="317" y="88"/>
                    </a:cubicBezTo>
                    <a:cubicBezTo>
                      <a:pt x="318" y="87"/>
                      <a:pt x="316" y="86"/>
                      <a:pt x="316" y="82"/>
                    </a:cubicBezTo>
                    <a:cubicBezTo>
                      <a:pt x="316" y="78"/>
                      <a:pt x="318" y="76"/>
                      <a:pt x="321" y="76"/>
                    </a:cubicBezTo>
                    <a:cubicBezTo>
                      <a:pt x="324" y="76"/>
                      <a:pt x="325" y="73"/>
                      <a:pt x="325" y="71"/>
                    </a:cubicBezTo>
                    <a:cubicBezTo>
                      <a:pt x="325" y="70"/>
                      <a:pt x="327" y="69"/>
                      <a:pt x="327" y="66"/>
                    </a:cubicBezTo>
                    <a:cubicBezTo>
                      <a:pt x="326" y="65"/>
                      <a:pt x="326" y="64"/>
                      <a:pt x="326" y="63"/>
                    </a:cubicBezTo>
                    <a:close/>
                    <a:moveTo>
                      <a:pt x="122" y="98"/>
                    </a:moveTo>
                    <a:cubicBezTo>
                      <a:pt x="121" y="99"/>
                      <a:pt x="112" y="97"/>
                      <a:pt x="111" y="95"/>
                    </a:cubicBezTo>
                    <a:cubicBezTo>
                      <a:pt x="110" y="93"/>
                      <a:pt x="124" y="95"/>
                      <a:pt x="122" y="98"/>
                    </a:cubicBezTo>
                    <a:close/>
                    <a:moveTo>
                      <a:pt x="257" y="97"/>
                    </a:moveTo>
                    <a:cubicBezTo>
                      <a:pt x="250" y="97"/>
                      <a:pt x="236" y="94"/>
                      <a:pt x="230" y="100"/>
                    </a:cubicBezTo>
                    <a:cubicBezTo>
                      <a:pt x="224" y="107"/>
                      <a:pt x="228" y="110"/>
                      <a:pt x="226" y="111"/>
                    </a:cubicBezTo>
                    <a:cubicBezTo>
                      <a:pt x="223" y="111"/>
                      <a:pt x="221" y="101"/>
                      <a:pt x="225" y="97"/>
                    </a:cubicBezTo>
                    <a:cubicBezTo>
                      <a:pt x="228" y="94"/>
                      <a:pt x="239" y="93"/>
                      <a:pt x="245" y="94"/>
                    </a:cubicBezTo>
                    <a:cubicBezTo>
                      <a:pt x="252" y="96"/>
                      <a:pt x="264" y="93"/>
                      <a:pt x="265" y="93"/>
                    </a:cubicBezTo>
                    <a:cubicBezTo>
                      <a:pt x="267" y="94"/>
                      <a:pt x="264" y="97"/>
                      <a:pt x="257" y="9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165">
                <a:extLst>
                  <a:ext uri="{FF2B5EF4-FFF2-40B4-BE49-F238E27FC236}">
                    <a16:creationId xmlns:a16="http://schemas.microsoft.com/office/drawing/2014/main" id="{A5CF9B69-8025-48D9-B5E7-4C9CA37D47EF}"/>
                  </a:ext>
                </a:extLst>
              </p:cNvPr>
              <p:cNvSpPr>
                <a:spLocks/>
              </p:cNvSpPr>
              <p:nvPr/>
            </p:nvSpPr>
            <p:spPr bwMode="auto">
              <a:xfrm>
                <a:off x="5146820" y="3983146"/>
                <a:ext cx="341285" cy="356342"/>
              </a:xfrm>
              <a:custGeom>
                <a:avLst/>
                <a:gdLst>
                  <a:gd name="T0" fmla="*/ 132 w 148"/>
                  <a:gd name="T1" fmla="*/ 72 h 155"/>
                  <a:gd name="T2" fmla="*/ 132 w 148"/>
                  <a:gd name="T3" fmla="*/ 67 h 155"/>
                  <a:gd name="T4" fmla="*/ 130 w 148"/>
                  <a:gd name="T5" fmla="*/ 65 h 155"/>
                  <a:gd name="T6" fmla="*/ 133 w 148"/>
                  <a:gd name="T7" fmla="*/ 57 h 155"/>
                  <a:gd name="T8" fmla="*/ 136 w 148"/>
                  <a:gd name="T9" fmla="*/ 51 h 155"/>
                  <a:gd name="T10" fmla="*/ 139 w 148"/>
                  <a:gd name="T11" fmla="*/ 38 h 155"/>
                  <a:gd name="T12" fmla="*/ 145 w 148"/>
                  <a:gd name="T13" fmla="*/ 31 h 155"/>
                  <a:gd name="T14" fmla="*/ 145 w 148"/>
                  <a:gd name="T15" fmla="*/ 23 h 155"/>
                  <a:gd name="T16" fmla="*/ 146 w 148"/>
                  <a:gd name="T17" fmla="*/ 16 h 155"/>
                  <a:gd name="T18" fmla="*/ 133 w 148"/>
                  <a:gd name="T19" fmla="*/ 9 h 155"/>
                  <a:gd name="T20" fmla="*/ 123 w 148"/>
                  <a:gd name="T21" fmla="*/ 9 h 155"/>
                  <a:gd name="T22" fmla="*/ 118 w 148"/>
                  <a:gd name="T23" fmla="*/ 3 h 155"/>
                  <a:gd name="T24" fmla="*/ 112 w 148"/>
                  <a:gd name="T25" fmla="*/ 4 h 155"/>
                  <a:gd name="T26" fmla="*/ 96 w 148"/>
                  <a:gd name="T27" fmla="*/ 4 h 155"/>
                  <a:gd name="T28" fmla="*/ 82 w 148"/>
                  <a:gd name="T29" fmla="*/ 6 h 155"/>
                  <a:gd name="T30" fmla="*/ 64 w 148"/>
                  <a:gd name="T31" fmla="*/ 9 h 155"/>
                  <a:gd name="T32" fmla="*/ 49 w 148"/>
                  <a:gd name="T33" fmla="*/ 11 h 155"/>
                  <a:gd name="T34" fmla="*/ 48 w 148"/>
                  <a:gd name="T35" fmla="*/ 25 h 155"/>
                  <a:gd name="T36" fmla="*/ 39 w 148"/>
                  <a:gd name="T37" fmla="*/ 50 h 155"/>
                  <a:gd name="T38" fmla="*/ 31 w 148"/>
                  <a:gd name="T39" fmla="*/ 72 h 155"/>
                  <a:gd name="T40" fmla="*/ 23 w 148"/>
                  <a:gd name="T41" fmla="*/ 83 h 155"/>
                  <a:gd name="T42" fmla="*/ 13 w 148"/>
                  <a:gd name="T43" fmla="*/ 83 h 155"/>
                  <a:gd name="T44" fmla="*/ 0 w 148"/>
                  <a:gd name="T45" fmla="*/ 86 h 155"/>
                  <a:gd name="T46" fmla="*/ 3 w 148"/>
                  <a:gd name="T47" fmla="*/ 96 h 155"/>
                  <a:gd name="T48" fmla="*/ 34 w 148"/>
                  <a:gd name="T49" fmla="*/ 94 h 155"/>
                  <a:gd name="T50" fmla="*/ 39 w 148"/>
                  <a:gd name="T51" fmla="*/ 106 h 155"/>
                  <a:gd name="T52" fmla="*/ 55 w 148"/>
                  <a:gd name="T53" fmla="*/ 110 h 155"/>
                  <a:gd name="T54" fmla="*/ 64 w 148"/>
                  <a:gd name="T55" fmla="*/ 103 h 155"/>
                  <a:gd name="T56" fmla="*/ 74 w 148"/>
                  <a:gd name="T57" fmla="*/ 106 h 155"/>
                  <a:gd name="T58" fmla="*/ 74 w 148"/>
                  <a:gd name="T59" fmla="*/ 123 h 155"/>
                  <a:gd name="T60" fmla="*/ 78 w 148"/>
                  <a:gd name="T61" fmla="*/ 136 h 155"/>
                  <a:gd name="T62" fmla="*/ 89 w 148"/>
                  <a:gd name="T63" fmla="*/ 133 h 155"/>
                  <a:gd name="T64" fmla="*/ 94 w 148"/>
                  <a:gd name="T65" fmla="*/ 136 h 155"/>
                  <a:gd name="T66" fmla="*/ 101 w 148"/>
                  <a:gd name="T67" fmla="*/ 137 h 155"/>
                  <a:gd name="T68" fmla="*/ 110 w 148"/>
                  <a:gd name="T69" fmla="*/ 143 h 155"/>
                  <a:gd name="T70" fmla="*/ 116 w 148"/>
                  <a:gd name="T71" fmla="*/ 141 h 155"/>
                  <a:gd name="T72" fmla="*/ 127 w 148"/>
                  <a:gd name="T73" fmla="*/ 147 h 155"/>
                  <a:gd name="T74" fmla="*/ 136 w 148"/>
                  <a:gd name="T75" fmla="*/ 153 h 155"/>
                  <a:gd name="T76" fmla="*/ 136 w 148"/>
                  <a:gd name="T77" fmla="*/ 144 h 155"/>
                  <a:gd name="T78" fmla="*/ 125 w 148"/>
                  <a:gd name="T79" fmla="*/ 140 h 155"/>
                  <a:gd name="T80" fmla="*/ 127 w 148"/>
                  <a:gd name="T81" fmla="*/ 123 h 155"/>
                  <a:gd name="T82" fmla="*/ 131 w 148"/>
                  <a:gd name="T83" fmla="*/ 113 h 155"/>
                  <a:gd name="T84" fmla="*/ 141 w 148"/>
                  <a:gd name="T85" fmla="*/ 112 h 155"/>
                  <a:gd name="T86" fmla="*/ 135 w 148"/>
                  <a:gd name="T87" fmla="*/ 10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155">
                    <a:moveTo>
                      <a:pt x="135" y="102"/>
                    </a:moveTo>
                    <a:cubicBezTo>
                      <a:pt x="131" y="100"/>
                      <a:pt x="130" y="73"/>
                      <a:pt x="132" y="72"/>
                    </a:cubicBezTo>
                    <a:cubicBezTo>
                      <a:pt x="132" y="72"/>
                      <a:pt x="132" y="73"/>
                      <a:pt x="133" y="73"/>
                    </a:cubicBezTo>
                    <a:cubicBezTo>
                      <a:pt x="132" y="67"/>
                      <a:pt x="132" y="67"/>
                      <a:pt x="132" y="67"/>
                    </a:cubicBezTo>
                    <a:cubicBezTo>
                      <a:pt x="132" y="67"/>
                      <a:pt x="132" y="67"/>
                      <a:pt x="132" y="67"/>
                    </a:cubicBezTo>
                    <a:cubicBezTo>
                      <a:pt x="131" y="67"/>
                      <a:pt x="130" y="66"/>
                      <a:pt x="130" y="65"/>
                    </a:cubicBezTo>
                    <a:cubicBezTo>
                      <a:pt x="130" y="62"/>
                      <a:pt x="132" y="62"/>
                      <a:pt x="132" y="62"/>
                    </a:cubicBezTo>
                    <a:cubicBezTo>
                      <a:pt x="132" y="62"/>
                      <a:pt x="131" y="58"/>
                      <a:pt x="133" y="57"/>
                    </a:cubicBezTo>
                    <a:cubicBezTo>
                      <a:pt x="134" y="57"/>
                      <a:pt x="134" y="57"/>
                      <a:pt x="134" y="56"/>
                    </a:cubicBezTo>
                    <a:cubicBezTo>
                      <a:pt x="135" y="55"/>
                      <a:pt x="136" y="52"/>
                      <a:pt x="136" y="51"/>
                    </a:cubicBezTo>
                    <a:cubicBezTo>
                      <a:pt x="136" y="48"/>
                      <a:pt x="136" y="46"/>
                      <a:pt x="137" y="44"/>
                    </a:cubicBezTo>
                    <a:cubicBezTo>
                      <a:pt x="138" y="42"/>
                      <a:pt x="138" y="39"/>
                      <a:pt x="139" y="38"/>
                    </a:cubicBezTo>
                    <a:cubicBezTo>
                      <a:pt x="140" y="37"/>
                      <a:pt x="140" y="34"/>
                      <a:pt x="142" y="33"/>
                    </a:cubicBezTo>
                    <a:cubicBezTo>
                      <a:pt x="144" y="33"/>
                      <a:pt x="145" y="32"/>
                      <a:pt x="145" y="31"/>
                    </a:cubicBezTo>
                    <a:cubicBezTo>
                      <a:pt x="146" y="30"/>
                      <a:pt x="148" y="29"/>
                      <a:pt x="148" y="27"/>
                    </a:cubicBezTo>
                    <a:cubicBezTo>
                      <a:pt x="148" y="25"/>
                      <a:pt x="145" y="25"/>
                      <a:pt x="145" y="23"/>
                    </a:cubicBezTo>
                    <a:cubicBezTo>
                      <a:pt x="145" y="21"/>
                      <a:pt x="146" y="16"/>
                      <a:pt x="146" y="16"/>
                    </a:cubicBezTo>
                    <a:cubicBezTo>
                      <a:pt x="146" y="16"/>
                      <a:pt x="146" y="16"/>
                      <a:pt x="146" y="16"/>
                    </a:cubicBezTo>
                    <a:cubicBezTo>
                      <a:pt x="142" y="13"/>
                      <a:pt x="138" y="9"/>
                      <a:pt x="137" y="8"/>
                    </a:cubicBezTo>
                    <a:cubicBezTo>
                      <a:pt x="135" y="7"/>
                      <a:pt x="133" y="9"/>
                      <a:pt x="133" y="9"/>
                    </a:cubicBezTo>
                    <a:cubicBezTo>
                      <a:pt x="133" y="9"/>
                      <a:pt x="130" y="7"/>
                      <a:pt x="128" y="9"/>
                    </a:cubicBezTo>
                    <a:cubicBezTo>
                      <a:pt x="126" y="11"/>
                      <a:pt x="123" y="9"/>
                      <a:pt x="123" y="9"/>
                    </a:cubicBezTo>
                    <a:cubicBezTo>
                      <a:pt x="123" y="9"/>
                      <a:pt x="121" y="7"/>
                      <a:pt x="120" y="5"/>
                    </a:cubicBezTo>
                    <a:cubicBezTo>
                      <a:pt x="119" y="4"/>
                      <a:pt x="119" y="3"/>
                      <a:pt x="118" y="3"/>
                    </a:cubicBezTo>
                    <a:cubicBezTo>
                      <a:pt x="118" y="3"/>
                      <a:pt x="118" y="3"/>
                      <a:pt x="118" y="3"/>
                    </a:cubicBezTo>
                    <a:cubicBezTo>
                      <a:pt x="112" y="4"/>
                      <a:pt x="112" y="4"/>
                      <a:pt x="112" y="4"/>
                    </a:cubicBezTo>
                    <a:cubicBezTo>
                      <a:pt x="112" y="4"/>
                      <a:pt x="104" y="0"/>
                      <a:pt x="103" y="3"/>
                    </a:cubicBezTo>
                    <a:cubicBezTo>
                      <a:pt x="101" y="6"/>
                      <a:pt x="100" y="4"/>
                      <a:pt x="96" y="4"/>
                    </a:cubicBezTo>
                    <a:cubicBezTo>
                      <a:pt x="93" y="4"/>
                      <a:pt x="90" y="5"/>
                      <a:pt x="88" y="6"/>
                    </a:cubicBezTo>
                    <a:cubicBezTo>
                      <a:pt x="86" y="7"/>
                      <a:pt x="83" y="5"/>
                      <a:pt x="82" y="6"/>
                    </a:cubicBezTo>
                    <a:cubicBezTo>
                      <a:pt x="80" y="7"/>
                      <a:pt x="79" y="12"/>
                      <a:pt x="79" y="12"/>
                    </a:cubicBezTo>
                    <a:cubicBezTo>
                      <a:pt x="64" y="9"/>
                      <a:pt x="64" y="9"/>
                      <a:pt x="64" y="9"/>
                    </a:cubicBezTo>
                    <a:cubicBezTo>
                      <a:pt x="64" y="9"/>
                      <a:pt x="61" y="4"/>
                      <a:pt x="57" y="4"/>
                    </a:cubicBezTo>
                    <a:cubicBezTo>
                      <a:pt x="54" y="4"/>
                      <a:pt x="49" y="11"/>
                      <a:pt x="49" y="11"/>
                    </a:cubicBezTo>
                    <a:cubicBezTo>
                      <a:pt x="49" y="16"/>
                      <a:pt x="49" y="16"/>
                      <a:pt x="49" y="16"/>
                    </a:cubicBezTo>
                    <a:cubicBezTo>
                      <a:pt x="49" y="20"/>
                      <a:pt x="49" y="23"/>
                      <a:pt x="48" y="25"/>
                    </a:cubicBezTo>
                    <a:cubicBezTo>
                      <a:pt x="46" y="27"/>
                      <a:pt x="45" y="28"/>
                      <a:pt x="45" y="33"/>
                    </a:cubicBezTo>
                    <a:cubicBezTo>
                      <a:pt x="45" y="38"/>
                      <a:pt x="39" y="46"/>
                      <a:pt x="39" y="50"/>
                    </a:cubicBezTo>
                    <a:cubicBezTo>
                      <a:pt x="39" y="54"/>
                      <a:pt x="32" y="56"/>
                      <a:pt x="32" y="59"/>
                    </a:cubicBezTo>
                    <a:cubicBezTo>
                      <a:pt x="32" y="61"/>
                      <a:pt x="31" y="67"/>
                      <a:pt x="31" y="72"/>
                    </a:cubicBezTo>
                    <a:cubicBezTo>
                      <a:pt x="31" y="78"/>
                      <a:pt x="28" y="73"/>
                      <a:pt x="28" y="78"/>
                    </a:cubicBezTo>
                    <a:cubicBezTo>
                      <a:pt x="28" y="83"/>
                      <a:pt x="26" y="80"/>
                      <a:pt x="23" y="83"/>
                    </a:cubicBezTo>
                    <a:cubicBezTo>
                      <a:pt x="21" y="85"/>
                      <a:pt x="20" y="86"/>
                      <a:pt x="20" y="83"/>
                    </a:cubicBezTo>
                    <a:cubicBezTo>
                      <a:pt x="20" y="81"/>
                      <a:pt x="16" y="80"/>
                      <a:pt x="13" y="83"/>
                    </a:cubicBezTo>
                    <a:cubicBezTo>
                      <a:pt x="10" y="85"/>
                      <a:pt x="9" y="83"/>
                      <a:pt x="8" y="82"/>
                    </a:cubicBezTo>
                    <a:cubicBezTo>
                      <a:pt x="7" y="82"/>
                      <a:pt x="4" y="84"/>
                      <a:pt x="0" y="86"/>
                    </a:cubicBezTo>
                    <a:cubicBezTo>
                      <a:pt x="2" y="89"/>
                      <a:pt x="3" y="92"/>
                      <a:pt x="3" y="95"/>
                    </a:cubicBezTo>
                    <a:cubicBezTo>
                      <a:pt x="3" y="95"/>
                      <a:pt x="3" y="96"/>
                      <a:pt x="3" y="96"/>
                    </a:cubicBezTo>
                    <a:cubicBezTo>
                      <a:pt x="5" y="95"/>
                      <a:pt x="7" y="94"/>
                      <a:pt x="8" y="94"/>
                    </a:cubicBezTo>
                    <a:cubicBezTo>
                      <a:pt x="10" y="93"/>
                      <a:pt x="34" y="94"/>
                      <a:pt x="34" y="94"/>
                    </a:cubicBezTo>
                    <a:cubicBezTo>
                      <a:pt x="34" y="94"/>
                      <a:pt x="36" y="97"/>
                      <a:pt x="35" y="100"/>
                    </a:cubicBezTo>
                    <a:cubicBezTo>
                      <a:pt x="35" y="103"/>
                      <a:pt x="37" y="102"/>
                      <a:pt x="39" y="106"/>
                    </a:cubicBezTo>
                    <a:cubicBezTo>
                      <a:pt x="40" y="111"/>
                      <a:pt x="42" y="112"/>
                      <a:pt x="45" y="111"/>
                    </a:cubicBezTo>
                    <a:cubicBezTo>
                      <a:pt x="49" y="110"/>
                      <a:pt x="53" y="110"/>
                      <a:pt x="55" y="110"/>
                    </a:cubicBezTo>
                    <a:cubicBezTo>
                      <a:pt x="56" y="110"/>
                      <a:pt x="56" y="104"/>
                      <a:pt x="58" y="103"/>
                    </a:cubicBezTo>
                    <a:cubicBezTo>
                      <a:pt x="60" y="102"/>
                      <a:pt x="64" y="103"/>
                      <a:pt x="64" y="103"/>
                    </a:cubicBezTo>
                    <a:cubicBezTo>
                      <a:pt x="64" y="103"/>
                      <a:pt x="65" y="105"/>
                      <a:pt x="68" y="105"/>
                    </a:cubicBezTo>
                    <a:cubicBezTo>
                      <a:pt x="72" y="105"/>
                      <a:pt x="74" y="103"/>
                      <a:pt x="74" y="106"/>
                    </a:cubicBezTo>
                    <a:cubicBezTo>
                      <a:pt x="74" y="108"/>
                      <a:pt x="74" y="111"/>
                      <a:pt x="75" y="112"/>
                    </a:cubicBezTo>
                    <a:cubicBezTo>
                      <a:pt x="76" y="113"/>
                      <a:pt x="72" y="122"/>
                      <a:pt x="74" y="123"/>
                    </a:cubicBezTo>
                    <a:cubicBezTo>
                      <a:pt x="76" y="125"/>
                      <a:pt x="78" y="128"/>
                      <a:pt x="78" y="130"/>
                    </a:cubicBezTo>
                    <a:cubicBezTo>
                      <a:pt x="78" y="132"/>
                      <a:pt x="76" y="136"/>
                      <a:pt x="78" y="136"/>
                    </a:cubicBezTo>
                    <a:cubicBezTo>
                      <a:pt x="79" y="137"/>
                      <a:pt x="80" y="134"/>
                      <a:pt x="82" y="134"/>
                    </a:cubicBezTo>
                    <a:cubicBezTo>
                      <a:pt x="85" y="134"/>
                      <a:pt x="87" y="135"/>
                      <a:pt x="89" y="133"/>
                    </a:cubicBezTo>
                    <a:cubicBezTo>
                      <a:pt x="90" y="133"/>
                      <a:pt x="91" y="133"/>
                      <a:pt x="91" y="134"/>
                    </a:cubicBezTo>
                    <a:cubicBezTo>
                      <a:pt x="93" y="134"/>
                      <a:pt x="94" y="136"/>
                      <a:pt x="94" y="136"/>
                    </a:cubicBezTo>
                    <a:cubicBezTo>
                      <a:pt x="94" y="136"/>
                      <a:pt x="94" y="138"/>
                      <a:pt x="96" y="137"/>
                    </a:cubicBezTo>
                    <a:cubicBezTo>
                      <a:pt x="97" y="137"/>
                      <a:pt x="101" y="136"/>
                      <a:pt x="101" y="137"/>
                    </a:cubicBezTo>
                    <a:cubicBezTo>
                      <a:pt x="100" y="138"/>
                      <a:pt x="102" y="142"/>
                      <a:pt x="103" y="141"/>
                    </a:cubicBezTo>
                    <a:cubicBezTo>
                      <a:pt x="105" y="140"/>
                      <a:pt x="108" y="143"/>
                      <a:pt x="110" y="143"/>
                    </a:cubicBezTo>
                    <a:cubicBezTo>
                      <a:pt x="112" y="143"/>
                      <a:pt x="114" y="143"/>
                      <a:pt x="114" y="142"/>
                    </a:cubicBezTo>
                    <a:cubicBezTo>
                      <a:pt x="114" y="141"/>
                      <a:pt x="116" y="139"/>
                      <a:pt x="116" y="141"/>
                    </a:cubicBezTo>
                    <a:cubicBezTo>
                      <a:pt x="117" y="142"/>
                      <a:pt x="119" y="145"/>
                      <a:pt x="121" y="145"/>
                    </a:cubicBezTo>
                    <a:cubicBezTo>
                      <a:pt x="122" y="145"/>
                      <a:pt x="127" y="145"/>
                      <a:pt x="127" y="147"/>
                    </a:cubicBezTo>
                    <a:cubicBezTo>
                      <a:pt x="127" y="148"/>
                      <a:pt x="128" y="152"/>
                      <a:pt x="130" y="153"/>
                    </a:cubicBezTo>
                    <a:cubicBezTo>
                      <a:pt x="132" y="155"/>
                      <a:pt x="136" y="153"/>
                      <a:pt x="136" y="153"/>
                    </a:cubicBezTo>
                    <a:cubicBezTo>
                      <a:pt x="136" y="153"/>
                      <a:pt x="137" y="152"/>
                      <a:pt x="137" y="150"/>
                    </a:cubicBezTo>
                    <a:cubicBezTo>
                      <a:pt x="137" y="147"/>
                      <a:pt x="137" y="144"/>
                      <a:pt x="136" y="144"/>
                    </a:cubicBezTo>
                    <a:cubicBezTo>
                      <a:pt x="135" y="144"/>
                      <a:pt x="133" y="147"/>
                      <a:pt x="131" y="146"/>
                    </a:cubicBezTo>
                    <a:cubicBezTo>
                      <a:pt x="128" y="145"/>
                      <a:pt x="126" y="140"/>
                      <a:pt x="125" y="140"/>
                    </a:cubicBezTo>
                    <a:cubicBezTo>
                      <a:pt x="124" y="139"/>
                      <a:pt x="127" y="134"/>
                      <a:pt x="127" y="132"/>
                    </a:cubicBezTo>
                    <a:cubicBezTo>
                      <a:pt x="127" y="130"/>
                      <a:pt x="129" y="124"/>
                      <a:pt x="127" y="123"/>
                    </a:cubicBezTo>
                    <a:cubicBezTo>
                      <a:pt x="126" y="122"/>
                      <a:pt x="127" y="120"/>
                      <a:pt x="129" y="119"/>
                    </a:cubicBezTo>
                    <a:cubicBezTo>
                      <a:pt x="130" y="117"/>
                      <a:pt x="128" y="113"/>
                      <a:pt x="131" y="113"/>
                    </a:cubicBezTo>
                    <a:cubicBezTo>
                      <a:pt x="133" y="113"/>
                      <a:pt x="139" y="114"/>
                      <a:pt x="140" y="112"/>
                    </a:cubicBezTo>
                    <a:cubicBezTo>
                      <a:pt x="140" y="112"/>
                      <a:pt x="141" y="112"/>
                      <a:pt x="141" y="112"/>
                    </a:cubicBezTo>
                    <a:cubicBezTo>
                      <a:pt x="141" y="111"/>
                      <a:pt x="141" y="111"/>
                      <a:pt x="141" y="110"/>
                    </a:cubicBezTo>
                    <a:cubicBezTo>
                      <a:pt x="139" y="107"/>
                      <a:pt x="138" y="103"/>
                      <a:pt x="135" y="10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166">
                <a:extLst>
                  <a:ext uri="{FF2B5EF4-FFF2-40B4-BE49-F238E27FC236}">
                    <a16:creationId xmlns:a16="http://schemas.microsoft.com/office/drawing/2014/main" id="{E45D8426-1BD0-4FAC-9F22-FA1DE872FF08}"/>
                  </a:ext>
                </a:extLst>
              </p:cNvPr>
              <p:cNvSpPr>
                <a:spLocks/>
              </p:cNvSpPr>
              <p:nvPr/>
            </p:nvSpPr>
            <p:spPr bwMode="auto">
              <a:xfrm>
                <a:off x="5450464" y="4132459"/>
                <a:ext cx="30113" cy="38896"/>
              </a:xfrm>
              <a:custGeom>
                <a:avLst/>
                <a:gdLst>
                  <a:gd name="T0" fmla="*/ 1 w 13"/>
                  <a:gd name="T1" fmla="*/ 8 h 17"/>
                  <a:gd name="T2" fmla="*/ 3 w 13"/>
                  <a:gd name="T3" fmla="*/ 17 h 17"/>
                  <a:gd name="T4" fmla="*/ 6 w 13"/>
                  <a:gd name="T5" fmla="*/ 15 h 17"/>
                  <a:gd name="T6" fmla="*/ 13 w 13"/>
                  <a:gd name="T7" fmla="*/ 5 h 17"/>
                  <a:gd name="T8" fmla="*/ 10 w 13"/>
                  <a:gd name="T9" fmla="*/ 4 h 17"/>
                  <a:gd name="T10" fmla="*/ 10 w 13"/>
                  <a:gd name="T11" fmla="*/ 0 h 17"/>
                  <a:gd name="T12" fmla="*/ 6 w 13"/>
                  <a:gd name="T13" fmla="*/ 0 h 17"/>
                  <a:gd name="T14" fmla="*/ 2 w 13"/>
                  <a:gd name="T15" fmla="*/ 2 h 17"/>
                  <a:gd name="T16" fmla="*/ 0 w 13"/>
                  <a:gd name="T17" fmla="*/ 2 h 17"/>
                  <a:gd name="T18" fmla="*/ 0 w 13"/>
                  <a:gd name="T19" fmla="*/ 2 h 17"/>
                  <a:gd name="T20" fmla="*/ 1 w 13"/>
                  <a:gd name="T2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7">
                    <a:moveTo>
                      <a:pt x="1" y="8"/>
                    </a:moveTo>
                    <a:cubicBezTo>
                      <a:pt x="1" y="10"/>
                      <a:pt x="2" y="13"/>
                      <a:pt x="3" y="17"/>
                    </a:cubicBezTo>
                    <a:cubicBezTo>
                      <a:pt x="4" y="16"/>
                      <a:pt x="5" y="15"/>
                      <a:pt x="6" y="15"/>
                    </a:cubicBezTo>
                    <a:cubicBezTo>
                      <a:pt x="8" y="14"/>
                      <a:pt x="13" y="5"/>
                      <a:pt x="13" y="5"/>
                    </a:cubicBezTo>
                    <a:cubicBezTo>
                      <a:pt x="10" y="4"/>
                      <a:pt x="10" y="4"/>
                      <a:pt x="10" y="4"/>
                    </a:cubicBezTo>
                    <a:cubicBezTo>
                      <a:pt x="10" y="4"/>
                      <a:pt x="11" y="2"/>
                      <a:pt x="10" y="0"/>
                    </a:cubicBezTo>
                    <a:cubicBezTo>
                      <a:pt x="8" y="0"/>
                      <a:pt x="6" y="0"/>
                      <a:pt x="6" y="0"/>
                    </a:cubicBezTo>
                    <a:cubicBezTo>
                      <a:pt x="6" y="0"/>
                      <a:pt x="7" y="3"/>
                      <a:pt x="2" y="2"/>
                    </a:cubicBezTo>
                    <a:cubicBezTo>
                      <a:pt x="2" y="2"/>
                      <a:pt x="1" y="2"/>
                      <a:pt x="0" y="2"/>
                    </a:cubicBezTo>
                    <a:cubicBezTo>
                      <a:pt x="0" y="2"/>
                      <a:pt x="0" y="2"/>
                      <a:pt x="0" y="2"/>
                    </a:cubicBezTo>
                    <a:lnTo>
                      <a:pt x="1" y="8"/>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Freeform 167">
                <a:extLst>
                  <a:ext uri="{FF2B5EF4-FFF2-40B4-BE49-F238E27FC236}">
                    <a16:creationId xmlns:a16="http://schemas.microsoft.com/office/drawing/2014/main" id="{FBB273BD-4A46-49B3-8DA5-8507E03F59EE}"/>
                  </a:ext>
                </a:extLst>
              </p:cNvPr>
              <p:cNvSpPr>
                <a:spLocks/>
              </p:cNvSpPr>
              <p:nvPr/>
            </p:nvSpPr>
            <p:spPr bwMode="auto">
              <a:xfrm>
                <a:off x="5469284" y="4284281"/>
                <a:ext cx="198247" cy="318700"/>
              </a:xfrm>
              <a:custGeom>
                <a:avLst/>
                <a:gdLst>
                  <a:gd name="T0" fmla="*/ 85 w 86"/>
                  <a:gd name="T1" fmla="*/ 35 h 138"/>
                  <a:gd name="T2" fmla="*/ 83 w 86"/>
                  <a:gd name="T3" fmla="*/ 20 h 138"/>
                  <a:gd name="T4" fmla="*/ 82 w 86"/>
                  <a:gd name="T5" fmla="*/ 0 h 138"/>
                  <a:gd name="T6" fmla="*/ 82 w 86"/>
                  <a:gd name="T7" fmla="*/ 0 h 138"/>
                  <a:gd name="T8" fmla="*/ 73 w 86"/>
                  <a:gd name="T9" fmla="*/ 5 h 138"/>
                  <a:gd name="T10" fmla="*/ 68 w 86"/>
                  <a:gd name="T11" fmla="*/ 6 h 138"/>
                  <a:gd name="T12" fmla="*/ 63 w 86"/>
                  <a:gd name="T13" fmla="*/ 6 h 138"/>
                  <a:gd name="T14" fmla="*/ 60 w 86"/>
                  <a:gd name="T15" fmla="*/ 9 h 138"/>
                  <a:gd name="T16" fmla="*/ 56 w 86"/>
                  <a:gd name="T17" fmla="*/ 9 h 138"/>
                  <a:gd name="T18" fmla="*/ 49 w 86"/>
                  <a:gd name="T19" fmla="*/ 10 h 138"/>
                  <a:gd name="T20" fmla="*/ 46 w 86"/>
                  <a:gd name="T21" fmla="*/ 8 h 138"/>
                  <a:gd name="T22" fmla="*/ 41 w 86"/>
                  <a:gd name="T23" fmla="*/ 9 h 138"/>
                  <a:gd name="T24" fmla="*/ 37 w 86"/>
                  <a:gd name="T25" fmla="*/ 8 h 138"/>
                  <a:gd name="T26" fmla="*/ 36 w 86"/>
                  <a:gd name="T27" fmla="*/ 11 h 138"/>
                  <a:gd name="T28" fmla="*/ 40 w 86"/>
                  <a:gd name="T29" fmla="*/ 28 h 138"/>
                  <a:gd name="T30" fmla="*/ 45 w 86"/>
                  <a:gd name="T31" fmla="*/ 33 h 138"/>
                  <a:gd name="T32" fmla="*/ 45 w 86"/>
                  <a:gd name="T33" fmla="*/ 41 h 138"/>
                  <a:gd name="T34" fmla="*/ 40 w 86"/>
                  <a:gd name="T35" fmla="*/ 46 h 138"/>
                  <a:gd name="T36" fmla="*/ 40 w 86"/>
                  <a:gd name="T37" fmla="*/ 54 h 138"/>
                  <a:gd name="T38" fmla="*/ 32 w 86"/>
                  <a:gd name="T39" fmla="*/ 44 h 138"/>
                  <a:gd name="T40" fmla="*/ 34 w 86"/>
                  <a:gd name="T41" fmla="*/ 33 h 138"/>
                  <a:gd name="T42" fmla="*/ 28 w 86"/>
                  <a:gd name="T43" fmla="*/ 32 h 138"/>
                  <a:gd name="T44" fmla="*/ 22 w 86"/>
                  <a:gd name="T45" fmla="*/ 29 h 138"/>
                  <a:gd name="T46" fmla="*/ 0 w 86"/>
                  <a:gd name="T47" fmla="*/ 37 h 138"/>
                  <a:gd name="T48" fmla="*/ 1 w 86"/>
                  <a:gd name="T49" fmla="*/ 43 h 138"/>
                  <a:gd name="T50" fmla="*/ 1 w 86"/>
                  <a:gd name="T51" fmla="*/ 43 h 138"/>
                  <a:gd name="T52" fmla="*/ 2 w 86"/>
                  <a:gd name="T53" fmla="*/ 45 h 138"/>
                  <a:gd name="T54" fmla="*/ 12 w 86"/>
                  <a:gd name="T55" fmla="*/ 48 h 138"/>
                  <a:gd name="T56" fmla="*/ 22 w 86"/>
                  <a:gd name="T57" fmla="*/ 51 h 138"/>
                  <a:gd name="T58" fmla="*/ 22 w 86"/>
                  <a:gd name="T59" fmla="*/ 63 h 138"/>
                  <a:gd name="T60" fmla="*/ 20 w 86"/>
                  <a:gd name="T61" fmla="*/ 71 h 138"/>
                  <a:gd name="T62" fmla="*/ 22 w 86"/>
                  <a:gd name="T63" fmla="*/ 77 h 138"/>
                  <a:gd name="T64" fmla="*/ 18 w 86"/>
                  <a:gd name="T65" fmla="*/ 83 h 138"/>
                  <a:gd name="T66" fmla="*/ 16 w 86"/>
                  <a:gd name="T67" fmla="*/ 91 h 138"/>
                  <a:gd name="T68" fmla="*/ 8 w 86"/>
                  <a:gd name="T69" fmla="*/ 99 h 138"/>
                  <a:gd name="T70" fmla="*/ 8 w 86"/>
                  <a:gd name="T71" fmla="*/ 99 h 138"/>
                  <a:gd name="T72" fmla="*/ 13 w 86"/>
                  <a:gd name="T73" fmla="*/ 114 h 138"/>
                  <a:gd name="T74" fmla="*/ 14 w 86"/>
                  <a:gd name="T75" fmla="*/ 129 h 138"/>
                  <a:gd name="T76" fmla="*/ 15 w 86"/>
                  <a:gd name="T77" fmla="*/ 138 h 138"/>
                  <a:gd name="T78" fmla="*/ 21 w 86"/>
                  <a:gd name="T79" fmla="*/ 137 h 138"/>
                  <a:gd name="T80" fmla="*/ 21 w 86"/>
                  <a:gd name="T81" fmla="*/ 133 h 138"/>
                  <a:gd name="T82" fmla="*/ 18 w 86"/>
                  <a:gd name="T83" fmla="*/ 130 h 138"/>
                  <a:gd name="T84" fmla="*/ 31 w 86"/>
                  <a:gd name="T85" fmla="*/ 121 h 138"/>
                  <a:gd name="T86" fmla="*/ 41 w 86"/>
                  <a:gd name="T87" fmla="*/ 115 h 138"/>
                  <a:gd name="T88" fmla="*/ 41 w 86"/>
                  <a:gd name="T89" fmla="*/ 103 h 138"/>
                  <a:gd name="T90" fmla="*/ 40 w 86"/>
                  <a:gd name="T91" fmla="*/ 93 h 138"/>
                  <a:gd name="T92" fmla="*/ 36 w 86"/>
                  <a:gd name="T93" fmla="*/ 83 h 138"/>
                  <a:gd name="T94" fmla="*/ 37 w 86"/>
                  <a:gd name="T95" fmla="*/ 77 h 138"/>
                  <a:gd name="T96" fmla="*/ 41 w 86"/>
                  <a:gd name="T97" fmla="*/ 72 h 138"/>
                  <a:gd name="T98" fmla="*/ 48 w 86"/>
                  <a:gd name="T99" fmla="*/ 68 h 138"/>
                  <a:gd name="T100" fmla="*/ 56 w 86"/>
                  <a:gd name="T101" fmla="*/ 59 h 138"/>
                  <a:gd name="T102" fmla="*/ 72 w 86"/>
                  <a:gd name="T103" fmla="*/ 52 h 138"/>
                  <a:gd name="T104" fmla="*/ 85 w 86"/>
                  <a:gd name="T105"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38">
                    <a:moveTo>
                      <a:pt x="85" y="35"/>
                    </a:moveTo>
                    <a:cubicBezTo>
                      <a:pt x="84" y="33"/>
                      <a:pt x="82" y="23"/>
                      <a:pt x="83" y="20"/>
                    </a:cubicBezTo>
                    <a:cubicBezTo>
                      <a:pt x="83" y="16"/>
                      <a:pt x="82" y="5"/>
                      <a:pt x="82" y="0"/>
                    </a:cubicBezTo>
                    <a:cubicBezTo>
                      <a:pt x="82" y="0"/>
                      <a:pt x="82" y="0"/>
                      <a:pt x="82" y="0"/>
                    </a:cubicBezTo>
                    <a:cubicBezTo>
                      <a:pt x="78" y="2"/>
                      <a:pt x="74" y="4"/>
                      <a:pt x="73" y="5"/>
                    </a:cubicBezTo>
                    <a:cubicBezTo>
                      <a:pt x="73" y="6"/>
                      <a:pt x="70" y="4"/>
                      <a:pt x="68" y="6"/>
                    </a:cubicBezTo>
                    <a:cubicBezTo>
                      <a:pt x="66" y="8"/>
                      <a:pt x="65" y="6"/>
                      <a:pt x="63" y="6"/>
                    </a:cubicBezTo>
                    <a:cubicBezTo>
                      <a:pt x="61" y="5"/>
                      <a:pt x="61" y="7"/>
                      <a:pt x="60" y="9"/>
                    </a:cubicBezTo>
                    <a:cubicBezTo>
                      <a:pt x="60" y="10"/>
                      <a:pt x="57" y="10"/>
                      <a:pt x="56" y="9"/>
                    </a:cubicBezTo>
                    <a:cubicBezTo>
                      <a:pt x="54" y="9"/>
                      <a:pt x="51" y="10"/>
                      <a:pt x="49" y="10"/>
                    </a:cubicBezTo>
                    <a:cubicBezTo>
                      <a:pt x="47" y="10"/>
                      <a:pt x="48" y="9"/>
                      <a:pt x="46" y="8"/>
                    </a:cubicBezTo>
                    <a:cubicBezTo>
                      <a:pt x="44" y="7"/>
                      <a:pt x="43" y="9"/>
                      <a:pt x="41" y="9"/>
                    </a:cubicBezTo>
                    <a:cubicBezTo>
                      <a:pt x="41" y="9"/>
                      <a:pt x="38" y="9"/>
                      <a:pt x="37" y="8"/>
                    </a:cubicBezTo>
                    <a:cubicBezTo>
                      <a:pt x="37" y="10"/>
                      <a:pt x="37" y="10"/>
                      <a:pt x="36" y="11"/>
                    </a:cubicBezTo>
                    <a:cubicBezTo>
                      <a:pt x="35" y="15"/>
                      <a:pt x="40" y="24"/>
                      <a:pt x="40" y="28"/>
                    </a:cubicBezTo>
                    <a:cubicBezTo>
                      <a:pt x="42" y="30"/>
                      <a:pt x="44" y="32"/>
                      <a:pt x="45" y="33"/>
                    </a:cubicBezTo>
                    <a:cubicBezTo>
                      <a:pt x="47" y="36"/>
                      <a:pt x="45" y="35"/>
                      <a:pt x="45" y="41"/>
                    </a:cubicBezTo>
                    <a:cubicBezTo>
                      <a:pt x="45" y="47"/>
                      <a:pt x="43" y="44"/>
                      <a:pt x="40" y="46"/>
                    </a:cubicBezTo>
                    <a:cubicBezTo>
                      <a:pt x="38" y="48"/>
                      <a:pt x="40" y="52"/>
                      <a:pt x="40" y="54"/>
                    </a:cubicBezTo>
                    <a:cubicBezTo>
                      <a:pt x="39" y="55"/>
                      <a:pt x="33" y="45"/>
                      <a:pt x="32" y="44"/>
                    </a:cubicBezTo>
                    <a:cubicBezTo>
                      <a:pt x="32" y="42"/>
                      <a:pt x="35" y="37"/>
                      <a:pt x="34" y="33"/>
                    </a:cubicBezTo>
                    <a:cubicBezTo>
                      <a:pt x="33" y="30"/>
                      <a:pt x="29" y="32"/>
                      <a:pt x="28" y="32"/>
                    </a:cubicBezTo>
                    <a:cubicBezTo>
                      <a:pt x="26" y="33"/>
                      <a:pt x="23" y="29"/>
                      <a:pt x="22" y="29"/>
                    </a:cubicBezTo>
                    <a:cubicBezTo>
                      <a:pt x="21" y="29"/>
                      <a:pt x="0" y="37"/>
                      <a:pt x="0" y="37"/>
                    </a:cubicBezTo>
                    <a:cubicBezTo>
                      <a:pt x="1" y="43"/>
                      <a:pt x="1" y="43"/>
                      <a:pt x="1" y="43"/>
                    </a:cubicBezTo>
                    <a:cubicBezTo>
                      <a:pt x="1" y="43"/>
                      <a:pt x="1" y="43"/>
                      <a:pt x="1" y="43"/>
                    </a:cubicBezTo>
                    <a:cubicBezTo>
                      <a:pt x="2" y="45"/>
                      <a:pt x="2" y="45"/>
                      <a:pt x="2" y="45"/>
                    </a:cubicBezTo>
                    <a:cubicBezTo>
                      <a:pt x="2" y="45"/>
                      <a:pt x="9" y="46"/>
                      <a:pt x="12" y="48"/>
                    </a:cubicBezTo>
                    <a:cubicBezTo>
                      <a:pt x="16" y="50"/>
                      <a:pt x="21" y="50"/>
                      <a:pt x="22" y="51"/>
                    </a:cubicBezTo>
                    <a:cubicBezTo>
                      <a:pt x="23" y="52"/>
                      <a:pt x="22" y="60"/>
                      <a:pt x="22" y="63"/>
                    </a:cubicBezTo>
                    <a:cubicBezTo>
                      <a:pt x="22" y="67"/>
                      <a:pt x="18" y="68"/>
                      <a:pt x="20" y="71"/>
                    </a:cubicBezTo>
                    <a:cubicBezTo>
                      <a:pt x="22" y="73"/>
                      <a:pt x="21" y="76"/>
                      <a:pt x="22" y="77"/>
                    </a:cubicBezTo>
                    <a:cubicBezTo>
                      <a:pt x="24" y="77"/>
                      <a:pt x="20" y="82"/>
                      <a:pt x="18" y="83"/>
                    </a:cubicBezTo>
                    <a:cubicBezTo>
                      <a:pt x="16" y="84"/>
                      <a:pt x="18" y="88"/>
                      <a:pt x="16" y="91"/>
                    </a:cubicBezTo>
                    <a:cubicBezTo>
                      <a:pt x="15" y="92"/>
                      <a:pt x="11" y="96"/>
                      <a:pt x="8" y="99"/>
                    </a:cubicBezTo>
                    <a:cubicBezTo>
                      <a:pt x="8" y="99"/>
                      <a:pt x="8" y="99"/>
                      <a:pt x="8" y="99"/>
                    </a:cubicBezTo>
                    <a:cubicBezTo>
                      <a:pt x="9" y="100"/>
                      <a:pt x="11" y="113"/>
                      <a:pt x="13" y="114"/>
                    </a:cubicBezTo>
                    <a:cubicBezTo>
                      <a:pt x="15" y="115"/>
                      <a:pt x="14" y="127"/>
                      <a:pt x="14" y="129"/>
                    </a:cubicBezTo>
                    <a:cubicBezTo>
                      <a:pt x="14" y="130"/>
                      <a:pt x="15" y="138"/>
                      <a:pt x="15" y="138"/>
                    </a:cubicBezTo>
                    <a:cubicBezTo>
                      <a:pt x="15" y="138"/>
                      <a:pt x="18" y="137"/>
                      <a:pt x="21" y="137"/>
                    </a:cubicBezTo>
                    <a:cubicBezTo>
                      <a:pt x="21" y="136"/>
                      <a:pt x="21" y="134"/>
                      <a:pt x="21" y="133"/>
                    </a:cubicBezTo>
                    <a:cubicBezTo>
                      <a:pt x="21" y="130"/>
                      <a:pt x="19" y="133"/>
                      <a:pt x="18" y="130"/>
                    </a:cubicBezTo>
                    <a:cubicBezTo>
                      <a:pt x="17" y="128"/>
                      <a:pt x="24" y="123"/>
                      <a:pt x="31" y="121"/>
                    </a:cubicBezTo>
                    <a:cubicBezTo>
                      <a:pt x="37" y="119"/>
                      <a:pt x="40" y="117"/>
                      <a:pt x="41" y="115"/>
                    </a:cubicBezTo>
                    <a:cubicBezTo>
                      <a:pt x="41" y="112"/>
                      <a:pt x="41" y="106"/>
                      <a:pt x="41" y="103"/>
                    </a:cubicBezTo>
                    <a:cubicBezTo>
                      <a:pt x="42" y="100"/>
                      <a:pt x="41" y="99"/>
                      <a:pt x="40" y="93"/>
                    </a:cubicBezTo>
                    <a:cubicBezTo>
                      <a:pt x="39" y="87"/>
                      <a:pt x="37" y="86"/>
                      <a:pt x="36" y="83"/>
                    </a:cubicBezTo>
                    <a:cubicBezTo>
                      <a:pt x="35" y="79"/>
                      <a:pt x="35" y="77"/>
                      <a:pt x="37" y="77"/>
                    </a:cubicBezTo>
                    <a:cubicBezTo>
                      <a:pt x="39" y="77"/>
                      <a:pt x="39" y="76"/>
                      <a:pt x="41" y="72"/>
                    </a:cubicBezTo>
                    <a:cubicBezTo>
                      <a:pt x="43" y="69"/>
                      <a:pt x="45" y="70"/>
                      <a:pt x="48" y="68"/>
                    </a:cubicBezTo>
                    <a:cubicBezTo>
                      <a:pt x="51" y="66"/>
                      <a:pt x="51" y="63"/>
                      <a:pt x="56" y="59"/>
                    </a:cubicBezTo>
                    <a:cubicBezTo>
                      <a:pt x="61" y="55"/>
                      <a:pt x="67" y="55"/>
                      <a:pt x="72" y="52"/>
                    </a:cubicBezTo>
                    <a:cubicBezTo>
                      <a:pt x="77" y="49"/>
                      <a:pt x="86" y="37"/>
                      <a:pt x="85" y="3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168">
                <a:extLst>
                  <a:ext uri="{FF2B5EF4-FFF2-40B4-BE49-F238E27FC236}">
                    <a16:creationId xmlns:a16="http://schemas.microsoft.com/office/drawing/2014/main" id="{EB801BB1-61C6-420F-A69F-2332940832CA}"/>
                  </a:ext>
                </a:extLst>
              </p:cNvPr>
              <p:cNvSpPr>
                <a:spLocks/>
              </p:cNvSpPr>
              <p:nvPr/>
            </p:nvSpPr>
            <p:spPr bwMode="auto">
              <a:xfrm>
                <a:off x="5457992" y="4104855"/>
                <a:ext cx="200756" cy="203266"/>
              </a:xfrm>
              <a:custGeom>
                <a:avLst/>
                <a:gdLst>
                  <a:gd name="T0" fmla="*/ 81 w 87"/>
                  <a:gd name="T1" fmla="*/ 71 h 88"/>
                  <a:gd name="T2" fmla="*/ 78 w 87"/>
                  <a:gd name="T3" fmla="*/ 63 h 88"/>
                  <a:gd name="T4" fmla="*/ 77 w 87"/>
                  <a:gd name="T5" fmla="*/ 56 h 88"/>
                  <a:gd name="T6" fmla="*/ 79 w 87"/>
                  <a:gd name="T7" fmla="*/ 50 h 88"/>
                  <a:gd name="T8" fmla="*/ 75 w 87"/>
                  <a:gd name="T9" fmla="*/ 43 h 88"/>
                  <a:gd name="T10" fmla="*/ 78 w 87"/>
                  <a:gd name="T11" fmla="*/ 31 h 88"/>
                  <a:gd name="T12" fmla="*/ 65 w 87"/>
                  <a:gd name="T13" fmla="*/ 21 h 88"/>
                  <a:gd name="T14" fmla="*/ 65 w 87"/>
                  <a:gd name="T15" fmla="*/ 16 h 88"/>
                  <a:gd name="T16" fmla="*/ 35 w 87"/>
                  <a:gd name="T17" fmla="*/ 0 h 88"/>
                  <a:gd name="T18" fmla="*/ 31 w 87"/>
                  <a:gd name="T19" fmla="*/ 8 h 88"/>
                  <a:gd name="T20" fmla="*/ 31 w 87"/>
                  <a:gd name="T21" fmla="*/ 13 h 88"/>
                  <a:gd name="T22" fmla="*/ 18 w 87"/>
                  <a:gd name="T23" fmla="*/ 12 h 88"/>
                  <a:gd name="T24" fmla="*/ 18 w 87"/>
                  <a:gd name="T25" fmla="*/ 0 h 88"/>
                  <a:gd name="T26" fmla="*/ 12 w 87"/>
                  <a:gd name="T27" fmla="*/ 0 h 88"/>
                  <a:gd name="T28" fmla="*/ 8 w 87"/>
                  <a:gd name="T29" fmla="*/ 1 h 88"/>
                  <a:gd name="T30" fmla="*/ 9 w 87"/>
                  <a:gd name="T31" fmla="*/ 5 h 88"/>
                  <a:gd name="T32" fmla="*/ 10 w 87"/>
                  <a:gd name="T33" fmla="*/ 10 h 88"/>
                  <a:gd name="T34" fmla="*/ 7 w 87"/>
                  <a:gd name="T35" fmla="*/ 12 h 88"/>
                  <a:gd name="T36" fmla="*/ 7 w 87"/>
                  <a:gd name="T37" fmla="*/ 16 h 88"/>
                  <a:gd name="T38" fmla="*/ 10 w 87"/>
                  <a:gd name="T39" fmla="*/ 17 h 88"/>
                  <a:gd name="T40" fmla="*/ 3 w 87"/>
                  <a:gd name="T41" fmla="*/ 27 h 88"/>
                  <a:gd name="T42" fmla="*/ 0 w 87"/>
                  <a:gd name="T43" fmla="*/ 29 h 88"/>
                  <a:gd name="T44" fmla="*/ 4 w 87"/>
                  <a:gd name="T45" fmla="*/ 44 h 88"/>
                  <a:gd name="T46" fmla="*/ 9 w 87"/>
                  <a:gd name="T47" fmla="*/ 54 h 88"/>
                  <a:gd name="T48" fmla="*/ 11 w 87"/>
                  <a:gd name="T49" fmla="*/ 61 h 88"/>
                  <a:gd name="T50" fmla="*/ 6 w 87"/>
                  <a:gd name="T51" fmla="*/ 57 h 88"/>
                  <a:gd name="T52" fmla="*/ 6 w 87"/>
                  <a:gd name="T53" fmla="*/ 59 h 88"/>
                  <a:gd name="T54" fmla="*/ 5 w 87"/>
                  <a:gd name="T55" fmla="*/ 59 h 88"/>
                  <a:gd name="T56" fmla="*/ 11 w 87"/>
                  <a:gd name="T57" fmla="*/ 62 h 88"/>
                  <a:gd name="T58" fmla="*/ 19 w 87"/>
                  <a:gd name="T59" fmla="*/ 65 h 88"/>
                  <a:gd name="T60" fmla="*/ 29 w 87"/>
                  <a:gd name="T61" fmla="*/ 70 h 88"/>
                  <a:gd name="T62" fmla="*/ 29 w 87"/>
                  <a:gd name="T63" fmla="*/ 71 h 88"/>
                  <a:gd name="T64" fmla="*/ 35 w 87"/>
                  <a:gd name="T65" fmla="*/ 71 h 88"/>
                  <a:gd name="T66" fmla="*/ 36 w 87"/>
                  <a:gd name="T67" fmla="*/ 70 h 88"/>
                  <a:gd name="T68" fmla="*/ 42 w 87"/>
                  <a:gd name="T69" fmla="*/ 86 h 88"/>
                  <a:gd name="T70" fmla="*/ 46 w 87"/>
                  <a:gd name="T71" fmla="*/ 87 h 88"/>
                  <a:gd name="T72" fmla="*/ 51 w 87"/>
                  <a:gd name="T73" fmla="*/ 86 h 88"/>
                  <a:gd name="T74" fmla="*/ 54 w 87"/>
                  <a:gd name="T75" fmla="*/ 88 h 88"/>
                  <a:gd name="T76" fmla="*/ 61 w 87"/>
                  <a:gd name="T77" fmla="*/ 87 h 88"/>
                  <a:gd name="T78" fmla="*/ 65 w 87"/>
                  <a:gd name="T79" fmla="*/ 87 h 88"/>
                  <a:gd name="T80" fmla="*/ 68 w 87"/>
                  <a:gd name="T81" fmla="*/ 84 h 88"/>
                  <a:gd name="T82" fmla="*/ 73 w 87"/>
                  <a:gd name="T83" fmla="*/ 84 h 88"/>
                  <a:gd name="T84" fmla="*/ 78 w 87"/>
                  <a:gd name="T85" fmla="*/ 83 h 88"/>
                  <a:gd name="T86" fmla="*/ 87 w 87"/>
                  <a:gd name="T87" fmla="*/ 78 h 88"/>
                  <a:gd name="T88" fmla="*/ 81 w 87"/>
                  <a:gd name="T89"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 h="88">
                    <a:moveTo>
                      <a:pt x="81" y="71"/>
                    </a:moveTo>
                    <a:cubicBezTo>
                      <a:pt x="81" y="66"/>
                      <a:pt x="78" y="66"/>
                      <a:pt x="78" y="63"/>
                    </a:cubicBezTo>
                    <a:cubicBezTo>
                      <a:pt x="78" y="59"/>
                      <a:pt x="79" y="56"/>
                      <a:pt x="77" y="56"/>
                    </a:cubicBezTo>
                    <a:cubicBezTo>
                      <a:pt x="76" y="55"/>
                      <a:pt x="77" y="53"/>
                      <a:pt x="79" y="50"/>
                    </a:cubicBezTo>
                    <a:cubicBezTo>
                      <a:pt x="81" y="47"/>
                      <a:pt x="75" y="47"/>
                      <a:pt x="75" y="43"/>
                    </a:cubicBezTo>
                    <a:cubicBezTo>
                      <a:pt x="74" y="41"/>
                      <a:pt x="76" y="36"/>
                      <a:pt x="78" y="31"/>
                    </a:cubicBezTo>
                    <a:cubicBezTo>
                      <a:pt x="72" y="26"/>
                      <a:pt x="65" y="21"/>
                      <a:pt x="65" y="21"/>
                    </a:cubicBezTo>
                    <a:cubicBezTo>
                      <a:pt x="65" y="16"/>
                      <a:pt x="65" y="16"/>
                      <a:pt x="65" y="16"/>
                    </a:cubicBezTo>
                    <a:cubicBezTo>
                      <a:pt x="35" y="0"/>
                      <a:pt x="35" y="0"/>
                      <a:pt x="35" y="0"/>
                    </a:cubicBezTo>
                    <a:cubicBezTo>
                      <a:pt x="35" y="4"/>
                      <a:pt x="33" y="7"/>
                      <a:pt x="31" y="8"/>
                    </a:cubicBezTo>
                    <a:cubicBezTo>
                      <a:pt x="29" y="9"/>
                      <a:pt x="34" y="12"/>
                      <a:pt x="31" y="13"/>
                    </a:cubicBezTo>
                    <a:cubicBezTo>
                      <a:pt x="29" y="13"/>
                      <a:pt x="23" y="10"/>
                      <a:pt x="18" y="12"/>
                    </a:cubicBezTo>
                    <a:cubicBezTo>
                      <a:pt x="15" y="13"/>
                      <a:pt x="16" y="6"/>
                      <a:pt x="18" y="0"/>
                    </a:cubicBezTo>
                    <a:cubicBezTo>
                      <a:pt x="12" y="0"/>
                      <a:pt x="12" y="0"/>
                      <a:pt x="12" y="0"/>
                    </a:cubicBezTo>
                    <a:cubicBezTo>
                      <a:pt x="12" y="0"/>
                      <a:pt x="10" y="1"/>
                      <a:pt x="8" y="1"/>
                    </a:cubicBezTo>
                    <a:cubicBezTo>
                      <a:pt x="9" y="5"/>
                      <a:pt x="9" y="5"/>
                      <a:pt x="9" y="5"/>
                    </a:cubicBezTo>
                    <a:cubicBezTo>
                      <a:pt x="9" y="5"/>
                      <a:pt x="11" y="8"/>
                      <a:pt x="10" y="10"/>
                    </a:cubicBezTo>
                    <a:cubicBezTo>
                      <a:pt x="10" y="11"/>
                      <a:pt x="9" y="11"/>
                      <a:pt x="7" y="12"/>
                    </a:cubicBezTo>
                    <a:cubicBezTo>
                      <a:pt x="8" y="14"/>
                      <a:pt x="7" y="16"/>
                      <a:pt x="7" y="16"/>
                    </a:cubicBezTo>
                    <a:cubicBezTo>
                      <a:pt x="10" y="17"/>
                      <a:pt x="10" y="17"/>
                      <a:pt x="10" y="17"/>
                    </a:cubicBezTo>
                    <a:cubicBezTo>
                      <a:pt x="10" y="17"/>
                      <a:pt x="5" y="26"/>
                      <a:pt x="3" y="27"/>
                    </a:cubicBezTo>
                    <a:cubicBezTo>
                      <a:pt x="2" y="27"/>
                      <a:pt x="1" y="28"/>
                      <a:pt x="0" y="29"/>
                    </a:cubicBezTo>
                    <a:cubicBezTo>
                      <a:pt x="1" y="35"/>
                      <a:pt x="2" y="42"/>
                      <a:pt x="4" y="44"/>
                    </a:cubicBezTo>
                    <a:cubicBezTo>
                      <a:pt x="9" y="48"/>
                      <a:pt x="8" y="52"/>
                      <a:pt x="9" y="54"/>
                    </a:cubicBezTo>
                    <a:cubicBezTo>
                      <a:pt x="10" y="57"/>
                      <a:pt x="13" y="60"/>
                      <a:pt x="11" y="61"/>
                    </a:cubicBezTo>
                    <a:cubicBezTo>
                      <a:pt x="9" y="62"/>
                      <a:pt x="8" y="60"/>
                      <a:pt x="6" y="57"/>
                    </a:cubicBezTo>
                    <a:cubicBezTo>
                      <a:pt x="6" y="58"/>
                      <a:pt x="6" y="58"/>
                      <a:pt x="6" y="59"/>
                    </a:cubicBezTo>
                    <a:cubicBezTo>
                      <a:pt x="6" y="59"/>
                      <a:pt x="5" y="59"/>
                      <a:pt x="5" y="59"/>
                    </a:cubicBezTo>
                    <a:cubicBezTo>
                      <a:pt x="8" y="61"/>
                      <a:pt x="10" y="62"/>
                      <a:pt x="11" y="62"/>
                    </a:cubicBezTo>
                    <a:cubicBezTo>
                      <a:pt x="13" y="62"/>
                      <a:pt x="17" y="65"/>
                      <a:pt x="19" y="65"/>
                    </a:cubicBezTo>
                    <a:cubicBezTo>
                      <a:pt x="21" y="66"/>
                      <a:pt x="28" y="69"/>
                      <a:pt x="29" y="70"/>
                    </a:cubicBezTo>
                    <a:cubicBezTo>
                      <a:pt x="29" y="70"/>
                      <a:pt x="29" y="70"/>
                      <a:pt x="29" y="71"/>
                    </a:cubicBezTo>
                    <a:cubicBezTo>
                      <a:pt x="31" y="70"/>
                      <a:pt x="33" y="70"/>
                      <a:pt x="35" y="71"/>
                    </a:cubicBezTo>
                    <a:cubicBezTo>
                      <a:pt x="35" y="70"/>
                      <a:pt x="35" y="70"/>
                      <a:pt x="36" y="70"/>
                    </a:cubicBezTo>
                    <a:cubicBezTo>
                      <a:pt x="39" y="70"/>
                      <a:pt x="42" y="80"/>
                      <a:pt x="42" y="86"/>
                    </a:cubicBezTo>
                    <a:cubicBezTo>
                      <a:pt x="43" y="87"/>
                      <a:pt x="46" y="87"/>
                      <a:pt x="46" y="87"/>
                    </a:cubicBezTo>
                    <a:cubicBezTo>
                      <a:pt x="48" y="87"/>
                      <a:pt x="49" y="85"/>
                      <a:pt x="51" y="86"/>
                    </a:cubicBezTo>
                    <a:cubicBezTo>
                      <a:pt x="53" y="87"/>
                      <a:pt x="52" y="88"/>
                      <a:pt x="54" y="88"/>
                    </a:cubicBezTo>
                    <a:cubicBezTo>
                      <a:pt x="56" y="88"/>
                      <a:pt x="59" y="87"/>
                      <a:pt x="61" y="87"/>
                    </a:cubicBezTo>
                    <a:cubicBezTo>
                      <a:pt x="62" y="88"/>
                      <a:pt x="65" y="88"/>
                      <a:pt x="65" y="87"/>
                    </a:cubicBezTo>
                    <a:cubicBezTo>
                      <a:pt x="66" y="85"/>
                      <a:pt x="66" y="83"/>
                      <a:pt x="68" y="84"/>
                    </a:cubicBezTo>
                    <a:cubicBezTo>
                      <a:pt x="70" y="84"/>
                      <a:pt x="71" y="86"/>
                      <a:pt x="73" y="84"/>
                    </a:cubicBezTo>
                    <a:cubicBezTo>
                      <a:pt x="75" y="82"/>
                      <a:pt x="78" y="84"/>
                      <a:pt x="78" y="83"/>
                    </a:cubicBezTo>
                    <a:cubicBezTo>
                      <a:pt x="79" y="82"/>
                      <a:pt x="83" y="80"/>
                      <a:pt x="87" y="78"/>
                    </a:cubicBezTo>
                    <a:cubicBezTo>
                      <a:pt x="87" y="73"/>
                      <a:pt x="82" y="75"/>
                      <a:pt x="81" y="7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169">
                <a:extLst>
                  <a:ext uri="{FF2B5EF4-FFF2-40B4-BE49-F238E27FC236}">
                    <a16:creationId xmlns:a16="http://schemas.microsoft.com/office/drawing/2014/main" id="{779AFBB2-DBD3-47AA-95FC-3E1226C69340}"/>
                  </a:ext>
                </a:extLst>
              </p:cNvPr>
              <p:cNvSpPr>
                <a:spLocks/>
              </p:cNvSpPr>
              <p:nvPr/>
            </p:nvSpPr>
            <p:spPr bwMode="auto">
              <a:xfrm>
                <a:off x="5515709" y="4266714"/>
                <a:ext cx="61482" cy="144293"/>
              </a:xfrm>
              <a:custGeom>
                <a:avLst/>
                <a:gdLst>
                  <a:gd name="T0" fmla="*/ 25 w 27"/>
                  <a:gd name="T1" fmla="*/ 41 h 63"/>
                  <a:gd name="T2" fmla="*/ 20 w 27"/>
                  <a:gd name="T3" fmla="*/ 36 h 63"/>
                  <a:gd name="T4" fmla="*/ 20 w 27"/>
                  <a:gd name="T5" fmla="*/ 38 h 63"/>
                  <a:gd name="T6" fmla="*/ 11 w 27"/>
                  <a:gd name="T7" fmla="*/ 25 h 63"/>
                  <a:gd name="T8" fmla="*/ 12 w 27"/>
                  <a:gd name="T9" fmla="*/ 11 h 63"/>
                  <a:gd name="T10" fmla="*/ 10 w 27"/>
                  <a:gd name="T11" fmla="*/ 1 h 63"/>
                  <a:gd name="T12" fmla="*/ 4 w 27"/>
                  <a:gd name="T13" fmla="*/ 1 h 63"/>
                  <a:gd name="T14" fmla="*/ 8 w 27"/>
                  <a:gd name="T15" fmla="*/ 8 h 63"/>
                  <a:gd name="T16" fmla="*/ 5 w 27"/>
                  <a:gd name="T17" fmla="*/ 10 h 63"/>
                  <a:gd name="T18" fmla="*/ 5 w 27"/>
                  <a:gd name="T19" fmla="*/ 23 h 63"/>
                  <a:gd name="T20" fmla="*/ 2 w 27"/>
                  <a:gd name="T21" fmla="*/ 25 h 63"/>
                  <a:gd name="T22" fmla="*/ 1 w 27"/>
                  <a:gd name="T23" fmla="*/ 33 h 63"/>
                  <a:gd name="T24" fmla="*/ 2 w 27"/>
                  <a:gd name="T25" fmla="*/ 37 h 63"/>
                  <a:gd name="T26" fmla="*/ 2 w 27"/>
                  <a:gd name="T27" fmla="*/ 37 h 63"/>
                  <a:gd name="T28" fmla="*/ 8 w 27"/>
                  <a:gd name="T29" fmla="*/ 40 h 63"/>
                  <a:gd name="T30" fmla="*/ 14 w 27"/>
                  <a:gd name="T31" fmla="*/ 41 h 63"/>
                  <a:gd name="T32" fmla="*/ 12 w 27"/>
                  <a:gd name="T33" fmla="*/ 52 h 63"/>
                  <a:gd name="T34" fmla="*/ 20 w 27"/>
                  <a:gd name="T35" fmla="*/ 62 h 63"/>
                  <a:gd name="T36" fmla="*/ 20 w 27"/>
                  <a:gd name="T37" fmla="*/ 54 h 63"/>
                  <a:gd name="T38" fmla="*/ 25 w 27"/>
                  <a:gd name="T39" fmla="*/ 49 h 63"/>
                  <a:gd name="T40" fmla="*/ 25 w 27"/>
                  <a:gd name="T41"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63">
                    <a:moveTo>
                      <a:pt x="25" y="41"/>
                    </a:moveTo>
                    <a:cubicBezTo>
                      <a:pt x="24" y="40"/>
                      <a:pt x="22" y="38"/>
                      <a:pt x="20" y="36"/>
                    </a:cubicBezTo>
                    <a:cubicBezTo>
                      <a:pt x="20" y="37"/>
                      <a:pt x="20" y="37"/>
                      <a:pt x="20" y="38"/>
                    </a:cubicBezTo>
                    <a:cubicBezTo>
                      <a:pt x="17" y="41"/>
                      <a:pt x="12" y="31"/>
                      <a:pt x="11" y="25"/>
                    </a:cubicBezTo>
                    <a:cubicBezTo>
                      <a:pt x="10" y="19"/>
                      <a:pt x="14" y="17"/>
                      <a:pt x="12" y="11"/>
                    </a:cubicBezTo>
                    <a:cubicBezTo>
                      <a:pt x="10" y="6"/>
                      <a:pt x="8" y="2"/>
                      <a:pt x="10" y="1"/>
                    </a:cubicBezTo>
                    <a:cubicBezTo>
                      <a:pt x="8" y="0"/>
                      <a:pt x="6" y="0"/>
                      <a:pt x="4" y="1"/>
                    </a:cubicBezTo>
                    <a:cubicBezTo>
                      <a:pt x="6" y="3"/>
                      <a:pt x="8" y="7"/>
                      <a:pt x="8" y="8"/>
                    </a:cubicBezTo>
                    <a:cubicBezTo>
                      <a:pt x="8" y="10"/>
                      <a:pt x="6" y="8"/>
                      <a:pt x="5" y="10"/>
                    </a:cubicBezTo>
                    <a:cubicBezTo>
                      <a:pt x="4" y="12"/>
                      <a:pt x="3" y="22"/>
                      <a:pt x="5" y="23"/>
                    </a:cubicBezTo>
                    <a:cubicBezTo>
                      <a:pt x="7" y="25"/>
                      <a:pt x="2" y="24"/>
                      <a:pt x="2" y="25"/>
                    </a:cubicBezTo>
                    <a:cubicBezTo>
                      <a:pt x="2" y="27"/>
                      <a:pt x="1" y="33"/>
                      <a:pt x="1" y="33"/>
                    </a:cubicBezTo>
                    <a:cubicBezTo>
                      <a:pt x="0" y="33"/>
                      <a:pt x="1" y="35"/>
                      <a:pt x="2" y="37"/>
                    </a:cubicBezTo>
                    <a:cubicBezTo>
                      <a:pt x="2" y="37"/>
                      <a:pt x="2" y="37"/>
                      <a:pt x="2" y="37"/>
                    </a:cubicBezTo>
                    <a:cubicBezTo>
                      <a:pt x="3" y="37"/>
                      <a:pt x="6" y="41"/>
                      <a:pt x="8" y="40"/>
                    </a:cubicBezTo>
                    <a:cubicBezTo>
                      <a:pt x="9" y="40"/>
                      <a:pt x="13" y="38"/>
                      <a:pt x="14" y="41"/>
                    </a:cubicBezTo>
                    <a:cubicBezTo>
                      <a:pt x="15" y="45"/>
                      <a:pt x="12" y="50"/>
                      <a:pt x="12" y="52"/>
                    </a:cubicBezTo>
                    <a:cubicBezTo>
                      <a:pt x="13" y="53"/>
                      <a:pt x="19" y="63"/>
                      <a:pt x="20" y="62"/>
                    </a:cubicBezTo>
                    <a:cubicBezTo>
                      <a:pt x="20" y="60"/>
                      <a:pt x="18" y="56"/>
                      <a:pt x="20" y="54"/>
                    </a:cubicBezTo>
                    <a:cubicBezTo>
                      <a:pt x="23" y="52"/>
                      <a:pt x="25" y="55"/>
                      <a:pt x="25" y="49"/>
                    </a:cubicBezTo>
                    <a:cubicBezTo>
                      <a:pt x="25" y="43"/>
                      <a:pt x="27" y="44"/>
                      <a:pt x="25" y="4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170">
                <a:extLst>
                  <a:ext uri="{FF2B5EF4-FFF2-40B4-BE49-F238E27FC236}">
                    <a16:creationId xmlns:a16="http://schemas.microsoft.com/office/drawing/2014/main" id="{5519AD5A-64F2-4B1A-98B5-3F472C1F2C33}"/>
                  </a:ext>
                </a:extLst>
              </p:cNvPr>
              <p:cNvSpPr>
                <a:spLocks/>
              </p:cNvSpPr>
              <p:nvPr/>
            </p:nvSpPr>
            <p:spPr bwMode="auto">
              <a:xfrm>
                <a:off x="6174440" y="3276736"/>
                <a:ext cx="143039" cy="97869"/>
              </a:xfrm>
              <a:custGeom>
                <a:avLst/>
                <a:gdLst>
                  <a:gd name="T0" fmla="*/ 50 w 62"/>
                  <a:gd name="T1" fmla="*/ 34 h 42"/>
                  <a:gd name="T2" fmla="*/ 53 w 62"/>
                  <a:gd name="T3" fmla="*/ 36 h 42"/>
                  <a:gd name="T4" fmla="*/ 59 w 62"/>
                  <a:gd name="T5" fmla="*/ 38 h 42"/>
                  <a:gd name="T6" fmla="*/ 62 w 62"/>
                  <a:gd name="T7" fmla="*/ 38 h 42"/>
                  <a:gd name="T8" fmla="*/ 60 w 62"/>
                  <a:gd name="T9" fmla="*/ 27 h 42"/>
                  <a:gd name="T10" fmla="*/ 52 w 62"/>
                  <a:gd name="T11" fmla="*/ 22 h 42"/>
                  <a:gd name="T12" fmla="*/ 51 w 62"/>
                  <a:gd name="T13" fmla="*/ 15 h 42"/>
                  <a:gd name="T14" fmla="*/ 40 w 62"/>
                  <a:gd name="T15" fmla="*/ 16 h 42"/>
                  <a:gd name="T16" fmla="*/ 34 w 62"/>
                  <a:gd name="T17" fmla="*/ 14 h 42"/>
                  <a:gd name="T18" fmla="*/ 26 w 62"/>
                  <a:gd name="T19" fmla="*/ 14 h 42"/>
                  <a:gd name="T20" fmla="*/ 15 w 62"/>
                  <a:gd name="T21" fmla="*/ 13 h 42"/>
                  <a:gd name="T22" fmla="*/ 21 w 62"/>
                  <a:gd name="T23" fmla="*/ 8 h 42"/>
                  <a:gd name="T24" fmla="*/ 23 w 62"/>
                  <a:gd name="T25" fmla="*/ 8 h 42"/>
                  <a:gd name="T26" fmla="*/ 26 w 62"/>
                  <a:gd name="T27" fmla="*/ 2 h 42"/>
                  <a:gd name="T28" fmla="*/ 20 w 62"/>
                  <a:gd name="T29" fmla="*/ 3 h 42"/>
                  <a:gd name="T30" fmla="*/ 14 w 62"/>
                  <a:gd name="T31" fmla="*/ 4 h 42"/>
                  <a:gd name="T32" fmla="*/ 10 w 62"/>
                  <a:gd name="T33" fmla="*/ 9 h 42"/>
                  <a:gd name="T34" fmla="*/ 8 w 62"/>
                  <a:gd name="T35" fmla="*/ 13 h 42"/>
                  <a:gd name="T36" fmla="*/ 0 w 62"/>
                  <a:gd name="T37" fmla="*/ 16 h 42"/>
                  <a:gd name="T38" fmla="*/ 5 w 62"/>
                  <a:gd name="T39" fmla="*/ 22 h 42"/>
                  <a:gd name="T40" fmla="*/ 6 w 62"/>
                  <a:gd name="T41" fmla="*/ 29 h 42"/>
                  <a:gd name="T42" fmla="*/ 3 w 62"/>
                  <a:gd name="T43" fmla="*/ 38 h 42"/>
                  <a:gd name="T44" fmla="*/ 7 w 62"/>
                  <a:gd name="T45" fmla="*/ 38 h 42"/>
                  <a:gd name="T46" fmla="*/ 15 w 62"/>
                  <a:gd name="T47" fmla="*/ 36 h 42"/>
                  <a:gd name="T48" fmla="*/ 23 w 62"/>
                  <a:gd name="T49" fmla="*/ 32 h 42"/>
                  <a:gd name="T50" fmla="*/ 30 w 62"/>
                  <a:gd name="T51" fmla="*/ 25 h 42"/>
                  <a:gd name="T52" fmla="*/ 33 w 62"/>
                  <a:gd name="T53" fmla="*/ 32 h 42"/>
                  <a:gd name="T54" fmla="*/ 33 w 62"/>
                  <a:gd name="T55" fmla="*/ 41 h 42"/>
                  <a:gd name="T56" fmla="*/ 37 w 62"/>
                  <a:gd name="T57" fmla="*/ 41 h 42"/>
                  <a:gd name="T58" fmla="*/ 41 w 62"/>
                  <a:gd name="T59" fmla="*/ 40 h 42"/>
                  <a:gd name="T60" fmla="*/ 50 w 62"/>
                  <a:gd name="T6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 h="42">
                    <a:moveTo>
                      <a:pt x="50" y="34"/>
                    </a:moveTo>
                    <a:cubicBezTo>
                      <a:pt x="52" y="35"/>
                      <a:pt x="52" y="37"/>
                      <a:pt x="53" y="36"/>
                    </a:cubicBezTo>
                    <a:cubicBezTo>
                      <a:pt x="55" y="36"/>
                      <a:pt x="58" y="37"/>
                      <a:pt x="59" y="38"/>
                    </a:cubicBezTo>
                    <a:cubicBezTo>
                      <a:pt x="60" y="38"/>
                      <a:pt x="62" y="38"/>
                      <a:pt x="62" y="38"/>
                    </a:cubicBezTo>
                    <a:cubicBezTo>
                      <a:pt x="62" y="38"/>
                      <a:pt x="60" y="29"/>
                      <a:pt x="60" y="27"/>
                    </a:cubicBezTo>
                    <a:cubicBezTo>
                      <a:pt x="60" y="24"/>
                      <a:pt x="52" y="22"/>
                      <a:pt x="52" y="22"/>
                    </a:cubicBezTo>
                    <a:cubicBezTo>
                      <a:pt x="51" y="15"/>
                      <a:pt x="51" y="15"/>
                      <a:pt x="51" y="15"/>
                    </a:cubicBezTo>
                    <a:cubicBezTo>
                      <a:pt x="51" y="15"/>
                      <a:pt x="42" y="16"/>
                      <a:pt x="40" y="16"/>
                    </a:cubicBezTo>
                    <a:cubicBezTo>
                      <a:pt x="39" y="15"/>
                      <a:pt x="35" y="16"/>
                      <a:pt x="34" y="14"/>
                    </a:cubicBezTo>
                    <a:cubicBezTo>
                      <a:pt x="32" y="12"/>
                      <a:pt x="29" y="16"/>
                      <a:pt x="26" y="14"/>
                    </a:cubicBezTo>
                    <a:cubicBezTo>
                      <a:pt x="23" y="12"/>
                      <a:pt x="15" y="15"/>
                      <a:pt x="15" y="13"/>
                    </a:cubicBezTo>
                    <a:cubicBezTo>
                      <a:pt x="15" y="11"/>
                      <a:pt x="18" y="8"/>
                      <a:pt x="21" y="8"/>
                    </a:cubicBezTo>
                    <a:cubicBezTo>
                      <a:pt x="21" y="8"/>
                      <a:pt x="22" y="8"/>
                      <a:pt x="23" y="8"/>
                    </a:cubicBezTo>
                    <a:cubicBezTo>
                      <a:pt x="24" y="7"/>
                      <a:pt x="26" y="3"/>
                      <a:pt x="26" y="2"/>
                    </a:cubicBezTo>
                    <a:cubicBezTo>
                      <a:pt x="25" y="0"/>
                      <a:pt x="22" y="1"/>
                      <a:pt x="20" y="3"/>
                    </a:cubicBezTo>
                    <a:cubicBezTo>
                      <a:pt x="19" y="4"/>
                      <a:pt x="15" y="2"/>
                      <a:pt x="14" y="4"/>
                    </a:cubicBezTo>
                    <a:cubicBezTo>
                      <a:pt x="14" y="6"/>
                      <a:pt x="13" y="9"/>
                      <a:pt x="10" y="9"/>
                    </a:cubicBezTo>
                    <a:cubicBezTo>
                      <a:pt x="8" y="9"/>
                      <a:pt x="10" y="12"/>
                      <a:pt x="8" y="13"/>
                    </a:cubicBezTo>
                    <a:cubicBezTo>
                      <a:pt x="6" y="14"/>
                      <a:pt x="1" y="14"/>
                      <a:pt x="0" y="16"/>
                    </a:cubicBezTo>
                    <a:cubicBezTo>
                      <a:pt x="0" y="18"/>
                      <a:pt x="6" y="20"/>
                      <a:pt x="5" y="22"/>
                    </a:cubicBezTo>
                    <a:cubicBezTo>
                      <a:pt x="5" y="25"/>
                      <a:pt x="8" y="28"/>
                      <a:pt x="6" y="29"/>
                    </a:cubicBezTo>
                    <a:cubicBezTo>
                      <a:pt x="4" y="31"/>
                      <a:pt x="3" y="33"/>
                      <a:pt x="3" y="38"/>
                    </a:cubicBezTo>
                    <a:cubicBezTo>
                      <a:pt x="4" y="39"/>
                      <a:pt x="6" y="40"/>
                      <a:pt x="7" y="38"/>
                    </a:cubicBezTo>
                    <a:cubicBezTo>
                      <a:pt x="8" y="36"/>
                      <a:pt x="15" y="38"/>
                      <a:pt x="15" y="36"/>
                    </a:cubicBezTo>
                    <a:cubicBezTo>
                      <a:pt x="15" y="34"/>
                      <a:pt x="23" y="34"/>
                      <a:pt x="23" y="32"/>
                    </a:cubicBezTo>
                    <a:cubicBezTo>
                      <a:pt x="23" y="30"/>
                      <a:pt x="27" y="25"/>
                      <a:pt x="30" y="25"/>
                    </a:cubicBezTo>
                    <a:cubicBezTo>
                      <a:pt x="33" y="25"/>
                      <a:pt x="30" y="30"/>
                      <a:pt x="33" y="32"/>
                    </a:cubicBezTo>
                    <a:cubicBezTo>
                      <a:pt x="36" y="33"/>
                      <a:pt x="31" y="39"/>
                      <a:pt x="33" y="41"/>
                    </a:cubicBezTo>
                    <a:cubicBezTo>
                      <a:pt x="34" y="42"/>
                      <a:pt x="35" y="42"/>
                      <a:pt x="37" y="41"/>
                    </a:cubicBezTo>
                    <a:cubicBezTo>
                      <a:pt x="38" y="41"/>
                      <a:pt x="40" y="40"/>
                      <a:pt x="41" y="40"/>
                    </a:cubicBezTo>
                    <a:cubicBezTo>
                      <a:pt x="45" y="37"/>
                      <a:pt x="49" y="33"/>
                      <a:pt x="50" y="3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171">
                <a:extLst>
                  <a:ext uri="{FF2B5EF4-FFF2-40B4-BE49-F238E27FC236}">
                    <a16:creationId xmlns:a16="http://schemas.microsoft.com/office/drawing/2014/main" id="{6CC9F4A9-B80F-4BDF-A972-40612BA5E136}"/>
                  </a:ext>
                </a:extLst>
              </p:cNvPr>
              <p:cNvSpPr>
                <a:spLocks/>
              </p:cNvSpPr>
              <p:nvPr/>
            </p:nvSpPr>
            <p:spPr bwMode="auto">
              <a:xfrm>
                <a:off x="3456704" y="3601710"/>
                <a:ext cx="16311" cy="35132"/>
              </a:xfrm>
              <a:custGeom>
                <a:avLst/>
                <a:gdLst>
                  <a:gd name="T0" fmla="*/ 6 w 7"/>
                  <a:gd name="T1" fmla="*/ 14 h 15"/>
                  <a:gd name="T2" fmla="*/ 3 w 7"/>
                  <a:gd name="T3" fmla="*/ 11 h 15"/>
                  <a:gd name="T4" fmla="*/ 0 w 7"/>
                  <a:gd name="T5" fmla="*/ 6 h 15"/>
                  <a:gd name="T6" fmla="*/ 3 w 7"/>
                  <a:gd name="T7" fmla="*/ 3 h 15"/>
                  <a:gd name="T8" fmla="*/ 4 w 7"/>
                  <a:gd name="T9" fmla="*/ 9 h 15"/>
                  <a:gd name="T10" fmla="*/ 6 w 7"/>
                  <a:gd name="T11" fmla="*/ 14 h 15"/>
                </a:gdLst>
                <a:ahLst/>
                <a:cxnLst>
                  <a:cxn ang="0">
                    <a:pos x="T0" y="T1"/>
                  </a:cxn>
                  <a:cxn ang="0">
                    <a:pos x="T2" y="T3"/>
                  </a:cxn>
                  <a:cxn ang="0">
                    <a:pos x="T4" y="T5"/>
                  </a:cxn>
                  <a:cxn ang="0">
                    <a:pos x="T6" y="T7"/>
                  </a:cxn>
                  <a:cxn ang="0">
                    <a:pos x="T8" y="T9"/>
                  </a:cxn>
                  <a:cxn ang="0">
                    <a:pos x="T10" y="T11"/>
                  </a:cxn>
                </a:cxnLst>
                <a:rect l="0" t="0" r="r" b="b"/>
                <a:pathLst>
                  <a:path w="7" h="15">
                    <a:moveTo>
                      <a:pt x="6" y="14"/>
                    </a:moveTo>
                    <a:cubicBezTo>
                      <a:pt x="6" y="15"/>
                      <a:pt x="3" y="13"/>
                      <a:pt x="3" y="11"/>
                    </a:cubicBezTo>
                    <a:cubicBezTo>
                      <a:pt x="3" y="9"/>
                      <a:pt x="0" y="9"/>
                      <a:pt x="0" y="6"/>
                    </a:cubicBezTo>
                    <a:cubicBezTo>
                      <a:pt x="0" y="2"/>
                      <a:pt x="2" y="0"/>
                      <a:pt x="3" y="3"/>
                    </a:cubicBezTo>
                    <a:cubicBezTo>
                      <a:pt x="5" y="6"/>
                      <a:pt x="4" y="8"/>
                      <a:pt x="4" y="9"/>
                    </a:cubicBezTo>
                    <a:cubicBezTo>
                      <a:pt x="4" y="11"/>
                      <a:pt x="7" y="12"/>
                      <a:pt x="6"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Freeform 172">
                <a:extLst>
                  <a:ext uri="{FF2B5EF4-FFF2-40B4-BE49-F238E27FC236}">
                    <a16:creationId xmlns:a16="http://schemas.microsoft.com/office/drawing/2014/main" id="{FE47D1FD-791B-421A-B617-17E350199C2D}"/>
                  </a:ext>
                </a:extLst>
              </p:cNvPr>
              <p:cNvSpPr>
                <a:spLocks/>
              </p:cNvSpPr>
              <p:nvPr/>
            </p:nvSpPr>
            <p:spPr bwMode="auto">
              <a:xfrm>
                <a:off x="3762857" y="3884023"/>
                <a:ext cx="23840" cy="17566"/>
              </a:xfrm>
              <a:custGeom>
                <a:avLst/>
                <a:gdLst>
                  <a:gd name="T0" fmla="*/ 2 w 10"/>
                  <a:gd name="T1" fmla="*/ 7 h 8"/>
                  <a:gd name="T2" fmla="*/ 2 w 10"/>
                  <a:gd name="T3" fmla="*/ 4 h 8"/>
                  <a:gd name="T4" fmla="*/ 7 w 10"/>
                  <a:gd name="T5" fmla="*/ 2 h 8"/>
                  <a:gd name="T6" fmla="*/ 8 w 10"/>
                  <a:gd name="T7" fmla="*/ 7 h 8"/>
                  <a:gd name="T8" fmla="*/ 2 w 10"/>
                  <a:gd name="T9" fmla="*/ 7 h 8"/>
                </a:gdLst>
                <a:ahLst/>
                <a:cxnLst>
                  <a:cxn ang="0">
                    <a:pos x="T0" y="T1"/>
                  </a:cxn>
                  <a:cxn ang="0">
                    <a:pos x="T2" y="T3"/>
                  </a:cxn>
                  <a:cxn ang="0">
                    <a:pos x="T4" y="T5"/>
                  </a:cxn>
                  <a:cxn ang="0">
                    <a:pos x="T6" y="T7"/>
                  </a:cxn>
                  <a:cxn ang="0">
                    <a:pos x="T8" y="T9"/>
                  </a:cxn>
                </a:cxnLst>
                <a:rect l="0" t="0" r="r" b="b"/>
                <a:pathLst>
                  <a:path w="10" h="8">
                    <a:moveTo>
                      <a:pt x="2" y="7"/>
                    </a:moveTo>
                    <a:cubicBezTo>
                      <a:pt x="1" y="6"/>
                      <a:pt x="3" y="4"/>
                      <a:pt x="2" y="4"/>
                    </a:cubicBezTo>
                    <a:cubicBezTo>
                      <a:pt x="0" y="3"/>
                      <a:pt x="6" y="0"/>
                      <a:pt x="7" y="2"/>
                    </a:cubicBezTo>
                    <a:cubicBezTo>
                      <a:pt x="9" y="4"/>
                      <a:pt x="10" y="6"/>
                      <a:pt x="8" y="7"/>
                    </a:cubicBezTo>
                    <a:cubicBezTo>
                      <a:pt x="6" y="7"/>
                      <a:pt x="3" y="8"/>
                      <a:pt x="2"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173">
                <a:extLst>
                  <a:ext uri="{FF2B5EF4-FFF2-40B4-BE49-F238E27FC236}">
                    <a16:creationId xmlns:a16="http://schemas.microsoft.com/office/drawing/2014/main" id="{FB7B7ABF-0E30-473B-9646-1B747B44A287}"/>
                  </a:ext>
                </a:extLst>
              </p:cNvPr>
              <p:cNvSpPr>
                <a:spLocks/>
              </p:cNvSpPr>
              <p:nvPr/>
            </p:nvSpPr>
            <p:spPr bwMode="auto">
              <a:xfrm>
                <a:off x="5717720" y="3267953"/>
                <a:ext cx="62736" cy="52698"/>
              </a:xfrm>
              <a:custGeom>
                <a:avLst/>
                <a:gdLst>
                  <a:gd name="T0" fmla="*/ 25 w 27"/>
                  <a:gd name="T1" fmla="*/ 18 h 23"/>
                  <a:gd name="T2" fmla="*/ 20 w 27"/>
                  <a:gd name="T3" fmla="*/ 12 h 23"/>
                  <a:gd name="T4" fmla="*/ 17 w 27"/>
                  <a:gd name="T5" fmla="*/ 6 h 23"/>
                  <a:gd name="T6" fmla="*/ 15 w 27"/>
                  <a:gd name="T7" fmla="*/ 1 h 23"/>
                  <a:gd name="T8" fmla="*/ 8 w 27"/>
                  <a:gd name="T9" fmla="*/ 1 h 23"/>
                  <a:gd name="T10" fmla="*/ 0 w 27"/>
                  <a:gd name="T11" fmla="*/ 2 h 23"/>
                  <a:gd name="T12" fmla="*/ 2 w 27"/>
                  <a:gd name="T13" fmla="*/ 9 h 23"/>
                  <a:gd name="T14" fmla="*/ 8 w 27"/>
                  <a:gd name="T15" fmla="*/ 11 h 23"/>
                  <a:gd name="T16" fmla="*/ 9 w 27"/>
                  <a:gd name="T17" fmla="*/ 14 h 23"/>
                  <a:gd name="T18" fmla="*/ 10 w 27"/>
                  <a:gd name="T19" fmla="*/ 14 h 23"/>
                  <a:gd name="T20" fmla="*/ 12 w 27"/>
                  <a:gd name="T21" fmla="*/ 16 h 23"/>
                  <a:gd name="T22" fmla="*/ 16 w 27"/>
                  <a:gd name="T23" fmla="*/ 18 h 23"/>
                  <a:gd name="T24" fmla="*/ 20 w 27"/>
                  <a:gd name="T25" fmla="*/ 19 h 23"/>
                  <a:gd name="T26" fmla="*/ 22 w 27"/>
                  <a:gd name="T27" fmla="*/ 23 h 23"/>
                  <a:gd name="T28" fmla="*/ 27 w 27"/>
                  <a:gd name="T29" fmla="*/ 22 h 23"/>
                  <a:gd name="T30" fmla="*/ 25 w 27"/>
                  <a:gd name="T3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3">
                    <a:moveTo>
                      <a:pt x="25" y="18"/>
                    </a:moveTo>
                    <a:cubicBezTo>
                      <a:pt x="25" y="16"/>
                      <a:pt x="20" y="15"/>
                      <a:pt x="20" y="12"/>
                    </a:cubicBezTo>
                    <a:cubicBezTo>
                      <a:pt x="20" y="10"/>
                      <a:pt x="17" y="8"/>
                      <a:pt x="17" y="6"/>
                    </a:cubicBezTo>
                    <a:cubicBezTo>
                      <a:pt x="18" y="5"/>
                      <a:pt x="16" y="3"/>
                      <a:pt x="15" y="1"/>
                    </a:cubicBezTo>
                    <a:cubicBezTo>
                      <a:pt x="13" y="1"/>
                      <a:pt x="10" y="0"/>
                      <a:pt x="8" y="1"/>
                    </a:cubicBezTo>
                    <a:cubicBezTo>
                      <a:pt x="5" y="1"/>
                      <a:pt x="3" y="2"/>
                      <a:pt x="0" y="2"/>
                    </a:cubicBezTo>
                    <a:cubicBezTo>
                      <a:pt x="1" y="5"/>
                      <a:pt x="0" y="5"/>
                      <a:pt x="2" y="9"/>
                    </a:cubicBezTo>
                    <a:cubicBezTo>
                      <a:pt x="3" y="12"/>
                      <a:pt x="7" y="10"/>
                      <a:pt x="8" y="11"/>
                    </a:cubicBezTo>
                    <a:cubicBezTo>
                      <a:pt x="8" y="12"/>
                      <a:pt x="9" y="13"/>
                      <a:pt x="9" y="14"/>
                    </a:cubicBezTo>
                    <a:cubicBezTo>
                      <a:pt x="9" y="14"/>
                      <a:pt x="10" y="14"/>
                      <a:pt x="10" y="14"/>
                    </a:cubicBezTo>
                    <a:cubicBezTo>
                      <a:pt x="11" y="14"/>
                      <a:pt x="12" y="15"/>
                      <a:pt x="12" y="16"/>
                    </a:cubicBezTo>
                    <a:cubicBezTo>
                      <a:pt x="14" y="16"/>
                      <a:pt x="15" y="17"/>
                      <a:pt x="16" y="18"/>
                    </a:cubicBezTo>
                    <a:cubicBezTo>
                      <a:pt x="17" y="18"/>
                      <a:pt x="18" y="17"/>
                      <a:pt x="20" y="19"/>
                    </a:cubicBezTo>
                    <a:cubicBezTo>
                      <a:pt x="22" y="21"/>
                      <a:pt x="22" y="22"/>
                      <a:pt x="22" y="23"/>
                    </a:cubicBezTo>
                    <a:cubicBezTo>
                      <a:pt x="23" y="23"/>
                      <a:pt x="25" y="23"/>
                      <a:pt x="27" y="22"/>
                    </a:cubicBezTo>
                    <a:cubicBezTo>
                      <a:pt x="26" y="21"/>
                      <a:pt x="25" y="19"/>
                      <a:pt x="25" y="1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174">
                <a:extLst>
                  <a:ext uri="{FF2B5EF4-FFF2-40B4-BE49-F238E27FC236}">
                    <a16:creationId xmlns:a16="http://schemas.microsoft.com/office/drawing/2014/main" id="{BD7077D1-040C-4729-8931-B01F4F5BB262}"/>
                  </a:ext>
                </a:extLst>
              </p:cNvPr>
              <p:cNvSpPr>
                <a:spLocks noEditPoints="1"/>
              </p:cNvSpPr>
              <p:nvPr/>
            </p:nvSpPr>
            <p:spPr bwMode="auto">
              <a:xfrm>
                <a:off x="5745324" y="3256660"/>
                <a:ext cx="92850" cy="75284"/>
              </a:xfrm>
              <a:custGeom>
                <a:avLst/>
                <a:gdLst>
                  <a:gd name="T0" fmla="*/ 38 w 40"/>
                  <a:gd name="T1" fmla="*/ 11 h 33"/>
                  <a:gd name="T2" fmla="*/ 31 w 40"/>
                  <a:gd name="T3" fmla="*/ 2 h 33"/>
                  <a:gd name="T4" fmla="*/ 25 w 40"/>
                  <a:gd name="T5" fmla="*/ 5 h 33"/>
                  <a:gd name="T6" fmla="*/ 22 w 40"/>
                  <a:gd name="T7" fmla="*/ 5 h 33"/>
                  <a:gd name="T8" fmla="*/ 16 w 40"/>
                  <a:gd name="T9" fmla="*/ 1 h 33"/>
                  <a:gd name="T10" fmla="*/ 13 w 40"/>
                  <a:gd name="T11" fmla="*/ 0 h 33"/>
                  <a:gd name="T12" fmla="*/ 12 w 40"/>
                  <a:gd name="T13" fmla="*/ 3 h 33"/>
                  <a:gd name="T14" fmla="*/ 14 w 40"/>
                  <a:gd name="T15" fmla="*/ 7 h 33"/>
                  <a:gd name="T16" fmla="*/ 8 w 40"/>
                  <a:gd name="T17" fmla="*/ 6 h 33"/>
                  <a:gd name="T18" fmla="*/ 3 w 40"/>
                  <a:gd name="T19" fmla="*/ 4 h 33"/>
                  <a:gd name="T20" fmla="*/ 5 w 40"/>
                  <a:gd name="T21" fmla="*/ 11 h 33"/>
                  <a:gd name="T22" fmla="*/ 8 w 40"/>
                  <a:gd name="T23" fmla="*/ 17 h 33"/>
                  <a:gd name="T24" fmla="*/ 13 w 40"/>
                  <a:gd name="T25" fmla="*/ 23 h 33"/>
                  <a:gd name="T26" fmla="*/ 15 w 40"/>
                  <a:gd name="T27" fmla="*/ 27 h 33"/>
                  <a:gd name="T28" fmla="*/ 24 w 40"/>
                  <a:gd name="T29" fmla="*/ 21 h 33"/>
                  <a:gd name="T30" fmla="*/ 26 w 40"/>
                  <a:gd name="T31" fmla="*/ 29 h 33"/>
                  <a:gd name="T32" fmla="*/ 32 w 40"/>
                  <a:gd name="T33" fmla="*/ 33 h 33"/>
                  <a:gd name="T34" fmla="*/ 33 w 40"/>
                  <a:gd name="T35" fmla="*/ 28 h 33"/>
                  <a:gd name="T36" fmla="*/ 38 w 40"/>
                  <a:gd name="T37" fmla="*/ 11 h 33"/>
                  <a:gd name="T38" fmla="*/ 4 w 40"/>
                  <a:gd name="T39" fmla="*/ 23 h 33"/>
                  <a:gd name="T40" fmla="*/ 0 w 40"/>
                  <a:gd name="T41" fmla="*/ 21 h 33"/>
                  <a:gd name="T42" fmla="*/ 3 w 40"/>
                  <a:gd name="T43" fmla="*/ 25 h 33"/>
                  <a:gd name="T44" fmla="*/ 8 w 40"/>
                  <a:gd name="T45" fmla="*/ 28 h 33"/>
                  <a:gd name="T46" fmla="*/ 10 w 40"/>
                  <a:gd name="T47" fmla="*/ 28 h 33"/>
                  <a:gd name="T48" fmla="*/ 8 w 40"/>
                  <a:gd name="T49" fmla="*/ 24 h 33"/>
                  <a:gd name="T50" fmla="*/ 4 w 40"/>
                  <a:gd name="T51"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33">
                    <a:moveTo>
                      <a:pt x="38" y="11"/>
                    </a:moveTo>
                    <a:cubicBezTo>
                      <a:pt x="37" y="9"/>
                      <a:pt x="34" y="6"/>
                      <a:pt x="31" y="2"/>
                    </a:cubicBezTo>
                    <a:cubicBezTo>
                      <a:pt x="30" y="5"/>
                      <a:pt x="26" y="4"/>
                      <a:pt x="25" y="5"/>
                    </a:cubicBezTo>
                    <a:cubicBezTo>
                      <a:pt x="25" y="7"/>
                      <a:pt x="23" y="5"/>
                      <a:pt x="22" y="5"/>
                    </a:cubicBezTo>
                    <a:cubicBezTo>
                      <a:pt x="21" y="6"/>
                      <a:pt x="18" y="2"/>
                      <a:pt x="16" y="1"/>
                    </a:cubicBezTo>
                    <a:cubicBezTo>
                      <a:pt x="15" y="1"/>
                      <a:pt x="14" y="1"/>
                      <a:pt x="13" y="0"/>
                    </a:cubicBezTo>
                    <a:cubicBezTo>
                      <a:pt x="12" y="1"/>
                      <a:pt x="11" y="2"/>
                      <a:pt x="12" y="3"/>
                    </a:cubicBezTo>
                    <a:cubicBezTo>
                      <a:pt x="12" y="4"/>
                      <a:pt x="16" y="5"/>
                      <a:pt x="14" y="7"/>
                    </a:cubicBezTo>
                    <a:cubicBezTo>
                      <a:pt x="13" y="8"/>
                      <a:pt x="9" y="7"/>
                      <a:pt x="8" y="6"/>
                    </a:cubicBezTo>
                    <a:cubicBezTo>
                      <a:pt x="7" y="5"/>
                      <a:pt x="3" y="3"/>
                      <a:pt x="3" y="4"/>
                    </a:cubicBezTo>
                    <a:cubicBezTo>
                      <a:pt x="2" y="6"/>
                      <a:pt x="6" y="9"/>
                      <a:pt x="5" y="11"/>
                    </a:cubicBezTo>
                    <a:cubicBezTo>
                      <a:pt x="5" y="13"/>
                      <a:pt x="8" y="15"/>
                      <a:pt x="8" y="17"/>
                    </a:cubicBezTo>
                    <a:cubicBezTo>
                      <a:pt x="8" y="20"/>
                      <a:pt x="13" y="21"/>
                      <a:pt x="13" y="23"/>
                    </a:cubicBezTo>
                    <a:cubicBezTo>
                      <a:pt x="13" y="24"/>
                      <a:pt x="14" y="26"/>
                      <a:pt x="15" y="27"/>
                    </a:cubicBezTo>
                    <a:cubicBezTo>
                      <a:pt x="19" y="26"/>
                      <a:pt x="22" y="23"/>
                      <a:pt x="24" y="21"/>
                    </a:cubicBezTo>
                    <a:cubicBezTo>
                      <a:pt x="28" y="19"/>
                      <a:pt x="27" y="27"/>
                      <a:pt x="26" y="29"/>
                    </a:cubicBezTo>
                    <a:cubicBezTo>
                      <a:pt x="25" y="30"/>
                      <a:pt x="29" y="32"/>
                      <a:pt x="32" y="33"/>
                    </a:cubicBezTo>
                    <a:cubicBezTo>
                      <a:pt x="32" y="31"/>
                      <a:pt x="32" y="29"/>
                      <a:pt x="33" y="28"/>
                    </a:cubicBezTo>
                    <a:cubicBezTo>
                      <a:pt x="37" y="23"/>
                      <a:pt x="40" y="15"/>
                      <a:pt x="38" y="11"/>
                    </a:cubicBezTo>
                    <a:close/>
                    <a:moveTo>
                      <a:pt x="4" y="23"/>
                    </a:moveTo>
                    <a:cubicBezTo>
                      <a:pt x="3" y="22"/>
                      <a:pt x="2" y="21"/>
                      <a:pt x="0" y="21"/>
                    </a:cubicBezTo>
                    <a:cubicBezTo>
                      <a:pt x="1" y="22"/>
                      <a:pt x="1" y="24"/>
                      <a:pt x="3" y="25"/>
                    </a:cubicBezTo>
                    <a:cubicBezTo>
                      <a:pt x="6" y="27"/>
                      <a:pt x="1" y="27"/>
                      <a:pt x="8" y="28"/>
                    </a:cubicBezTo>
                    <a:cubicBezTo>
                      <a:pt x="9" y="28"/>
                      <a:pt x="9" y="28"/>
                      <a:pt x="10" y="28"/>
                    </a:cubicBezTo>
                    <a:cubicBezTo>
                      <a:pt x="10" y="27"/>
                      <a:pt x="10" y="26"/>
                      <a:pt x="8" y="24"/>
                    </a:cubicBezTo>
                    <a:cubicBezTo>
                      <a:pt x="6" y="22"/>
                      <a:pt x="5" y="23"/>
                      <a:pt x="4" y="2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Freeform 175">
                <a:extLst>
                  <a:ext uri="{FF2B5EF4-FFF2-40B4-BE49-F238E27FC236}">
                    <a16:creationId xmlns:a16="http://schemas.microsoft.com/office/drawing/2014/main" id="{AFF2564C-F72F-4AFA-82D0-F8A7D684D1F7}"/>
                  </a:ext>
                </a:extLst>
              </p:cNvPr>
              <p:cNvSpPr>
                <a:spLocks/>
              </p:cNvSpPr>
              <p:nvPr/>
            </p:nvSpPr>
            <p:spPr bwMode="auto">
              <a:xfrm>
                <a:off x="6041439" y="3334453"/>
                <a:ext cx="264747" cy="189464"/>
              </a:xfrm>
              <a:custGeom>
                <a:avLst/>
                <a:gdLst>
                  <a:gd name="T0" fmla="*/ 111 w 115"/>
                  <a:gd name="T1" fmla="*/ 11 h 82"/>
                  <a:gd name="T2" fmla="*/ 108 w 115"/>
                  <a:gd name="T3" fmla="*/ 9 h 82"/>
                  <a:gd name="T4" fmla="*/ 99 w 115"/>
                  <a:gd name="T5" fmla="*/ 15 h 82"/>
                  <a:gd name="T6" fmla="*/ 95 w 115"/>
                  <a:gd name="T7" fmla="*/ 16 h 82"/>
                  <a:gd name="T8" fmla="*/ 91 w 115"/>
                  <a:gd name="T9" fmla="*/ 16 h 82"/>
                  <a:gd name="T10" fmla="*/ 91 w 115"/>
                  <a:gd name="T11" fmla="*/ 7 h 82"/>
                  <a:gd name="T12" fmla="*/ 88 w 115"/>
                  <a:gd name="T13" fmla="*/ 0 h 82"/>
                  <a:gd name="T14" fmla="*/ 81 w 115"/>
                  <a:gd name="T15" fmla="*/ 7 h 82"/>
                  <a:gd name="T16" fmla="*/ 73 w 115"/>
                  <a:gd name="T17" fmla="*/ 11 h 82"/>
                  <a:gd name="T18" fmla="*/ 65 w 115"/>
                  <a:gd name="T19" fmla="*/ 13 h 82"/>
                  <a:gd name="T20" fmla="*/ 58 w 115"/>
                  <a:gd name="T21" fmla="*/ 11 h 82"/>
                  <a:gd name="T22" fmla="*/ 51 w 115"/>
                  <a:gd name="T23" fmla="*/ 9 h 82"/>
                  <a:gd name="T24" fmla="*/ 44 w 115"/>
                  <a:gd name="T25" fmla="*/ 8 h 82"/>
                  <a:gd name="T26" fmla="*/ 38 w 115"/>
                  <a:gd name="T27" fmla="*/ 11 h 82"/>
                  <a:gd name="T28" fmla="*/ 33 w 115"/>
                  <a:gd name="T29" fmla="*/ 19 h 82"/>
                  <a:gd name="T30" fmla="*/ 22 w 115"/>
                  <a:gd name="T31" fmla="*/ 26 h 82"/>
                  <a:gd name="T32" fmla="*/ 15 w 115"/>
                  <a:gd name="T33" fmla="*/ 29 h 82"/>
                  <a:gd name="T34" fmla="*/ 9 w 115"/>
                  <a:gd name="T35" fmla="*/ 27 h 82"/>
                  <a:gd name="T36" fmla="*/ 6 w 115"/>
                  <a:gd name="T37" fmla="*/ 31 h 82"/>
                  <a:gd name="T38" fmla="*/ 2 w 115"/>
                  <a:gd name="T39" fmla="*/ 37 h 82"/>
                  <a:gd name="T40" fmla="*/ 1 w 115"/>
                  <a:gd name="T41" fmla="*/ 44 h 82"/>
                  <a:gd name="T42" fmla="*/ 1 w 115"/>
                  <a:gd name="T43" fmla="*/ 53 h 82"/>
                  <a:gd name="T44" fmla="*/ 3 w 115"/>
                  <a:gd name="T45" fmla="*/ 62 h 82"/>
                  <a:gd name="T46" fmla="*/ 11 w 115"/>
                  <a:gd name="T47" fmla="*/ 66 h 82"/>
                  <a:gd name="T48" fmla="*/ 2 w 115"/>
                  <a:gd name="T49" fmla="*/ 78 h 82"/>
                  <a:gd name="T50" fmla="*/ 4 w 115"/>
                  <a:gd name="T51" fmla="*/ 80 h 82"/>
                  <a:gd name="T52" fmla="*/ 16 w 115"/>
                  <a:gd name="T53" fmla="*/ 82 h 82"/>
                  <a:gd name="T54" fmla="*/ 49 w 115"/>
                  <a:gd name="T55" fmla="*/ 78 h 82"/>
                  <a:gd name="T56" fmla="*/ 48 w 115"/>
                  <a:gd name="T57" fmla="*/ 69 h 82"/>
                  <a:gd name="T58" fmla="*/ 54 w 115"/>
                  <a:gd name="T59" fmla="*/ 66 h 82"/>
                  <a:gd name="T60" fmla="*/ 60 w 115"/>
                  <a:gd name="T61" fmla="*/ 64 h 82"/>
                  <a:gd name="T62" fmla="*/ 68 w 115"/>
                  <a:gd name="T63" fmla="*/ 61 h 82"/>
                  <a:gd name="T64" fmla="*/ 72 w 115"/>
                  <a:gd name="T65" fmla="*/ 58 h 82"/>
                  <a:gd name="T66" fmla="*/ 75 w 115"/>
                  <a:gd name="T67" fmla="*/ 49 h 82"/>
                  <a:gd name="T68" fmla="*/ 80 w 115"/>
                  <a:gd name="T69" fmla="*/ 46 h 82"/>
                  <a:gd name="T70" fmla="*/ 78 w 115"/>
                  <a:gd name="T71" fmla="*/ 41 h 82"/>
                  <a:gd name="T72" fmla="*/ 87 w 115"/>
                  <a:gd name="T73" fmla="*/ 41 h 82"/>
                  <a:gd name="T74" fmla="*/ 87 w 115"/>
                  <a:gd name="T75" fmla="*/ 34 h 82"/>
                  <a:gd name="T76" fmla="*/ 91 w 115"/>
                  <a:gd name="T77" fmla="*/ 29 h 82"/>
                  <a:gd name="T78" fmla="*/ 90 w 115"/>
                  <a:gd name="T79" fmla="*/ 24 h 82"/>
                  <a:gd name="T80" fmla="*/ 91 w 115"/>
                  <a:gd name="T81" fmla="*/ 20 h 82"/>
                  <a:gd name="T82" fmla="*/ 92 w 115"/>
                  <a:gd name="T83" fmla="*/ 19 h 82"/>
                  <a:gd name="T84" fmla="*/ 96 w 115"/>
                  <a:gd name="T85" fmla="*/ 18 h 82"/>
                  <a:gd name="T86" fmla="*/ 107 w 115"/>
                  <a:gd name="T87" fmla="*/ 15 h 82"/>
                  <a:gd name="T88" fmla="*/ 115 w 115"/>
                  <a:gd name="T89" fmla="*/ 12 h 82"/>
                  <a:gd name="T90" fmla="*/ 111 w 115"/>
                  <a:gd name="T91" fmla="*/ 1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82">
                    <a:moveTo>
                      <a:pt x="111" y="11"/>
                    </a:moveTo>
                    <a:cubicBezTo>
                      <a:pt x="110" y="12"/>
                      <a:pt x="110" y="10"/>
                      <a:pt x="108" y="9"/>
                    </a:cubicBezTo>
                    <a:cubicBezTo>
                      <a:pt x="107" y="8"/>
                      <a:pt x="103" y="12"/>
                      <a:pt x="99" y="15"/>
                    </a:cubicBezTo>
                    <a:cubicBezTo>
                      <a:pt x="98" y="15"/>
                      <a:pt x="96" y="16"/>
                      <a:pt x="95" y="16"/>
                    </a:cubicBezTo>
                    <a:cubicBezTo>
                      <a:pt x="93" y="17"/>
                      <a:pt x="92" y="17"/>
                      <a:pt x="91" y="16"/>
                    </a:cubicBezTo>
                    <a:cubicBezTo>
                      <a:pt x="89" y="14"/>
                      <a:pt x="94" y="8"/>
                      <a:pt x="91" y="7"/>
                    </a:cubicBezTo>
                    <a:cubicBezTo>
                      <a:pt x="88" y="5"/>
                      <a:pt x="91" y="0"/>
                      <a:pt x="88" y="0"/>
                    </a:cubicBezTo>
                    <a:cubicBezTo>
                      <a:pt x="85" y="0"/>
                      <a:pt x="81" y="5"/>
                      <a:pt x="81" y="7"/>
                    </a:cubicBezTo>
                    <a:cubicBezTo>
                      <a:pt x="81" y="9"/>
                      <a:pt x="73" y="9"/>
                      <a:pt x="73" y="11"/>
                    </a:cubicBezTo>
                    <a:cubicBezTo>
                      <a:pt x="73" y="13"/>
                      <a:pt x="66" y="11"/>
                      <a:pt x="65" y="13"/>
                    </a:cubicBezTo>
                    <a:cubicBezTo>
                      <a:pt x="63" y="16"/>
                      <a:pt x="60" y="11"/>
                      <a:pt x="58" y="11"/>
                    </a:cubicBezTo>
                    <a:cubicBezTo>
                      <a:pt x="55" y="11"/>
                      <a:pt x="54" y="8"/>
                      <a:pt x="51" y="9"/>
                    </a:cubicBezTo>
                    <a:cubicBezTo>
                      <a:pt x="48" y="10"/>
                      <a:pt x="47" y="8"/>
                      <a:pt x="44" y="8"/>
                    </a:cubicBezTo>
                    <a:cubicBezTo>
                      <a:pt x="42" y="7"/>
                      <a:pt x="41" y="12"/>
                      <a:pt x="38" y="11"/>
                    </a:cubicBezTo>
                    <a:cubicBezTo>
                      <a:pt x="35" y="11"/>
                      <a:pt x="34" y="16"/>
                      <a:pt x="33" y="19"/>
                    </a:cubicBezTo>
                    <a:cubicBezTo>
                      <a:pt x="32" y="23"/>
                      <a:pt x="21" y="23"/>
                      <a:pt x="22" y="26"/>
                    </a:cubicBezTo>
                    <a:cubicBezTo>
                      <a:pt x="22" y="30"/>
                      <a:pt x="15" y="31"/>
                      <a:pt x="15" y="29"/>
                    </a:cubicBezTo>
                    <a:cubicBezTo>
                      <a:pt x="14" y="26"/>
                      <a:pt x="10" y="28"/>
                      <a:pt x="9" y="27"/>
                    </a:cubicBezTo>
                    <a:cubicBezTo>
                      <a:pt x="8" y="26"/>
                      <a:pt x="5" y="28"/>
                      <a:pt x="6" y="31"/>
                    </a:cubicBezTo>
                    <a:cubicBezTo>
                      <a:pt x="6" y="34"/>
                      <a:pt x="3" y="36"/>
                      <a:pt x="2" y="37"/>
                    </a:cubicBezTo>
                    <a:cubicBezTo>
                      <a:pt x="2" y="38"/>
                      <a:pt x="0" y="42"/>
                      <a:pt x="1" y="44"/>
                    </a:cubicBezTo>
                    <a:cubicBezTo>
                      <a:pt x="3" y="46"/>
                      <a:pt x="0" y="49"/>
                      <a:pt x="1" y="53"/>
                    </a:cubicBezTo>
                    <a:cubicBezTo>
                      <a:pt x="3" y="56"/>
                      <a:pt x="2" y="61"/>
                      <a:pt x="3" y="62"/>
                    </a:cubicBezTo>
                    <a:cubicBezTo>
                      <a:pt x="3" y="63"/>
                      <a:pt x="9" y="63"/>
                      <a:pt x="11" y="66"/>
                    </a:cubicBezTo>
                    <a:cubicBezTo>
                      <a:pt x="12" y="70"/>
                      <a:pt x="3" y="76"/>
                      <a:pt x="2" y="78"/>
                    </a:cubicBezTo>
                    <a:cubicBezTo>
                      <a:pt x="2" y="78"/>
                      <a:pt x="3" y="79"/>
                      <a:pt x="4" y="80"/>
                    </a:cubicBezTo>
                    <a:cubicBezTo>
                      <a:pt x="8" y="80"/>
                      <a:pt x="12" y="81"/>
                      <a:pt x="16" y="82"/>
                    </a:cubicBezTo>
                    <a:cubicBezTo>
                      <a:pt x="22" y="82"/>
                      <a:pt x="48" y="78"/>
                      <a:pt x="49" y="78"/>
                    </a:cubicBezTo>
                    <a:cubicBezTo>
                      <a:pt x="49" y="77"/>
                      <a:pt x="48" y="71"/>
                      <a:pt x="48" y="69"/>
                    </a:cubicBezTo>
                    <a:cubicBezTo>
                      <a:pt x="48" y="68"/>
                      <a:pt x="52" y="65"/>
                      <a:pt x="54" y="66"/>
                    </a:cubicBezTo>
                    <a:cubicBezTo>
                      <a:pt x="57" y="66"/>
                      <a:pt x="60" y="66"/>
                      <a:pt x="60" y="64"/>
                    </a:cubicBezTo>
                    <a:cubicBezTo>
                      <a:pt x="60" y="62"/>
                      <a:pt x="68" y="59"/>
                      <a:pt x="68" y="61"/>
                    </a:cubicBezTo>
                    <a:cubicBezTo>
                      <a:pt x="69" y="63"/>
                      <a:pt x="72" y="63"/>
                      <a:pt x="72" y="58"/>
                    </a:cubicBezTo>
                    <a:cubicBezTo>
                      <a:pt x="73" y="53"/>
                      <a:pt x="72" y="49"/>
                      <a:pt x="75" y="49"/>
                    </a:cubicBezTo>
                    <a:cubicBezTo>
                      <a:pt x="78" y="49"/>
                      <a:pt x="81" y="47"/>
                      <a:pt x="80" y="46"/>
                    </a:cubicBezTo>
                    <a:cubicBezTo>
                      <a:pt x="80" y="44"/>
                      <a:pt x="77" y="42"/>
                      <a:pt x="78" y="41"/>
                    </a:cubicBezTo>
                    <a:cubicBezTo>
                      <a:pt x="79" y="40"/>
                      <a:pt x="86" y="43"/>
                      <a:pt x="87" y="41"/>
                    </a:cubicBezTo>
                    <a:cubicBezTo>
                      <a:pt x="88" y="39"/>
                      <a:pt x="86" y="36"/>
                      <a:pt x="87" y="34"/>
                    </a:cubicBezTo>
                    <a:cubicBezTo>
                      <a:pt x="89" y="33"/>
                      <a:pt x="92" y="31"/>
                      <a:pt x="91" y="29"/>
                    </a:cubicBezTo>
                    <a:cubicBezTo>
                      <a:pt x="91" y="27"/>
                      <a:pt x="92" y="26"/>
                      <a:pt x="90" y="24"/>
                    </a:cubicBezTo>
                    <a:cubicBezTo>
                      <a:pt x="88" y="22"/>
                      <a:pt x="89" y="20"/>
                      <a:pt x="91" y="20"/>
                    </a:cubicBezTo>
                    <a:cubicBezTo>
                      <a:pt x="91" y="20"/>
                      <a:pt x="92" y="20"/>
                      <a:pt x="92" y="19"/>
                    </a:cubicBezTo>
                    <a:cubicBezTo>
                      <a:pt x="94" y="19"/>
                      <a:pt x="95" y="19"/>
                      <a:pt x="96" y="18"/>
                    </a:cubicBezTo>
                    <a:cubicBezTo>
                      <a:pt x="99" y="16"/>
                      <a:pt x="105" y="14"/>
                      <a:pt x="107" y="15"/>
                    </a:cubicBezTo>
                    <a:cubicBezTo>
                      <a:pt x="109" y="15"/>
                      <a:pt x="113" y="15"/>
                      <a:pt x="115" y="12"/>
                    </a:cubicBezTo>
                    <a:cubicBezTo>
                      <a:pt x="114" y="12"/>
                      <a:pt x="112" y="11"/>
                      <a:pt x="111" y="1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176">
                <a:extLst>
                  <a:ext uri="{FF2B5EF4-FFF2-40B4-BE49-F238E27FC236}">
                    <a16:creationId xmlns:a16="http://schemas.microsoft.com/office/drawing/2014/main" id="{93C94944-B2F0-4B0B-A5F4-B853D71BC9B0}"/>
                  </a:ext>
                </a:extLst>
              </p:cNvPr>
              <p:cNvSpPr>
                <a:spLocks/>
              </p:cNvSpPr>
              <p:nvPr/>
            </p:nvSpPr>
            <p:spPr bwMode="auto">
              <a:xfrm>
                <a:off x="6050223" y="3362057"/>
                <a:ext cx="306153" cy="277294"/>
              </a:xfrm>
              <a:custGeom>
                <a:avLst/>
                <a:gdLst>
                  <a:gd name="T0" fmla="*/ 123 w 133"/>
                  <a:gd name="T1" fmla="*/ 7 h 120"/>
                  <a:gd name="T2" fmla="*/ 113 w 133"/>
                  <a:gd name="T3" fmla="*/ 1 h 120"/>
                  <a:gd name="T4" fmla="*/ 103 w 133"/>
                  <a:gd name="T5" fmla="*/ 3 h 120"/>
                  <a:gd name="T6" fmla="*/ 88 w 133"/>
                  <a:gd name="T7" fmla="*/ 7 h 120"/>
                  <a:gd name="T8" fmla="*/ 86 w 133"/>
                  <a:gd name="T9" fmla="*/ 12 h 120"/>
                  <a:gd name="T10" fmla="*/ 83 w 133"/>
                  <a:gd name="T11" fmla="*/ 22 h 120"/>
                  <a:gd name="T12" fmla="*/ 74 w 133"/>
                  <a:gd name="T13" fmla="*/ 29 h 120"/>
                  <a:gd name="T14" fmla="*/ 71 w 133"/>
                  <a:gd name="T15" fmla="*/ 37 h 120"/>
                  <a:gd name="T16" fmla="*/ 64 w 133"/>
                  <a:gd name="T17" fmla="*/ 49 h 120"/>
                  <a:gd name="T18" fmla="*/ 50 w 133"/>
                  <a:gd name="T19" fmla="*/ 54 h 120"/>
                  <a:gd name="T20" fmla="*/ 45 w 133"/>
                  <a:gd name="T21" fmla="*/ 66 h 120"/>
                  <a:gd name="T22" fmla="*/ 0 w 133"/>
                  <a:gd name="T23" fmla="*/ 68 h 120"/>
                  <a:gd name="T24" fmla="*/ 12 w 133"/>
                  <a:gd name="T25" fmla="*/ 79 h 120"/>
                  <a:gd name="T26" fmla="*/ 18 w 133"/>
                  <a:gd name="T27" fmla="*/ 94 h 120"/>
                  <a:gd name="T28" fmla="*/ 5 w 133"/>
                  <a:gd name="T29" fmla="*/ 105 h 120"/>
                  <a:gd name="T30" fmla="*/ 21 w 133"/>
                  <a:gd name="T31" fmla="*/ 106 h 120"/>
                  <a:gd name="T32" fmla="*/ 40 w 133"/>
                  <a:gd name="T33" fmla="*/ 105 h 120"/>
                  <a:gd name="T34" fmla="*/ 50 w 133"/>
                  <a:gd name="T35" fmla="*/ 111 h 120"/>
                  <a:gd name="T36" fmla="*/ 59 w 133"/>
                  <a:gd name="T37" fmla="*/ 120 h 120"/>
                  <a:gd name="T38" fmla="*/ 60 w 133"/>
                  <a:gd name="T39" fmla="*/ 120 h 120"/>
                  <a:gd name="T40" fmla="*/ 75 w 133"/>
                  <a:gd name="T41" fmla="*/ 114 h 120"/>
                  <a:gd name="T42" fmla="*/ 78 w 133"/>
                  <a:gd name="T43" fmla="*/ 106 h 120"/>
                  <a:gd name="T44" fmla="*/ 70 w 133"/>
                  <a:gd name="T45" fmla="*/ 92 h 120"/>
                  <a:gd name="T46" fmla="*/ 82 w 133"/>
                  <a:gd name="T47" fmla="*/ 85 h 120"/>
                  <a:gd name="T48" fmla="*/ 92 w 133"/>
                  <a:gd name="T49" fmla="*/ 78 h 120"/>
                  <a:gd name="T50" fmla="*/ 102 w 133"/>
                  <a:gd name="T51" fmla="*/ 66 h 120"/>
                  <a:gd name="T52" fmla="*/ 110 w 133"/>
                  <a:gd name="T53" fmla="*/ 57 h 120"/>
                  <a:gd name="T54" fmla="*/ 116 w 133"/>
                  <a:gd name="T55" fmla="*/ 45 h 120"/>
                  <a:gd name="T56" fmla="*/ 107 w 133"/>
                  <a:gd name="T57" fmla="*/ 34 h 120"/>
                  <a:gd name="T58" fmla="*/ 110 w 133"/>
                  <a:gd name="T59" fmla="*/ 22 h 120"/>
                  <a:gd name="T60" fmla="*/ 130 w 133"/>
                  <a:gd name="T61" fmla="*/ 21 h 120"/>
                  <a:gd name="T62" fmla="*/ 127 w 133"/>
                  <a:gd name="T6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 h="120">
                    <a:moveTo>
                      <a:pt x="127" y="13"/>
                    </a:moveTo>
                    <a:cubicBezTo>
                      <a:pt x="123" y="11"/>
                      <a:pt x="123" y="8"/>
                      <a:pt x="123" y="7"/>
                    </a:cubicBezTo>
                    <a:cubicBezTo>
                      <a:pt x="123" y="6"/>
                      <a:pt x="118" y="3"/>
                      <a:pt x="115" y="1"/>
                    </a:cubicBezTo>
                    <a:cubicBezTo>
                      <a:pt x="115" y="1"/>
                      <a:pt x="114" y="1"/>
                      <a:pt x="113" y="1"/>
                    </a:cubicBezTo>
                    <a:cubicBezTo>
                      <a:pt x="113" y="1"/>
                      <a:pt x="112" y="1"/>
                      <a:pt x="111" y="0"/>
                    </a:cubicBezTo>
                    <a:cubicBezTo>
                      <a:pt x="109" y="3"/>
                      <a:pt x="105" y="3"/>
                      <a:pt x="103" y="3"/>
                    </a:cubicBezTo>
                    <a:cubicBezTo>
                      <a:pt x="101" y="2"/>
                      <a:pt x="95" y="4"/>
                      <a:pt x="92" y="6"/>
                    </a:cubicBezTo>
                    <a:cubicBezTo>
                      <a:pt x="91" y="7"/>
                      <a:pt x="90" y="7"/>
                      <a:pt x="88" y="7"/>
                    </a:cubicBezTo>
                    <a:cubicBezTo>
                      <a:pt x="88" y="8"/>
                      <a:pt x="87" y="8"/>
                      <a:pt x="87" y="8"/>
                    </a:cubicBezTo>
                    <a:cubicBezTo>
                      <a:pt x="85" y="8"/>
                      <a:pt x="84" y="10"/>
                      <a:pt x="86" y="12"/>
                    </a:cubicBezTo>
                    <a:cubicBezTo>
                      <a:pt x="88" y="14"/>
                      <a:pt x="87" y="15"/>
                      <a:pt x="87" y="17"/>
                    </a:cubicBezTo>
                    <a:cubicBezTo>
                      <a:pt x="88" y="19"/>
                      <a:pt x="85" y="21"/>
                      <a:pt x="83" y="22"/>
                    </a:cubicBezTo>
                    <a:cubicBezTo>
                      <a:pt x="82" y="24"/>
                      <a:pt x="84" y="27"/>
                      <a:pt x="83" y="29"/>
                    </a:cubicBezTo>
                    <a:cubicBezTo>
                      <a:pt x="82" y="31"/>
                      <a:pt x="75" y="28"/>
                      <a:pt x="74" y="29"/>
                    </a:cubicBezTo>
                    <a:cubicBezTo>
                      <a:pt x="73" y="30"/>
                      <a:pt x="76" y="32"/>
                      <a:pt x="76" y="34"/>
                    </a:cubicBezTo>
                    <a:cubicBezTo>
                      <a:pt x="77" y="35"/>
                      <a:pt x="74" y="37"/>
                      <a:pt x="71" y="37"/>
                    </a:cubicBezTo>
                    <a:cubicBezTo>
                      <a:pt x="68" y="37"/>
                      <a:pt x="69" y="41"/>
                      <a:pt x="68" y="46"/>
                    </a:cubicBezTo>
                    <a:cubicBezTo>
                      <a:pt x="68" y="51"/>
                      <a:pt x="65" y="51"/>
                      <a:pt x="64" y="49"/>
                    </a:cubicBezTo>
                    <a:cubicBezTo>
                      <a:pt x="64" y="47"/>
                      <a:pt x="56" y="50"/>
                      <a:pt x="56" y="52"/>
                    </a:cubicBezTo>
                    <a:cubicBezTo>
                      <a:pt x="56" y="54"/>
                      <a:pt x="53" y="54"/>
                      <a:pt x="50" y="54"/>
                    </a:cubicBezTo>
                    <a:cubicBezTo>
                      <a:pt x="48" y="53"/>
                      <a:pt x="44" y="56"/>
                      <a:pt x="44" y="57"/>
                    </a:cubicBezTo>
                    <a:cubicBezTo>
                      <a:pt x="44" y="59"/>
                      <a:pt x="45" y="65"/>
                      <a:pt x="45" y="66"/>
                    </a:cubicBezTo>
                    <a:cubicBezTo>
                      <a:pt x="44" y="66"/>
                      <a:pt x="18" y="70"/>
                      <a:pt x="12" y="70"/>
                    </a:cubicBezTo>
                    <a:cubicBezTo>
                      <a:pt x="8" y="69"/>
                      <a:pt x="4" y="68"/>
                      <a:pt x="0" y="68"/>
                    </a:cubicBezTo>
                    <a:cubicBezTo>
                      <a:pt x="1" y="70"/>
                      <a:pt x="3" y="71"/>
                      <a:pt x="4" y="73"/>
                    </a:cubicBezTo>
                    <a:cubicBezTo>
                      <a:pt x="5" y="75"/>
                      <a:pt x="8" y="78"/>
                      <a:pt x="12" y="79"/>
                    </a:cubicBezTo>
                    <a:cubicBezTo>
                      <a:pt x="16" y="81"/>
                      <a:pt x="14" y="88"/>
                      <a:pt x="16" y="88"/>
                    </a:cubicBezTo>
                    <a:cubicBezTo>
                      <a:pt x="18" y="89"/>
                      <a:pt x="20" y="94"/>
                      <a:pt x="18" y="94"/>
                    </a:cubicBezTo>
                    <a:cubicBezTo>
                      <a:pt x="15" y="95"/>
                      <a:pt x="13" y="95"/>
                      <a:pt x="10" y="97"/>
                    </a:cubicBezTo>
                    <a:cubicBezTo>
                      <a:pt x="8" y="98"/>
                      <a:pt x="5" y="101"/>
                      <a:pt x="5" y="105"/>
                    </a:cubicBezTo>
                    <a:cubicBezTo>
                      <a:pt x="5" y="105"/>
                      <a:pt x="6" y="106"/>
                      <a:pt x="6" y="107"/>
                    </a:cubicBezTo>
                    <a:cubicBezTo>
                      <a:pt x="12" y="107"/>
                      <a:pt x="20" y="107"/>
                      <a:pt x="21" y="106"/>
                    </a:cubicBezTo>
                    <a:cubicBezTo>
                      <a:pt x="22" y="104"/>
                      <a:pt x="25" y="104"/>
                      <a:pt x="27" y="105"/>
                    </a:cubicBezTo>
                    <a:cubicBezTo>
                      <a:pt x="29" y="106"/>
                      <a:pt x="37" y="107"/>
                      <a:pt x="40" y="105"/>
                    </a:cubicBezTo>
                    <a:cubicBezTo>
                      <a:pt x="44" y="103"/>
                      <a:pt x="46" y="105"/>
                      <a:pt x="46" y="107"/>
                    </a:cubicBezTo>
                    <a:cubicBezTo>
                      <a:pt x="46" y="109"/>
                      <a:pt x="48" y="109"/>
                      <a:pt x="50" y="111"/>
                    </a:cubicBezTo>
                    <a:cubicBezTo>
                      <a:pt x="52" y="113"/>
                      <a:pt x="50" y="115"/>
                      <a:pt x="52" y="117"/>
                    </a:cubicBezTo>
                    <a:cubicBezTo>
                      <a:pt x="53" y="118"/>
                      <a:pt x="55" y="118"/>
                      <a:pt x="59" y="120"/>
                    </a:cubicBezTo>
                    <a:cubicBezTo>
                      <a:pt x="59" y="120"/>
                      <a:pt x="59" y="120"/>
                      <a:pt x="60" y="120"/>
                    </a:cubicBezTo>
                    <a:cubicBezTo>
                      <a:pt x="60" y="120"/>
                      <a:pt x="60" y="120"/>
                      <a:pt x="60" y="120"/>
                    </a:cubicBezTo>
                    <a:cubicBezTo>
                      <a:pt x="62" y="118"/>
                      <a:pt x="63" y="114"/>
                      <a:pt x="68" y="115"/>
                    </a:cubicBezTo>
                    <a:cubicBezTo>
                      <a:pt x="73" y="116"/>
                      <a:pt x="72" y="114"/>
                      <a:pt x="75" y="114"/>
                    </a:cubicBezTo>
                    <a:cubicBezTo>
                      <a:pt x="78" y="115"/>
                      <a:pt x="80" y="115"/>
                      <a:pt x="81" y="113"/>
                    </a:cubicBezTo>
                    <a:cubicBezTo>
                      <a:pt x="83" y="111"/>
                      <a:pt x="80" y="107"/>
                      <a:pt x="78" y="106"/>
                    </a:cubicBezTo>
                    <a:cubicBezTo>
                      <a:pt x="77" y="104"/>
                      <a:pt x="75" y="100"/>
                      <a:pt x="75" y="97"/>
                    </a:cubicBezTo>
                    <a:cubicBezTo>
                      <a:pt x="75" y="94"/>
                      <a:pt x="70" y="94"/>
                      <a:pt x="70" y="92"/>
                    </a:cubicBezTo>
                    <a:cubicBezTo>
                      <a:pt x="70" y="89"/>
                      <a:pt x="75" y="85"/>
                      <a:pt x="76" y="84"/>
                    </a:cubicBezTo>
                    <a:cubicBezTo>
                      <a:pt x="77" y="83"/>
                      <a:pt x="81" y="86"/>
                      <a:pt x="82" y="85"/>
                    </a:cubicBezTo>
                    <a:cubicBezTo>
                      <a:pt x="83" y="83"/>
                      <a:pt x="86" y="84"/>
                      <a:pt x="87" y="84"/>
                    </a:cubicBezTo>
                    <a:cubicBezTo>
                      <a:pt x="89" y="85"/>
                      <a:pt x="91" y="81"/>
                      <a:pt x="92" y="78"/>
                    </a:cubicBezTo>
                    <a:cubicBezTo>
                      <a:pt x="92" y="75"/>
                      <a:pt x="97" y="75"/>
                      <a:pt x="98" y="74"/>
                    </a:cubicBezTo>
                    <a:cubicBezTo>
                      <a:pt x="99" y="73"/>
                      <a:pt x="101" y="67"/>
                      <a:pt x="102" y="66"/>
                    </a:cubicBezTo>
                    <a:cubicBezTo>
                      <a:pt x="102" y="64"/>
                      <a:pt x="106" y="65"/>
                      <a:pt x="106" y="62"/>
                    </a:cubicBezTo>
                    <a:cubicBezTo>
                      <a:pt x="106" y="58"/>
                      <a:pt x="108" y="58"/>
                      <a:pt x="110" y="57"/>
                    </a:cubicBezTo>
                    <a:cubicBezTo>
                      <a:pt x="112" y="57"/>
                      <a:pt x="111" y="54"/>
                      <a:pt x="112" y="51"/>
                    </a:cubicBezTo>
                    <a:cubicBezTo>
                      <a:pt x="112" y="49"/>
                      <a:pt x="113" y="46"/>
                      <a:pt x="116" y="45"/>
                    </a:cubicBezTo>
                    <a:cubicBezTo>
                      <a:pt x="118" y="45"/>
                      <a:pt x="115" y="41"/>
                      <a:pt x="112" y="42"/>
                    </a:cubicBezTo>
                    <a:cubicBezTo>
                      <a:pt x="109" y="42"/>
                      <a:pt x="107" y="34"/>
                      <a:pt x="107" y="34"/>
                    </a:cubicBezTo>
                    <a:cubicBezTo>
                      <a:pt x="107" y="34"/>
                      <a:pt x="108" y="27"/>
                      <a:pt x="106" y="26"/>
                    </a:cubicBezTo>
                    <a:cubicBezTo>
                      <a:pt x="104" y="26"/>
                      <a:pt x="107" y="22"/>
                      <a:pt x="110" y="22"/>
                    </a:cubicBezTo>
                    <a:cubicBezTo>
                      <a:pt x="114" y="22"/>
                      <a:pt x="120" y="26"/>
                      <a:pt x="122" y="24"/>
                    </a:cubicBezTo>
                    <a:cubicBezTo>
                      <a:pt x="124" y="23"/>
                      <a:pt x="129" y="22"/>
                      <a:pt x="130" y="21"/>
                    </a:cubicBezTo>
                    <a:cubicBezTo>
                      <a:pt x="131" y="21"/>
                      <a:pt x="132" y="18"/>
                      <a:pt x="133" y="16"/>
                    </a:cubicBezTo>
                    <a:cubicBezTo>
                      <a:pt x="132" y="15"/>
                      <a:pt x="129" y="14"/>
                      <a:pt x="127" y="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177">
                <a:extLst>
                  <a:ext uri="{FF2B5EF4-FFF2-40B4-BE49-F238E27FC236}">
                    <a16:creationId xmlns:a16="http://schemas.microsoft.com/office/drawing/2014/main" id="{754C3078-BB5B-41D9-9C40-8DB3D1E32AD4}"/>
                  </a:ext>
                </a:extLst>
              </p:cNvPr>
              <p:cNvSpPr>
                <a:spLocks noEditPoints="1"/>
              </p:cNvSpPr>
              <p:nvPr/>
            </p:nvSpPr>
            <p:spPr bwMode="auto">
              <a:xfrm>
                <a:off x="6663784" y="3980637"/>
                <a:ext cx="851959" cy="311172"/>
              </a:xfrm>
              <a:custGeom>
                <a:avLst/>
                <a:gdLst>
                  <a:gd name="T0" fmla="*/ 27 w 370"/>
                  <a:gd name="T1" fmla="*/ 57 h 135"/>
                  <a:gd name="T2" fmla="*/ 105 w 370"/>
                  <a:gd name="T3" fmla="*/ 72 h 135"/>
                  <a:gd name="T4" fmla="*/ 16 w 370"/>
                  <a:gd name="T5" fmla="*/ 37 h 135"/>
                  <a:gd name="T6" fmla="*/ 199 w 370"/>
                  <a:gd name="T7" fmla="*/ 95 h 135"/>
                  <a:gd name="T8" fmla="*/ 207 w 370"/>
                  <a:gd name="T9" fmla="*/ 76 h 135"/>
                  <a:gd name="T10" fmla="*/ 219 w 370"/>
                  <a:gd name="T11" fmla="*/ 79 h 135"/>
                  <a:gd name="T12" fmla="*/ 227 w 370"/>
                  <a:gd name="T13" fmla="*/ 54 h 135"/>
                  <a:gd name="T14" fmla="*/ 227 w 370"/>
                  <a:gd name="T15" fmla="*/ 45 h 135"/>
                  <a:gd name="T16" fmla="*/ 212 w 370"/>
                  <a:gd name="T17" fmla="*/ 38 h 135"/>
                  <a:gd name="T18" fmla="*/ 190 w 370"/>
                  <a:gd name="T19" fmla="*/ 69 h 135"/>
                  <a:gd name="T20" fmla="*/ 88 w 370"/>
                  <a:gd name="T21" fmla="*/ 75 h 135"/>
                  <a:gd name="T22" fmla="*/ 85 w 370"/>
                  <a:gd name="T23" fmla="*/ 62 h 135"/>
                  <a:gd name="T24" fmla="*/ 82 w 370"/>
                  <a:gd name="T25" fmla="*/ 68 h 135"/>
                  <a:gd name="T26" fmla="*/ 68 w 370"/>
                  <a:gd name="T27" fmla="*/ 51 h 135"/>
                  <a:gd name="T28" fmla="*/ 56 w 370"/>
                  <a:gd name="T29" fmla="*/ 36 h 135"/>
                  <a:gd name="T30" fmla="*/ 38 w 370"/>
                  <a:gd name="T31" fmla="*/ 24 h 135"/>
                  <a:gd name="T32" fmla="*/ 2 w 370"/>
                  <a:gd name="T33" fmla="*/ 3 h 135"/>
                  <a:gd name="T34" fmla="*/ 33 w 370"/>
                  <a:gd name="T35" fmla="*/ 46 h 135"/>
                  <a:gd name="T36" fmla="*/ 71 w 370"/>
                  <a:gd name="T37" fmla="*/ 91 h 135"/>
                  <a:gd name="T38" fmla="*/ 87 w 370"/>
                  <a:gd name="T39" fmla="*/ 84 h 135"/>
                  <a:gd name="T40" fmla="*/ 266 w 370"/>
                  <a:gd name="T41" fmla="*/ 37 h 135"/>
                  <a:gd name="T42" fmla="*/ 268 w 370"/>
                  <a:gd name="T43" fmla="*/ 46 h 135"/>
                  <a:gd name="T44" fmla="*/ 249 w 370"/>
                  <a:gd name="T45" fmla="*/ 75 h 135"/>
                  <a:gd name="T46" fmla="*/ 198 w 370"/>
                  <a:gd name="T47" fmla="*/ 119 h 135"/>
                  <a:gd name="T48" fmla="*/ 230 w 370"/>
                  <a:gd name="T49" fmla="*/ 115 h 135"/>
                  <a:gd name="T50" fmla="*/ 276 w 370"/>
                  <a:gd name="T51" fmla="*/ 76 h 135"/>
                  <a:gd name="T52" fmla="*/ 156 w 370"/>
                  <a:gd name="T53" fmla="*/ 113 h 135"/>
                  <a:gd name="T54" fmla="*/ 140 w 370"/>
                  <a:gd name="T55" fmla="*/ 105 h 135"/>
                  <a:gd name="T56" fmla="*/ 88 w 370"/>
                  <a:gd name="T57" fmla="*/ 98 h 135"/>
                  <a:gd name="T58" fmla="*/ 94 w 370"/>
                  <a:gd name="T59" fmla="*/ 109 h 135"/>
                  <a:gd name="T60" fmla="*/ 144 w 370"/>
                  <a:gd name="T61" fmla="*/ 117 h 135"/>
                  <a:gd name="T62" fmla="*/ 156 w 370"/>
                  <a:gd name="T63" fmla="*/ 113 h 135"/>
                  <a:gd name="T64" fmla="*/ 323 w 370"/>
                  <a:gd name="T65" fmla="*/ 76 h 135"/>
                  <a:gd name="T66" fmla="*/ 289 w 370"/>
                  <a:gd name="T67" fmla="*/ 59 h 135"/>
                  <a:gd name="T68" fmla="*/ 310 w 370"/>
                  <a:gd name="T69" fmla="*/ 67 h 135"/>
                  <a:gd name="T70" fmla="*/ 298 w 370"/>
                  <a:gd name="T71" fmla="*/ 72 h 135"/>
                  <a:gd name="T72" fmla="*/ 317 w 370"/>
                  <a:gd name="T73" fmla="*/ 81 h 135"/>
                  <a:gd name="T74" fmla="*/ 351 w 370"/>
                  <a:gd name="T75" fmla="*/ 102 h 135"/>
                  <a:gd name="T76" fmla="*/ 362 w 370"/>
                  <a:gd name="T77" fmla="*/ 115 h 135"/>
                  <a:gd name="T78" fmla="*/ 343 w 370"/>
                  <a:gd name="T79" fmla="*/ 61 h 135"/>
                  <a:gd name="T80" fmla="*/ 236 w 370"/>
                  <a:gd name="T81" fmla="*/ 125 h 135"/>
                  <a:gd name="T82" fmla="*/ 240 w 370"/>
                  <a:gd name="T83" fmla="*/ 127 h 135"/>
                  <a:gd name="T84" fmla="*/ 242 w 370"/>
                  <a:gd name="T85" fmla="*/ 124 h 135"/>
                  <a:gd name="T86" fmla="*/ 178 w 370"/>
                  <a:gd name="T87" fmla="*/ 48 h 135"/>
                  <a:gd name="T88" fmla="*/ 183 w 370"/>
                  <a:gd name="T89" fmla="*/ 28 h 135"/>
                  <a:gd name="T90" fmla="*/ 182 w 370"/>
                  <a:gd name="T91" fmla="*/ 14 h 135"/>
                  <a:gd name="T92" fmla="*/ 161 w 370"/>
                  <a:gd name="T93" fmla="*/ 25 h 135"/>
                  <a:gd name="T94" fmla="*/ 144 w 370"/>
                  <a:gd name="T95" fmla="*/ 36 h 135"/>
                  <a:gd name="T96" fmla="*/ 118 w 370"/>
                  <a:gd name="T97" fmla="*/ 37 h 135"/>
                  <a:gd name="T98" fmla="*/ 110 w 370"/>
                  <a:gd name="T99" fmla="*/ 43 h 135"/>
                  <a:gd name="T100" fmla="*/ 129 w 370"/>
                  <a:gd name="T101" fmla="*/ 73 h 135"/>
                  <a:gd name="T102" fmla="*/ 156 w 370"/>
                  <a:gd name="T103" fmla="*/ 80 h 135"/>
                  <a:gd name="T104" fmla="*/ 192 w 370"/>
                  <a:gd name="T105" fmla="*/ 127 h 135"/>
                  <a:gd name="T106" fmla="*/ 192 w 370"/>
                  <a:gd name="T107" fmla="*/ 127 h 135"/>
                  <a:gd name="T108" fmla="*/ 168 w 370"/>
                  <a:gd name="T109" fmla="*/ 120 h 135"/>
                  <a:gd name="T110" fmla="*/ 180 w 370"/>
                  <a:gd name="T111" fmla="*/ 1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0" h="135">
                    <a:moveTo>
                      <a:pt x="27" y="57"/>
                    </a:moveTo>
                    <a:cubicBezTo>
                      <a:pt x="27" y="58"/>
                      <a:pt x="30" y="63"/>
                      <a:pt x="31" y="62"/>
                    </a:cubicBezTo>
                    <a:cubicBezTo>
                      <a:pt x="33" y="60"/>
                      <a:pt x="29" y="53"/>
                      <a:pt x="27" y="57"/>
                    </a:cubicBezTo>
                    <a:close/>
                    <a:moveTo>
                      <a:pt x="105" y="72"/>
                    </a:moveTo>
                    <a:cubicBezTo>
                      <a:pt x="105" y="70"/>
                      <a:pt x="99" y="71"/>
                      <a:pt x="101" y="74"/>
                    </a:cubicBezTo>
                    <a:cubicBezTo>
                      <a:pt x="103" y="77"/>
                      <a:pt x="105" y="74"/>
                      <a:pt x="105" y="72"/>
                    </a:cubicBezTo>
                    <a:close/>
                    <a:moveTo>
                      <a:pt x="16" y="37"/>
                    </a:moveTo>
                    <a:cubicBezTo>
                      <a:pt x="15" y="39"/>
                      <a:pt x="18" y="46"/>
                      <a:pt x="21" y="43"/>
                    </a:cubicBezTo>
                    <a:cubicBezTo>
                      <a:pt x="24" y="40"/>
                      <a:pt x="16" y="34"/>
                      <a:pt x="16" y="37"/>
                    </a:cubicBezTo>
                    <a:close/>
                    <a:moveTo>
                      <a:pt x="195" y="77"/>
                    </a:moveTo>
                    <a:cubicBezTo>
                      <a:pt x="199" y="78"/>
                      <a:pt x="198" y="83"/>
                      <a:pt x="198" y="86"/>
                    </a:cubicBezTo>
                    <a:cubicBezTo>
                      <a:pt x="197" y="89"/>
                      <a:pt x="196" y="96"/>
                      <a:pt x="199" y="95"/>
                    </a:cubicBezTo>
                    <a:cubicBezTo>
                      <a:pt x="202" y="94"/>
                      <a:pt x="205" y="89"/>
                      <a:pt x="203" y="87"/>
                    </a:cubicBezTo>
                    <a:cubicBezTo>
                      <a:pt x="201" y="86"/>
                      <a:pt x="201" y="75"/>
                      <a:pt x="202" y="73"/>
                    </a:cubicBezTo>
                    <a:cubicBezTo>
                      <a:pt x="203" y="70"/>
                      <a:pt x="209" y="72"/>
                      <a:pt x="207" y="76"/>
                    </a:cubicBezTo>
                    <a:cubicBezTo>
                      <a:pt x="205" y="80"/>
                      <a:pt x="211" y="80"/>
                      <a:pt x="211" y="84"/>
                    </a:cubicBezTo>
                    <a:cubicBezTo>
                      <a:pt x="211" y="89"/>
                      <a:pt x="215" y="86"/>
                      <a:pt x="218" y="85"/>
                    </a:cubicBezTo>
                    <a:cubicBezTo>
                      <a:pt x="222" y="84"/>
                      <a:pt x="222" y="82"/>
                      <a:pt x="219" y="79"/>
                    </a:cubicBezTo>
                    <a:cubicBezTo>
                      <a:pt x="216" y="76"/>
                      <a:pt x="221" y="72"/>
                      <a:pt x="217" y="70"/>
                    </a:cubicBezTo>
                    <a:cubicBezTo>
                      <a:pt x="214" y="67"/>
                      <a:pt x="211" y="64"/>
                      <a:pt x="215" y="63"/>
                    </a:cubicBezTo>
                    <a:cubicBezTo>
                      <a:pt x="218" y="62"/>
                      <a:pt x="228" y="56"/>
                      <a:pt x="227" y="54"/>
                    </a:cubicBezTo>
                    <a:cubicBezTo>
                      <a:pt x="226" y="52"/>
                      <a:pt x="212" y="55"/>
                      <a:pt x="210" y="59"/>
                    </a:cubicBezTo>
                    <a:cubicBezTo>
                      <a:pt x="209" y="63"/>
                      <a:pt x="199" y="58"/>
                      <a:pt x="200" y="51"/>
                    </a:cubicBezTo>
                    <a:cubicBezTo>
                      <a:pt x="202" y="44"/>
                      <a:pt x="221" y="42"/>
                      <a:pt x="227" y="45"/>
                    </a:cubicBezTo>
                    <a:cubicBezTo>
                      <a:pt x="233" y="48"/>
                      <a:pt x="239" y="41"/>
                      <a:pt x="241" y="37"/>
                    </a:cubicBezTo>
                    <a:cubicBezTo>
                      <a:pt x="243" y="33"/>
                      <a:pt x="236" y="37"/>
                      <a:pt x="232" y="40"/>
                    </a:cubicBezTo>
                    <a:cubicBezTo>
                      <a:pt x="228" y="43"/>
                      <a:pt x="218" y="40"/>
                      <a:pt x="212" y="38"/>
                    </a:cubicBezTo>
                    <a:cubicBezTo>
                      <a:pt x="207" y="36"/>
                      <a:pt x="207" y="41"/>
                      <a:pt x="202" y="42"/>
                    </a:cubicBezTo>
                    <a:cubicBezTo>
                      <a:pt x="198" y="43"/>
                      <a:pt x="199" y="53"/>
                      <a:pt x="197" y="54"/>
                    </a:cubicBezTo>
                    <a:cubicBezTo>
                      <a:pt x="195" y="55"/>
                      <a:pt x="195" y="62"/>
                      <a:pt x="190" y="69"/>
                    </a:cubicBezTo>
                    <a:cubicBezTo>
                      <a:pt x="186" y="76"/>
                      <a:pt x="192" y="77"/>
                      <a:pt x="195" y="77"/>
                    </a:cubicBezTo>
                    <a:close/>
                    <a:moveTo>
                      <a:pt x="87" y="84"/>
                    </a:moveTo>
                    <a:cubicBezTo>
                      <a:pt x="86" y="80"/>
                      <a:pt x="88" y="77"/>
                      <a:pt x="88" y="75"/>
                    </a:cubicBezTo>
                    <a:cubicBezTo>
                      <a:pt x="88" y="74"/>
                      <a:pt x="89" y="73"/>
                      <a:pt x="91" y="73"/>
                    </a:cubicBezTo>
                    <a:cubicBezTo>
                      <a:pt x="93" y="74"/>
                      <a:pt x="93" y="69"/>
                      <a:pt x="91" y="68"/>
                    </a:cubicBezTo>
                    <a:cubicBezTo>
                      <a:pt x="90" y="68"/>
                      <a:pt x="89" y="62"/>
                      <a:pt x="85" y="62"/>
                    </a:cubicBezTo>
                    <a:cubicBezTo>
                      <a:pt x="81" y="62"/>
                      <a:pt x="81" y="65"/>
                      <a:pt x="84" y="65"/>
                    </a:cubicBezTo>
                    <a:cubicBezTo>
                      <a:pt x="86" y="66"/>
                      <a:pt x="88" y="68"/>
                      <a:pt x="87" y="69"/>
                    </a:cubicBezTo>
                    <a:cubicBezTo>
                      <a:pt x="86" y="71"/>
                      <a:pt x="85" y="68"/>
                      <a:pt x="82" y="68"/>
                    </a:cubicBezTo>
                    <a:cubicBezTo>
                      <a:pt x="79" y="68"/>
                      <a:pt x="81" y="64"/>
                      <a:pt x="77" y="64"/>
                    </a:cubicBezTo>
                    <a:cubicBezTo>
                      <a:pt x="73" y="63"/>
                      <a:pt x="74" y="56"/>
                      <a:pt x="70" y="56"/>
                    </a:cubicBezTo>
                    <a:cubicBezTo>
                      <a:pt x="66" y="56"/>
                      <a:pt x="66" y="53"/>
                      <a:pt x="68" y="51"/>
                    </a:cubicBezTo>
                    <a:cubicBezTo>
                      <a:pt x="71" y="48"/>
                      <a:pt x="64" y="46"/>
                      <a:pt x="64" y="43"/>
                    </a:cubicBezTo>
                    <a:cubicBezTo>
                      <a:pt x="64" y="41"/>
                      <a:pt x="60" y="42"/>
                      <a:pt x="60" y="40"/>
                    </a:cubicBezTo>
                    <a:cubicBezTo>
                      <a:pt x="60" y="37"/>
                      <a:pt x="58" y="39"/>
                      <a:pt x="56" y="36"/>
                    </a:cubicBezTo>
                    <a:cubicBezTo>
                      <a:pt x="54" y="33"/>
                      <a:pt x="53" y="36"/>
                      <a:pt x="51" y="33"/>
                    </a:cubicBezTo>
                    <a:cubicBezTo>
                      <a:pt x="49" y="31"/>
                      <a:pt x="46" y="30"/>
                      <a:pt x="45" y="31"/>
                    </a:cubicBezTo>
                    <a:cubicBezTo>
                      <a:pt x="43" y="31"/>
                      <a:pt x="39" y="28"/>
                      <a:pt x="38" y="24"/>
                    </a:cubicBezTo>
                    <a:cubicBezTo>
                      <a:pt x="37" y="21"/>
                      <a:pt x="26" y="16"/>
                      <a:pt x="24" y="12"/>
                    </a:cubicBezTo>
                    <a:cubicBezTo>
                      <a:pt x="23" y="8"/>
                      <a:pt x="19" y="6"/>
                      <a:pt x="12" y="6"/>
                    </a:cubicBezTo>
                    <a:cubicBezTo>
                      <a:pt x="6" y="7"/>
                      <a:pt x="4" y="0"/>
                      <a:pt x="2" y="3"/>
                    </a:cubicBezTo>
                    <a:cubicBezTo>
                      <a:pt x="0" y="7"/>
                      <a:pt x="9" y="16"/>
                      <a:pt x="13" y="19"/>
                    </a:cubicBezTo>
                    <a:cubicBezTo>
                      <a:pt x="17" y="21"/>
                      <a:pt x="19" y="30"/>
                      <a:pt x="24" y="30"/>
                    </a:cubicBezTo>
                    <a:cubicBezTo>
                      <a:pt x="29" y="31"/>
                      <a:pt x="29" y="46"/>
                      <a:pt x="33" y="46"/>
                    </a:cubicBezTo>
                    <a:cubicBezTo>
                      <a:pt x="36" y="47"/>
                      <a:pt x="44" y="59"/>
                      <a:pt x="45" y="65"/>
                    </a:cubicBezTo>
                    <a:cubicBezTo>
                      <a:pt x="46" y="71"/>
                      <a:pt x="54" y="74"/>
                      <a:pt x="57" y="79"/>
                    </a:cubicBezTo>
                    <a:cubicBezTo>
                      <a:pt x="59" y="83"/>
                      <a:pt x="70" y="89"/>
                      <a:pt x="71" y="91"/>
                    </a:cubicBezTo>
                    <a:cubicBezTo>
                      <a:pt x="73" y="93"/>
                      <a:pt x="74" y="97"/>
                      <a:pt x="75" y="95"/>
                    </a:cubicBezTo>
                    <a:cubicBezTo>
                      <a:pt x="76" y="93"/>
                      <a:pt x="81" y="95"/>
                      <a:pt x="84" y="95"/>
                    </a:cubicBezTo>
                    <a:cubicBezTo>
                      <a:pt x="86" y="96"/>
                      <a:pt x="87" y="87"/>
                      <a:pt x="87" y="84"/>
                    </a:cubicBezTo>
                    <a:close/>
                    <a:moveTo>
                      <a:pt x="268" y="46"/>
                    </a:moveTo>
                    <a:cubicBezTo>
                      <a:pt x="274" y="46"/>
                      <a:pt x="271" y="43"/>
                      <a:pt x="271" y="40"/>
                    </a:cubicBezTo>
                    <a:cubicBezTo>
                      <a:pt x="271" y="36"/>
                      <a:pt x="266" y="39"/>
                      <a:pt x="266" y="37"/>
                    </a:cubicBezTo>
                    <a:cubicBezTo>
                      <a:pt x="266" y="36"/>
                      <a:pt x="265" y="29"/>
                      <a:pt x="261" y="34"/>
                    </a:cubicBezTo>
                    <a:cubicBezTo>
                      <a:pt x="257" y="40"/>
                      <a:pt x="262" y="53"/>
                      <a:pt x="265" y="52"/>
                    </a:cubicBezTo>
                    <a:cubicBezTo>
                      <a:pt x="268" y="51"/>
                      <a:pt x="263" y="45"/>
                      <a:pt x="268" y="46"/>
                    </a:cubicBezTo>
                    <a:close/>
                    <a:moveTo>
                      <a:pt x="249" y="75"/>
                    </a:moveTo>
                    <a:cubicBezTo>
                      <a:pt x="250" y="79"/>
                      <a:pt x="257" y="81"/>
                      <a:pt x="259" y="78"/>
                    </a:cubicBezTo>
                    <a:cubicBezTo>
                      <a:pt x="261" y="75"/>
                      <a:pt x="248" y="71"/>
                      <a:pt x="249" y="75"/>
                    </a:cubicBezTo>
                    <a:close/>
                    <a:moveTo>
                      <a:pt x="230" y="115"/>
                    </a:moveTo>
                    <a:cubicBezTo>
                      <a:pt x="224" y="114"/>
                      <a:pt x="219" y="119"/>
                      <a:pt x="213" y="117"/>
                    </a:cubicBezTo>
                    <a:cubicBezTo>
                      <a:pt x="207" y="114"/>
                      <a:pt x="197" y="117"/>
                      <a:pt x="198" y="119"/>
                    </a:cubicBezTo>
                    <a:cubicBezTo>
                      <a:pt x="199" y="121"/>
                      <a:pt x="205" y="121"/>
                      <a:pt x="211" y="121"/>
                    </a:cubicBezTo>
                    <a:cubicBezTo>
                      <a:pt x="217" y="122"/>
                      <a:pt x="223" y="118"/>
                      <a:pt x="227" y="118"/>
                    </a:cubicBezTo>
                    <a:cubicBezTo>
                      <a:pt x="232" y="118"/>
                      <a:pt x="236" y="116"/>
                      <a:pt x="230" y="115"/>
                    </a:cubicBezTo>
                    <a:close/>
                    <a:moveTo>
                      <a:pt x="281" y="72"/>
                    </a:moveTo>
                    <a:cubicBezTo>
                      <a:pt x="275" y="70"/>
                      <a:pt x="264" y="72"/>
                      <a:pt x="265" y="75"/>
                    </a:cubicBezTo>
                    <a:cubicBezTo>
                      <a:pt x="266" y="78"/>
                      <a:pt x="271" y="76"/>
                      <a:pt x="276" y="76"/>
                    </a:cubicBezTo>
                    <a:cubicBezTo>
                      <a:pt x="281" y="76"/>
                      <a:pt x="284" y="80"/>
                      <a:pt x="286" y="80"/>
                    </a:cubicBezTo>
                    <a:cubicBezTo>
                      <a:pt x="289" y="80"/>
                      <a:pt x="287" y="74"/>
                      <a:pt x="281" y="72"/>
                    </a:cubicBezTo>
                    <a:close/>
                    <a:moveTo>
                      <a:pt x="156" y="113"/>
                    </a:moveTo>
                    <a:cubicBezTo>
                      <a:pt x="155" y="110"/>
                      <a:pt x="146" y="113"/>
                      <a:pt x="142" y="111"/>
                    </a:cubicBezTo>
                    <a:cubicBezTo>
                      <a:pt x="137" y="109"/>
                      <a:pt x="147" y="107"/>
                      <a:pt x="150" y="105"/>
                    </a:cubicBezTo>
                    <a:cubicBezTo>
                      <a:pt x="153" y="103"/>
                      <a:pt x="148" y="103"/>
                      <a:pt x="140" y="105"/>
                    </a:cubicBezTo>
                    <a:cubicBezTo>
                      <a:pt x="133" y="107"/>
                      <a:pt x="124" y="100"/>
                      <a:pt x="124" y="103"/>
                    </a:cubicBezTo>
                    <a:cubicBezTo>
                      <a:pt x="123" y="106"/>
                      <a:pt x="110" y="102"/>
                      <a:pt x="106" y="99"/>
                    </a:cubicBezTo>
                    <a:cubicBezTo>
                      <a:pt x="103" y="97"/>
                      <a:pt x="90" y="94"/>
                      <a:pt x="88" y="98"/>
                    </a:cubicBezTo>
                    <a:cubicBezTo>
                      <a:pt x="85" y="103"/>
                      <a:pt x="83" y="99"/>
                      <a:pt x="84" y="103"/>
                    </a:cubicBezTo>
                    <a:cubicBezTo>
                      <a:pt x="85" y="106"/>
                      <a:pt x="88" y="104"/>
                      <a:pt x="90" y="104"/>
                    </a:cubicBezTo>
                    <a:cubicBezTo>
                      <a:pt x="92" y="104"/>
                      <a:pt x="91" y="108"/>
                      <a:pt x="94" y="109"/>
                    </a:cubicBezTo>
                    <a:cubicBezTo>
                      <a:pt x="97" y="109"/>
                      <a:pt x="107" y="112"/>
                      <a:pt x="108" y="110"/>
                    </a:cubicBezTo>
                    <a:cubicBezTo>
                      <a:pt x="109" y="108"/>
                      <a:pt x="119" y="110"/>
                      <a:pt x="124" y="114"/>
                    </a:cubicBezTo>
                    <a:cubicBezTo>
                      <a:pt x="128" y="118"/>
                      <a:pt x="139" y="118"/>
                      <a:pt x="144" y="117"/>
                    </a:cubicBezTo>
                    <a:cubicBezTo>
                      <a:pt x="148" y="116"/>
                      <a:pt x="153" y="120"/>
                      <a:pt x="154" y="118"/>
                    </a:cubicBezTo>
                    <a:cubicBezTo>
                      <a:pt x="156" y="115"/>
                      <a:pt x="159" y="121"/>
                      <a:pt x="164" y="118"/>
                    </a:cubicBezTo>
                    <a:cubicBezTo>
                      <a:pt x="168" y="114"/>
                      <a:pt x="156" y="116"/>
                      <a:pt x="156" y="113"/>
                    </a:cubicBezTo>
                    <a:close/>
                    <a:moveTo>
                      <a:pt x="343" y="61"/>
                    </a:moveTo>
                    <a:cubicBezTo>
                      <a:pt x="339" y="61"/>
                      <a:pt x="339" y="67"/>
                      <a:pt x="336" y="67"/>
                    </a:cubicBezTo>
                    <a:cubicBezTo>
                      <a:pt x="333" y="67"/>
                      <a:pt x="328" y="74"/>
                      <a:pt x="323" y="76"/>
                    </a:cubicBezTo>
                    <a:cubicBezTo>
                      <a:pt x="317" y="78"/>
                      <a:pt x="317" y="59"/>
                      <a:pt x="314" y="56"/>
                    </a:cubicBezTo>
                    <a:cubicBezTo>
                      <a:pt x="311" y="52"/>
                      <a:pt x="297" y="49"/>
                      <a:pt x="296" y="53"/>
                    </a:cubicBezTo>
                    <a:cubicBezTo>
                      <a:pt x="294" y="57"/>
                      <a:pt x="289" y="55"/>
                      <a:pt x="289" y="59"/>
                    </a:cubicBezTo>
                    <a:cubicBezTo>
                      <a:pt x="288" y="62"/>
                      <a:pt x="290" y="61"/>
                      <a:pt x="293" y="61"/>
                    </a:cubicBezTo>
                    <a:cubicBezTo>
                      <a:pt x="296" y="61"/>
                      <a:pt x="296" y="63"/>
                      <a:pt x="298" y="66"/>
                    </a:cubicBezTo>
                    <a:cubicBezTo>
                      <a:pt x="299" y="69"/>
                      <a:pt x="308" y="67"/>
                      <a:pt x="310" y="67"/>
                    </a:cubicBezTo>
                    <a:cubicBezTo>
                      <a:pt x="313" y="67"/>
                      <a:pt x="314" y="71"/>
                      <a:pt x="310" y="69"/>
                    </a:cubicBezTo>
                    <a:cubicBezTo>
                      <a:pt x="306" y="68"/>
                      <a:pt x="306" y="71"/>
                      <a:pt x="303" y="70"/>
                    </a:cubicBezTo>
                    <a:cubicBezTo>
                      <a:pt x="300" y="70"/>
                      <a:pt x="296" y="70"/>
                      <a:pt x="298" y="72"/>
                    </a:cubicBezTo>
                    <a:cubicBezTo>
                      <a:pt x="300" y="73"/>
                      <a:pt x="303" y="75"/>
                      <a:pt x="303" y="79"/>
                    </a:cubicBezTo>
                    <a:cubicBezTo>
                      <a:pt x="303" y="83"/>
                      <a:pt x="309" y="82"/>
                      <a:pt x="309" y="79"/>
                    </a:cubicBezTo>
                    <a:cubicBezTo>
                      <a:pt x="309" y="76"/>
                      <a:pt x="311" y="80"/>
                      <a:pt x="317" y="81"/>
                    </a:cubicBezTo>
                    <a:cubicBezTo>
                      <a:pt x="322" y="83"/>
                      <a:pt x="319" y="85"/>
                      <a:pt x="324" y="85"/>
                    </a:cubicBezTo>
                    <a:cubicBezTo>
                      <a:pt x="329" y="85"/>
                      <a:pt x="342" y="89"/>
                      <a:pt x="347" y="93"/>
                    </a:cubicBezTo>
                    <a:cubicBezTo>
                      <a:pt x="351" y="96"/>
                      <a:pt x="348" y="99"/>
                      <a:pt x="351" y="102"/>
                    </a:cubicBezTo>
                    <a:cubicBezTo>
                      <a:pt x="354" y="105"/>
                      <a:pt x="355" y="109"/>
                      <a:pt x="351" y="109"/>
                    </a:cubicBezTo>
                    <a:cubicBezTo>
                      <a:pt x="347" y="109"/>
                      <a:pt x="342" y="114"/>
                      <a:pt x="343" y="116"/>
                    </a:cubicBezTo>
                    <a:cubicBezTo>
                      <a:pt x="344" y="118"/>
                      <a:pt x="358" y="115"/>
                      <a:pt x="362" y="115"/>
                    </a:cubicBezTo>
                    <a:cubicBezTo>
                      <a:pt x="364" y="115"/>
                      <a:pt x="366" y="119"/>
                      <a:pt x="370" y="121"/>
                    </a:cubicBezTo>
                    <a:cubicBezTo>
                      <a:pt x="370" y="71"/>
                      <a:pt x="370" y="71"/>
                      <a:pt x="370" y="71"/>
                    </a:cubicBezTo>
                    <a:cubicBezTo>
                      <a:pt x="360" y="67"/>
                      <a:pt x="346" y="61"/>
                      <a:pt x="343" y="61"/>
                    </a:cubicBezTo>
                    <a:close/>
                    <a:moveTo>
                      <a:pt x="240" y="121"/>
                    </a:moveTo>
                    <a:cubicBezTo>
                      <a:pt x="239" y="122"/>
                      <a:pt x="238" y="122"/>
                      <a:pt x="237" y="122"/>
                    </a:cubicBezTo>
                    <a:cubicBezTo>
                      <a:pt x="237" y="123"/>
                      <a:pt x="237" y="124"/>
                      <a:pt x="236" y="125"/>
                    </a:cubicBezTo>
                    <a:cubicBezTo>
                      <a:pt x="235" y="125"/>
                      <a:pt x="234" y="124"/>
                      <a:pt x="233" y="123"/>
                    </a:cubicBezTo>
                    <a:cubicBezTo>
                      <a:pt x="229" y="125"/>
                      <a:pt x="226" y="131"/>
                      <a:pt x="230" y="132"/>
                    </a:cubicBezTo>
                    <a:cubicBezTo>
                      <a:pt x="233" y="134"/>
                      <a:pt x="237" y="130"/>
                      <a:pt x="240" y="127"/>
                    </a:cubicBezTo>
                    <a:cubicBezTo>
                      <a:pt x="240" y="126"/>
                      <a:pt x="240" y="126"/>
                      <a:pt x="241" y="125"/>
                    </a:cubicBezTo>
                    <a:cubicBezTo>
                      <a:pt x="241" y="125"/>
                      <a:pt x="241" y="125"/>
                      <a:pt x="242" y="124"/>
                    </a:cubicBezTo>
                    <a:cubicBezTo>
                      <a:pt x="242" y="124"/>
                      <a:pt x="242" y="124"/>
                      <a:pt x="242" y="124"/>
                    </a:cubicBezTo>
                    <a:cubicBezTo>
                      <a:pt x="242" y="123"/>
                      <a:pt x="241" y="122"/>
                      <a:pt x="240" y="121"/>
                    </a:cubicBezTo>
                    <a:close/>
                    <a:moveTo>
                      <a:pt x="174" y="60"/>
                    </a:moveTo>
                    <a:cubicBezTo>
                      <a:pt x="178" y="57"/>
                      <a:pt x="179" y="52"/>
                      <a:pt x="178" y="48"/>
                    </a:cubicBezTo>
                    <a:cubicBezTo>
                      <a:pt x="178" y="43"/>
                      <a:pt x="189" y="43"/>
                      <a:pt x="191" y="41"/>
                    </a:cubicBezTo>
                    <a:cubicBezTo>
                      <a:pt x="192" y="39"/>
                      <a:pt x="188" y="36"/>
                      <a:pt x="185" y="34"/>
                    </a:cubicBezTo>
                    <a:cubicBezTo>
                      <a:pt x="182" y="33"/>
                      <a:pt x="185" y="30"/>
                      <a:pt x="183" y="28"/>
                    </a:cubicBezTo>
                    <a:cubicBezTo>
                      <a:pt x="180" y="26"/>
                      <a:pt x="177" y="21"/>
                      <a:pt x="180" y="21"/>
                    </a:cubicBezTo>
                    <a:cubicBezTo>
                      <a:pt x="183" y="21"/>
                      <a:pt x="178" y="16"/>
                      <a:pt x="180" y="15"/>
                    </a:cubicBezTo>
                    <a:cubicBezTo>
                      <a:pt x="181" y="15"/>
                      <a:pt x="181" y="14"/>
                      <a:pt x="182" y="14"/>
                    </a:cubicBezTo>
                    <a:cubicBezTo>
                      <a:pt x="180" y="13"/>
                      <a:pt x="179" y="13"/>
                      <a:pt x="178" y="13"/>
                    </a:cubicBezTo>
                    <a:cubicBezTo>
                      <a:pt x="174" y="13"/>
                      <a:pt x="165" y="12"/>
                      <a:pt x="165" y="18"/>
                    </a:cubicBezTo>
                    <a:cubicBezTo>
                      <a:pt x="166" y="24"/>
                      <a:pt x="160" y="22"/>
                      <a:pt x="161" y="25"/>
                    </a:cubicBezTo>
                    <a:cubicBezTo>
                      <a:pt x="161" y="29"/>
                      <a:pt x="158" y="29"/>
                      <a:pt x="158" y="33"/>
                    </a:cubicBezTo>
                    <a:cubicBezTo>
                      <a:pt x="159" y="37"/>
                      <a:pt x="156" y="35"/>
                      <a:pt x="151" y="38"/>
                    </a:cubicBezTo>
                    <a:cubicBezTo>
                      <a:pt x="146" y="40"/>
                      <a:pt x="148" y="36"/>
                      <a:pt x="144" y="36"/>
                    </a:cubicBezTo>
                    <a:cubicBezTo>
                      <a:pt x="139" y="36"/>
                      <a:pt x="138" y="39"/>
                      <a:pt x="135" y="40"/>
                    </a:cubicBezTo>
                    <a:cubicBezTo>
                      <a:pt x="133" y="41"/>
                      <a:pt x="127" y="39"/>
                      <a:pt x="125" y="41"/>
                    </a:cubicBezTo>
                    <a:cubicBezTo>
                      <a:pt x="123" y="42"/>
                      <a:pt x="120" y="37"/>
                      <a:pt x="118" y="37"/>
                    </a:cubicBezTo>
                    <a:cubicBezTo>
                      <a:pt x="117" y="37"/>
                      <a:pt x="116" y="35"/>
                      <a:pt x="116" y="32"/>
                    </a:cubicBezTo>
                    <a:cubicBezTo>
                      <a:pt x="116" y="32"/>
                      <a:pt x="115" y="32"/>
                      <a:pt x="115" y="32"/>
                    </a:cubicBezTo>
                    <a:cubicBezTo>
                      <a:pt x="112" y="32"/>
                      <a:pt x="107" y="40"/>
                      <a:pt x="110" y="43"/>
                    </a:cubicBezTo>
                    <a:cubicBezTo>
                      <a:pt x="113" y="46"/>
                      <a:pt x="112" y="52"/>
                      <a:pt x="114" y="54"/>
                    </a:cubicBezTo>
                    <a:cubicBezTo>
                      <a:pt x="116" y="57"/>
                      <a:pt x="121" y="57"/>
                      <a:pt x="121" y="62"/>
                    </a:cubicBezTo>
                    <a:cubicBezTo>
                      <a:pt x="121" y="67"/>
                      <a:pt x="125" y="75"/>
                      <a:pt x="129" y="73"/>
                    </a:cubicBezTo>
                    <a:cubicBezTo>
                      <a:pt x="132" y="71"/>
                      <a:pt x="134" y="74"/>
                      <a:pt x="135" y="76"/>
                    </a:cubicBezTo>
                    <a:cubicBezTo>
                      <a:pt x="136" y="78"/>
                      <a:pt x="143" y="75"/>
                      <a:pt x="146" y="75"/>
                    </a:cubicBezTo>
                    <a:cubicBezTo>
                      <a:pt x="148" y="75"/>
                      <a:pt x="155" y="77"/>
                      <a:pt x="156" y="80"/>
                    </a:cubicBezTo>
                    <a:cubicBezTo>
                      <a:pt x="156" y="83"/>
                      <a:pt x="163" y="80"/>
                      <a:pt x="168" y="78"/>
                    </a:cubicBezTo>
                    <a:cubicBezTo>
                      <a:pt x="172" y="76"/>
                      <a:pt x="169" y="63"/>
                      <a:pt x="174" y="60"/>
                    </a:cubicBezTo>
                    <a:close/>
                    <a:moveTo>
                      <a:pt x="192" y="127"/>
                    </a:moveTo>
                    <a:cubicBezTo>
                      <a:pt x="193" y="129"/>
                      <a:pt x="197" y="129"/>
                      <a:pt x="199" y="130"/>
                    </a:cubicBezTo>
                    <a:cubicBezTo>
                      <a:pt x="200" y="132"/>
                      <a:pt x="206" y="135"/>
                      <a:pt x="206" y="131"/>
                    </a:cubicBezTo>
                    <a:cubicBezTo>
                      <a:pt x="206" y="127"/>
                      <a:pt x="190" y="124"/>
                      <a:pt x="192" y="127"/>
                    </a:cubicBezTo>
                    <a:close/>
                    <a:moveTo>
                      <a:pt x="180" y="115"/>
                    </a:moveTo>
                    <a:cubicBezTo>
                      <a:pt x="179" y="117"/>
                      <a:pt x="175" y="118"/>
                      <a:pt x="172" y="116"/>
                    </a:cubicBezTo>
                    <a:cubicBezTo>
                      <a:pt x="170" y="114"/>
                      <a:pt x="167" y="118"/>
                      <a:pt x="168" y="120"/>
                    </a:cubicBezTo>
                    <a:cubicBezTo>
                      <a:pt x="169" y="121"/>
                      <a:pt x="174" y="125"/>
                      <a:pt x="180" y="122"/>
                    </a:cubicBezTo>
                    <a:cubicBezTo>
                      <a:pt x="186" y="119"/>
                      <a:pt x="190" y="122"/>
                      <a:pt x="192" y="119"/>
                    </a:cubicBezTo>
                    <a:cubicBezTo>
                      <a:pt x="193" y="116"/>
                      <a:pt x="181" y="113"/>
                      <a:pt x="180" y="1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178">
                <a:extLst>
                  <a:ext uri="{FF2B5EF4-FFF2-40B4-BE49-F238E27FC236}">
                    <a16:creationId xmlns:a16="http://schemas.microsoft.com/office/drawing/2014/main" id="{C643E4B4-7A4D-400F-A878-4AB5D8E4FACD}"/>
                  </a:ext>
                </a:extLst>
              </p:cNvPr>
              <p:cNvSpPr>
                <a:spLocks noEditPoints="1"/>
              </p:cNvSpPr>
              <p:nvPr/>
            </p:nvSpPr>
            <p:spPr bwMode="auto">
              <a:xfrm>
                <a:off x="7200806" y="4242875"/>
                <a:ext cx="61482" cy="26349"/>
              </a:xfrm>
              <a:custGeom>
                <a:avLst/>
                <a:gdLst>
                  <a:gd name="T0" fmla="*/ 3 w 27"/>
                  <a:gd name="T1" fmla="*/ 9 h 11"/>
                  <a:gd name="T2" fmla="*/ 0 w 27"/>
                  <a:gd name="T3" fmla="*/ 9 h 11"/>
                  <a:gd name="T4" fmla="*/ 3 w 27"/>
                  <a:gd name="T5" fmla="*/ 11 h 11"/>
                  <a:gd name="T6" fmla="*/ 4 w 27"/>
                  <a:gd name="T7" fmla="*/ 8 h 11"/>
                  <a:gd name="T8" fmla="*/ 3 w 27"/>
                  <a:gd name="T9" fmla="*/ 9 h 11"/>
                  <a:gd name="T10" fmla="*/ 3 w 27"/>
                  <a:gd name="T11" fmla="*/ 9 h 11"/>
                  <a:gd name="T12" fmla="*/ 14 w 27"/>
                  <a:gd name="T13" fmla="*/ 2 h 11"/>
                  <a:gd name="T14" fmla="*/ 8 w 27"/>
                  <a:gd name="T15" fmla="*/ 7 h 11"/>
                  <a:gd name="T16" fmla="*/ 7 w 27"/>
                  <a:gd name="T17" fmla="*/ 7 h 11"/>
                  <a:gd name="T18" fmla="*/ 9 w 27"/>
                  <a:gd name="T19" fmla="*/ 10 h 11"/>
                  <a:gd name="T20" fmla="*/ 26 w 27"/>
                  <a:gd name="T21" fmla="*/ 2 h 11"/>
                  <a:gd name="T22" fmla="*/ 14 w 27"/>
                  <a:gd name="T2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1">
                    <a:moveTo>
                      <a:pt x="3" y="9"/>
                    </a:moveTo>
                    <a:cubicBezTo>
                      <a:pt x="2" y="9"/>
                      <a:pt x="1" y="9"/>
                      <a:pt x="0" y="9"/>
                    </a:cubicBezTo>
                    <a:cubicBezTo>
                      <a:pt x="1" y="10"/>
                      <a:pt x="2" y="11"/>
                      <a:pt x="3" y="11"/>
                    </a:cubicBezTo>
                    <a:cubicBezTo>
                      <a:pt x="4" y="10"/>
                      <a:pt x="4" y="9"/>
                      <a:pt x="4" y="8"/>
                    </a:cubicBezTo>
                    <a:cubicBezTo>
                      <a:pt x="4" y="8"/>
                      <a:pt x="4" y="9"/>
                      <a:pt x="3" y="9"/>
                    </a:cubicBezTo>
                    <a:cubicBezTo>
                      <a:pt x="3" y="9"/>
                      <a:pt x="3" y="9"/>
                      <a:pt x="3" y="9"/>
                    </a:cubicBezTo>
                    <a:close/>
                    <a:moveTo>
                      <a:pt x="14" y="2"/>
                    </a:moveTo>
                    <a:cubicBezTo>
                      <a:pt x="11" y="2"/>
                      <a:pt x="10" y="5"/>
                      <a:pt x="8" y="7"/>
                    </a:cubicBezTo>
                    <a:cubicBezTo>
                      <a:pt x="7" y="7"/>
                      <a:pt x="7" y="7"/>
                      <a:pt x="7" y="7"/>
                    </a:cubicBezTo>
                    <a:cubicBezTo>
                      <a:pt x="8" y="8"/>
                      <a:pt x="9" y="9"/>
                      <a:pt x="9" y="10"/>
                    </a:cubicBezTo>
                    <a:cubicBezTo>
                      <a:pt x="14" y="7"/>
                      <a:pt x="26" y="4"/>
                      <a:pt x="26" y="2"/>
                    </a:cubicBezTo>
                    <a:cubicBezTo>
                      <a:pt x="27" y="0"/>
                      <a:pt x="19" y="3"/>
                      <a:pt x="14"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Freeform 179">
                <a:extLst>
                  <a:ext uri="{FF2B5EF4-FFF2-40B4-BE49-F238E27FC236}">
                    <a16:creationId xmlns:a16="http://schemas.microsoft.com/office/drawing/2014/main" id="{B252B8CB-1151-40AF-AB01-D6F846B5D2DE}"/>
                  </a:ext>
                </a:extLst>
              </p:cNvPr>
              <p:cNvSpPr>
                <a:spLocks noEditPoints="1"/>
              </p:cNvSpPr>
              <p:nvPr/>
            </p:nvSpPr>
            <p:spPr bwMode="auto">
              <a:xfrm>
                <a:off x="5045187" y="3136207"/>
                <a:ext cx="214558" cy="233379"/>
              </a:xfrm>
              <a:custGeom>
                <a:avLst/>
                <a:gdLst>
                  <a:gd name="T0" fmla="*/ 65 w 93"/>
                  <a:gd name="T1" fmla="*/ 87 h 101"/>
                  <a:gd name="T2" fmla="*/ 55 w 93"/>
                  <a:gd name="T3" fmla="*/ 87 h 101"/>
                  <a:gd name="T4" fmla="*/ 48 w 93"/>
                  <a:gd name="T5" fmla="*/ 90 h 101"/>
                  <a:gd name="T6" fmla="*/ 57 w 93"/>
                  <a:gd name="T7" fmla="*/ 95 h 101"/>
                  <a:gd name="T8" fmla="*/ 66 w 93"/>
                  <a:gd name="T9" fmla="*/ 101 h 101"/>
                  <a:gd name="T10" fmla="*/ 68 w 93"/>
                  <a:gd name="T11" fmla="*/ 95 h 101"/>
                  <a:gd name="T12" fmla="*/ 71 w 93"/>
                  <a:gd name="T13" fmla="*/ 88 h 101"/>
                  <a:gd name="T14" fmla="*/ 65 w 93"/>
                  <a:gd name="T15" fmla="*/ 87 h 101"/>
                  <a:gd name="T16" fmla="*/ 19 w 93"/>
                  <a:gd name="T17" fmla="*/ 60 h 101"/>
                  <a:gd name="T18" fmla="*/ 13 w 93"/>
                  <a:gd name="T19" fmla="*/ 62 h 101"/>
                  <a:gd name="T20" fmla="*/ 16 w 93"/>
                  <a:gd name="T21" fmla="*/ 72 h 101"/>
                  <a:gd name="T22" fmla="*/ 19 w 93"/>
                  <a:gd name="T23" fmla="*/ 80 h 101"/>
                  <a:gd name="T24" fmla="*/ 25 w 93"/>
                  <a:gd name="T25" fmla="*/ 76 h 101"/>
                  <a:gd name="T26" fmla="*/ 26 w 93"/>
                  <a:gd name="T27" fmla="*/ 63 h 101"/>
                  <a:gd name="T28" fmla="*/ 19 w 93"/>
                  <a:gd name="T29" fmla="*/ 60 h 101"/>
                  <a:gd name="T30" fmla="*/ 77 w 93"/>
                  <a:gd name="T31" fmla="*/ 56 h 101"/>
                  <a:gd name="T32" fmla="*/ 71 w 93"/>
                  <a:gd name="T33" fmla="*/ 52 h 101"/>
                  <a:gd name="T34" fmla="*/ 59 w 93"/>
                  <a:gd name="T35" fmla="*/ 39 h 101"/>
                  <a:gd name="T36" fmla="*/ 47 w 93"/>
                  <a:gd name="T37" fmla="*/ 27 h 101"/>
                  <a:gd name="T38" fmla="*/ 47 w 93"/>
                  <a:gd name="T39" fmla="*/ 19 h 101"/>
                  <a:gd name="T40" fmla="*/ 51 w 93"/>
                  <a:gd name="T41" fmla="*/ 15 h 101"/>
                  <a:gd name="T42" fmla="*/ 51 w 93"/>
                  <a:gd name="T43" fmla="*/ 4 h 101"/>
                  <a:gd name="T44" fmla="*/ 47 w 93"/>
                  <a:gd name="T45" fmla="*/ 3 h 101"/>
                  <a:gd name="T46" fmla="*/ 46 w 93"/>
                  <a:gd name="T47" fmla="*/ 0 h 101"/>
                  <a:gd name="T48" fmla="*/ 39 w 93"/>
                  <a:gd name="T49" fmla="*/ 1 h 101"/>
                  <a:gd name="T50" fmla="*/ 34 w 93"/>
                  <a:gd name="T51" fmla="*/ 2 h 101"/>
                  <a:gd name="T52" fmla="*/ 33 w 93"/>
                  <a:gd name="T53" fmla="*/ 2 h 101"/>
                  <a:gd name="T54" fmla="*/ 32 w 93"/>
                  <a:gd name="T55" fmla="*/ 3 h 101"/>
                  <a:gd name="T56" fmla="*/ 31 w 93"/>
                  <a:gd name="T57" fmla="*/ 5 h 101"/>
                  <a:gd name="T58" fmla="*/ 28 w 93"/>
                  <a:gd name="T59" fmla="*/ 6 h 101"/>
                  <a:gd name="T60" fmla="*/ 24 w 93"/>
                  <a:gd name="T61" fmla="*/ 7 h 101"/>
                  <a:gd name="T62" fmla="*/ 22 w 93"/>
                  <a:gd name="T63" fmla="*/ 9 h 101"/>
                  <a:gd name="T64" fmla="*/ 19 w 93"/>
                  <a:gd name="T65" fmla="*/ 12 h 101"/>
                  <a:gd name="T66" fmla="*/ 15 w 93"/>
                  <a:gd name="T67" fmla="*/ 6 h 101"/>
                  <a:gd name="T68" fmla="*/ 11 w 93"/>
                  <a:gd name="T69" fmla="*/ 12 h 101"/>
                  <a:gd name="T70" fmla="*/ 4 w 93"/>
                  <a:gd name="T71" fmla="*/ 12 h 101"/>
                  <a:gd name="T72" fmla="*/ 5 w 93"/>
                  <a:gd name="T73" fmla="*/ 16 h 101"/>
                  <a:gd name="T74" fmla="*/ 3 w 93"/>
                  <a:gd name="T75" fmla="*/ 19 h 101"/>
                  <a:gd name="T76" fmla="*/ 2 w 93"/>
                  <a:gd name="T77" fmla="*/ 21 h 101"/>
                  <a:gd name="T78" fmla="*/ 4 w 93"/>
                  <a:gd name="T79" fmla="*/ 25 h 101"/>
                  <a:gd name="T80" fmla="*/ 6 w 93"/>
                  <a:gd name="T81" fmla="*/ 29 h 101"/>
                  <a:gd name="T82" fmla="*/ 10 w 93"/>
                  <a:gd name="T83" fmla="*/ 31 h 101"/>
                  <a:gd name="T84" fmla="*/ 9 w 93"/>
                  <a:gd name="T85" fmla="*/ 33 h 101"/>
                  <a:gd name="T86" fmla="*/ 13 w 93"/>
                  <a:gd name="T87" fmla="*/ 32 h 101"/>
                  <a:gd name="T88" fmla="*/ 18 w 93"/>
                  <a:gd name="T89" fmla="*/ 27 h 101"/>
                  <a:gd name="T90" fmla="*/ 29 w 93"/>
                  <a:gd name="T91" fmla="*/ 32 h 101"/>
                  <a:gd name="T92" fmla="*/ 32 w 93"/>
                  <a:gd name="T93" fmla="*/ 37 h 101"/>
                  <a:gd name="T94" fmla="*/ 40 w 93"/>
                  <a:gd name="T95" fmla="*/ 47 h 101"/>
                  <a:gd name="T96" fmla="*/ 50 w 93"/>
                  <a:gd name="T97" fmla="*/ 56 h 101"/>
                  <a:gd name="T98" fmla="*/ 58 w 93"/>
                  <a:gd name="T99" fmla="*/ 59 h 101"/>
                  <a:gd name="T100" fmla="*/ 65 w 93"/>
                  <a:gd name="T101" fmla="*/ 64 h 101"/>
                  <a:gd name="T102" fmla="*/ 71 w 93"/>
                  <a:gd name="T103" fmla="*/ 69 h 101"/>
                  <a:gd name="T104" fmla="*/ 74 w 93"/>
                  <a:gd name="T105" fmla="*/ 73 h 101"/>
                  <a:gd name="T106" fmla="*/ 74 w 93"/>
                  <a:gd name="T107" fmla="*/ 82 h 101"/>
                  <a:gd name="T108" fmla="*/ 74 w 93"/>
                  <a:gd name="T109" fmla="*/ 89 h 101"/>
                  <a:gd name="T110" fmla="*/ 78 w 93"/>
                  <a:gd name="T111" fmla="*/ 82 h 101"/>
                  <a:gd name="T112" fmla="*/ 83 w 93"/>
                  <a:gd name="T113" fmla="*/ 77 h 101"/>
                  <a:gd name="T114" fmla="*/ 79 w 93"/>
                  <a:gd name="T115" fmla="*/ 71 h 101"/>
                  <a:gd name="T116" fmla="*/ 87 w 93"/>
                  <a:gd name="T117" fmla="*/ 67 h 101"/>
                  <a:gd name="T118" fmla="*/ 93 w 93"/>
                  <a:gd name="T119" fmla="*/ 68 h 101"/>
                  <a:gd name="T120" fmla="*/ 77 w 93"/>
                  <a:gd name="T121" fmla="*/ 5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 h="101">
                    <a:moveTo>
                      <a:pt x="65" y="87"/>
                    </a:moveTo>
                    <a:cubicBezTo>
                      <a:pt x="60" y="88"/>
                      <a:pt x="58" y="89"/>
                      <a:pt x="55" y="87"/>
                    </a:cubicBezTo>
                    <a:cubicBezTo>
                      <a:pt x="52" y="86"/>
                      <a:pt x="48" y="89"/>
                      <a:pt x="48" y="90"/>
                    </a:cubicBezTo>
                    <a:cubicBezTo>
                      <a:pt x="49" y="92"/>
                      <a:pt x="51" y="93"/>
                      <a:pt x="57" y="95"/>
                    </a:cubicBezTo>
                    <a:cubicBezTo>
                      <a:pt x="63" y="97"/>
                      <a:pt x="63" y="101"/>
                      <a:pt x="66" y="101"/>
                    </a:cubicBezTo>
                    <a:cubicBezTo>
                      <a:pt x="68" y="101"/>
                      <a:pt x="69" y="98"/>
                      <a:pt x="68" y="95"/>
                    </a:cubicBezTo>
                    <a:cubicBezTo>
                      <a:pt x="67" y="92"/>
                      <a:pt x="71" y="88"/>
                      <a:pt x="71" y="88"/>
                    </a:cubicBezTo>
                    <a:cubicBezTo>
                      <a:pt x="72" y="87"/>
                      <a:pt x="70" y="86"/>
                      <a:pt x="65" y="87"/>
                    </a:cubicBezTo>
                    <a:close/>
                    <a:moveTo>
                      <a:pt x="19" y="60"/>
                    </a:moveTo>
                    <a:cubicBezTo>
                      <a:pt x="16" y="63"/>
                      <a:pt x="14" y="60"/>
                      <a:pt x="13" y="62"/>
                    </a:cubicBezTo>
                    <a:cubicBezTo>
                      <a:pt x="12" y="64"/>
                      <a:pt x="17" y="67"/>
                      <a:pt x="16" y="72"/>
                    </a:cubicBezTo>
                    <a:cubicBezTo>
                      <a:pt x="15" y="77"/>
                      <a:pt x="17" y="83"/>
                      <a:pt x="19" y="80"/>
                    </a:cubicBezTo>
                    <a:cubicBezTo>
                      <a:pt x="22" y="77"/>
                      <a:pt x="23" y="78"/>
                      <a:pt x="25" y="76"/>
                    </a:cubicBezTo>
                    <a:cubicBezTo>
                      <a:pt x="26" y="74"/>
                      <a:pt x="25" y="67"/>
                      <a:pt x="26" y="63"/>
                    </a:cubicBezTo>
                    <a:cubicBezTo>
                      <a:pt x="27" y="60"/>
                      <a:pt x="21" y="58"/>
                      <a:pt x="19" y="60"/>
                    </a:cubicBezTo>
                    <a:close/>
                    <a:moveTo>
                      <a:pt x="77" y="56"/>
                    </a:moveTo>
                    <a:cubicBezTo>
                      <a:pt x="74" y="55"/>
                      <a:pt x="76" y="52"/>
                      <a:pt x="71" y="52"/>
                    </a:cubicBezTo>
                    <a:cubicBezTo>
                      <a:pt x="66" y="52"/>
                      <a:pt x="60" y="46"/>
                      <a:pt x="59" y="39"/>
                    </a:cubicBezTo>
                    <a:cubicBezTo>
                      <a:pt x="57" y="32"/>
                      <a:pt x="49" y="32"/>
                      <a:pt x="47" y="27"/>
                    </a:cubicBezTo>
                    <a:cubicBezTo>
                      <a:pt x="45" y="23"/>
                      <a:pt x="49" y="23"/>
                      <a:pt x="47" y="19"/>
                    </a:cubicBezTo>
                    <a:cubicBezTo>
                      <a:pt x="47" y="17"/>
                      <a:pt x="49" y="16"/>
                      <a:pt x="51" y="15"/>
                    </a:cubicBezTo>
                    <a:cubicBezTo>
                      <a:pt x="51" y="11"/>
                      <a:pt x="51" y="7"/>
                      <a:pt x="51" y="4"/>
                    </a:cubicBezTo>
                    <a:cubicBezTo>
                      <a:pt x="50" y="4"/>
                      <a:pt x="48" y="4"/>
                      <a:pt x="47" y="3"/>
                    </a:cubicBezTo>
                    <a:cubicBezTo>
                      <a:pt x="46" y="3"/>
                      <a:pt x="46" y="0"/>
                      <a:pt x="46" y="0"/>
                    </a:cubicBezTo>
                    <a:cubicBezTo>
                      <a:pt x="45" y="0"/>
                      <a:pt x="40" y="0"/>
                      <a:pt x="39" y="1"/>
                    </a:cubicBezTo>
                    <a:cubicBezTo>
                      <a:pt x="38" y="2"/>
                      <a:pt x="36" y="3"/>
                      <a:pt x="34" y="2"/>
                    </a:cubicBezTo>
                    <a:cubicBezTo>
                      <a:pt x="34" y="2"/>
                      <a:pt x="34" y="2"/>
                      <a:pt x="33" y="2"/>
                    </a:cubicBezTo>
                    <a:cubicBezTo>
                      <a:pt x="32" y="3"/>
                      <a:pt x="32" y="3"/>
                      <a:pt x="32" y="3"/>
                    </a:cubicBezTo>
                    <a:cubicBezTo>
                      <a:pt x="32" y="3"/>
                      <a:pt x="32" y="5"/>
                      <a:pt x="31" y="5"/>
                    </a:cubicBezTo>
                    <a:cubicBezTo>
                      <a:pt x="30" y="5"/>
                      <a:pt x="28" y="4"/>
                      <a:pt x="28" y="6"/>
                    </a:cubicBezTo>
                    <a:cubicBezTo>
                      <a:pt x="28" y="8"/>
                      <a:pt x="26" y="7"/>
                      <a:pt x="24" y="7"/>
                    </a:cubicBezTo>
                    <a:cubicBezTo>
                      <a:pt x="23" y="7"/>
                      <a:pt x="22" y="7"/>
                      <a:pt x="22" y="9"/>
                    </a:cubicBezTo>
                    <a:cubicBezTo>
                      <a:pt x="22" y="10"/>
                      <a:pt x="21" y="13"/>
                      <a:pt x="19" y="12"/>
                    </a:cubicBezTo>
                    <a:cubicBezTo>
                      <a:pt x="18" y="10"/>
                      <a:pt x="16" y="6"/>
                      <a:pt x="15" y="6"/>
                    </a:cubicBezTo>
                    <a:cubicBezTo>
                      <a:pt x="14" y="7"/>
                      <a:pt x="13" y="12"/>
                      <a:pt x="11" y="12"/>
                    </a:cubicBezTo>
                    <a:cubicBezTo>
                      <a:pt x="10" y="12"/>
                      <a:pt x="6" y="12"/>
                      <a:pt x="4" y="12"/>
                    </a:cubicBezTo>
                    <a:cubicBezTo>
                      <a:pt x="3" y="14"/>
                      <a:pt x="4" y="16"/>
                      <a:pt x="5" y="16"/>
                    </a:cubicBezTo>
                    <a:cubicBezTo>
                      <a:pt x="6" y="17"/>
                      <a:pt x="4" y="19"/>
                      <a:pt x="3" y="19"/>
                    </a:cubicBezTo>
                    <a:cubicBezTo>
                      <a:pt x="2" y="20"/>
                      <a:pt x="0" y="19"/>
                      <a:pt x="2" y="21"/>
                    </a:cubicBezTo>
                    <a:cubicBezTo>
                      <a:pt x="3" y="23"/>
                      <a:pt x="5" y="23"/>
                      <a:pt x="4" y="25"/>
                    </a:cubicBezTo>
                    <a:cubicBezTo>
                      <a:pt x="3" y="27"/>
                      <a:pt x="4" y="29"/>
                      <a:pt x="6" y="29"/>
                    </a:cubicBezTo>
                    <a:cubicBezTo>
                      <a:pt x="8" y="29"/>
                      <a:pt x="10" y="29"/>
                      <a:pt x="10" y="31"/>
                    </a:cubicBezTo>
                    <a:cubicBezTo>
                      <a:pt x="9" y="31"/>
                      <a:pt x="9" y="32"/>
                      <a:pt x="9" y="33"/>
                    </a:cubicBezTo>
                    <a:cubicBezTo>
                      <a:pt x="10" y="33"/>
                      <a:pt x="11" y="33"/>
                      <a:pt x="13" y="32"/>
                    </a:cubicBezTo>
                    <a:cubicBezTo>
                      <a:pt x="15" y="31"/>
                      <a:pt x="14" y="29"/>
                      <a:pt x="18" y="27"/>
                    </a:cubicBezTo>
                    <a:cubicBezTo>
                      <a:pt x="22" y="26"/>
                      <a:pt x="28" y="30"/>
                      <a:pt x="29" y="32"/>
                    </a:cubicBezTo>
                    <a:cubicBezTo>
                      <a:pt x="31" y="35"/>
                      <a:pt x="32" y="35"/>
                      <a:pt x="32" y="37"/>
                    </a:cubicBezTo>
                    <a:cubicBezTo>
                      <a:pt x="32" y="39"/>
                      <a:pt x="34" y="43"/>
                      <a:pt x="40" y="47"/>
                    </a:cubicBezTo>
                    <a:cubicBezTo>
                      <a:pt x="45" y="50"/>
                      <a:pt x="47" y="54"/>
                      <a:pt x="50" y="56"/>
                    </a:cubicBezTo>
                    <a:cubicBezTo>
                      <a:pt x="53" y="58"/>
                      <a:pt x="56" y="57"/>
                      <a:pt x="58" y="59"/>
                    </a:cubicBezTo>
                    <a:cubicBezTo>
                      <a:pt x="60" y="61"/>
                      <a:pt x="62" y="63"/>
                      <a:pt x="65" y="64"/>
                    </a:cubicBezTo>
                    <a:cubicBezTo>
                      <a:pt x="68" y="65"/>
                      <a:pt x="68" y="68"/>
                      <a:pt x="71" y="69"/>
                    </a:cubicBezTo>
                    <a:cubicBezTo>
                      <a:pt x="74" y="69"/>
                      <a:pt x="72" y="71"/>
                      <a:pt x="74" y="73"/>
                    </a:cubicBezTo>
                    <a:cubicBezTo>
                      <a:pt x="75" y="76"/>
                      <a:pt x="76" y="80"/>
                      <a:pt x="74" y="82"/>
                    </a:cubicBezTo>
                    <a:cubicBezTo>
                      <a:pt x="72" y="85"/>
                      <a:pt x="73" y="89"/>
                      <a:pt x="74" y="89"/>
                    </a:cubicBezTo>
                    <a:cubicBezTo>
                      <a:pt x="75" y="89"/>
                      <a:pt x="78" y="84"/>
                      <a:pt x="78" y="82"/>
                    </a:cubicBezTo>
                    <a:cubicBezTo>
                      <a:pt x="79" y="80"/>
                      <a:pt x="81" y="80"/>
                      <a:pt x="83" y="77"/>
                    </a:cubicBezTo>
                    <a:cubicBezTo>
                      <a:pt x="85" y="75"/>
                      <a:pt x="80" y="74"/>
                      <a:pt x="79" y="71"/>
                    </a:cubicBezTo>
                    <a:cubicBezTo>
                      <a:pt x="78" y="68"/>
                      <a:pt x="83" y="65"/>
                      <a:pt x="87" y="67"/>
                    </a:cubicBezTo>
                    <a:cubicBezTo>
                      <a:pt x="91" y="70"/>
                      <a:pt x="93" y="72"/>
                      <a:pt x="93" y="68"/>
                    </a:cubicBezTo>
                    <a:cubicBezTo>
                      <a:pt x="93" y="64"/>
                      <a:pt x="80" y="58"/>
                      <a:pt x="77" y="5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 name="Freeform 180">
                <a:extLst>
                  <a:ext uri="{FF2B5EF4-FFF2-40B4-BE49-F238E27FC236}">
                    <a16:creationId xmlns:a16="http://schemas.microsoft.com/office/drawing/2014/main" id="{178F3684-5289-4988-8560-9BD678A8E017}"/>
                  </a:ext>
                </a:extLst>
              </p:cNvPr>
              <p:cNvSpPr>
                <a:spLocks/>
              </p:cNvSpPr>
              <p:nvPr/>
            </p:nvSpPr>
            <p:spPr bwMode="auto">
              <a:xfrm>
                <a:off x="5259745" y="3221528"/>
                <a:ext cx="22585" cy="30113"/>
              </a:xfrm>
              <a:custGeom>
                <a:avLst/>
                <a:gdLst>
                  <a:gd name="T0" fmla="*/ 4 w 10"/>
                  <a:gd name="T1" fmla="*/ 0 h 13"/>
                  <a:gd name="T2" fmla="*/ 0 w 10"/>
                  <a:gd name="T3" fmla="*/ 6 h 13"/>
                  <a:gd name="T4" fmla="*/ 0 w 10"/>
                  <a:gd name="T5" fmla="*/ 8 h 13"/>
                  <a:gd name="T6" fmla="*/ 6 w 10"/>
                  <a:gd name="T7" fmla="*/ 13 h 13"/>
                  <a:gd name="T8" fmla="*/ 6 w 10"/>
                  <a:gd name="T9" fmla="*/ 13 h 13"/>
                  <a:gd name="T10" fmla="*/ 10 w 10"/>
                  <a:gd name="T11" fmla="*/ 7 h 13"/>
                  <a:gd name="T12" fmla="*/ 4 w 1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4" y="0"/>
                    </a:moveTo>
                    <a:cubicBezTo>
                      <a:pt x="2" y="2"/>
                      <a:pt x="0" y="5"/>
                      <a:pt x="0" y="6"/>
                    </a:cubicBezTo>
                    <a:cubicBezTo>
                      <a:pt x="1" y="6"/>
                      <a:pt x="0" y="7"/>
                      <a:pt x="0" y="8"/>
                    </a:cubicBezTo>
                    <a:cubicBezTo>
                      <a:pt x="2" y="10"/>
                      <a:pt x="4" y="12"/>
                      <a:pt x="6" y="13"/>
                    </a:cubicBezTo>
                    <a:cubicBezTo>
                      <a:pt x="6" y="13"/>
                      <a:pt x="6" y="13"/>
                      <a:pt x="6" y="13"/>
                    </a:cubicBezTo>
                    <a:cubicBezTo>
                      <a:pt x="7" y="10"/>
                      <a:pt x="9" y="7"/>
                      <a:pt x="10" y="7"/>
                    </a:cubicBezTo>
                    <a:cubicBezTo>
                      <a:pt x="8" y="5"/>
                      <a:pt x="5" y="2"/>
                      <a:pt x="4"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181">
                <a:extLst>
                  <a:ext uri="{FF2B5EF4-FFF2-40B4-BE49-F238E27FC236}">
                    <a16:creationId xmlns:a16="http://schemas.microsoft.com/office/drawing/2014/main" id="{DEB013D1-4FE0-49E8-A99D-2B56BDC3E08B}"/>
                  </a:ext>
                </a:extLst>
              </p:cNvPr>
              <p:cNvSpPr>
                <a:spLocks/>
              </p:cNvSpPr>
              <p:nvPr/>
            </p:nvSpPr>
            <p:spPr bwMode="auto">
              <a:xfrm>
                <a:off x="5266019" y="3155028"/>
                <a:ext cx="76538" cy="92850"/>
              </a:xfrm>
              <a:custGeom>
                <a:avLst/>
                <a:gdLst>
                  <a:gd name="T0" fmla="*/ 29 w 33"/>
                  <a:gd name="T1" fmla="*/ 27 h 40"/>
                  <a:gd name="T2" fmla="*/ 29 w 33"/>
                  <a:gd name="T3" fmla="*/ 21 h 40"/>
                  <a:gd name="T4" fmla="*/ 29 w 33"/>
                  <a:gd name="T5" fmla="*/ 17 h 40"/>
                  <a:gd name="T6" fmla="*/ 20 w 33"/>
                  <a:gd name="T7" fmla="*/ 14 h 40"/>
                  <a:gd name="T8" fmla="*/ 19 w 33"/>
                  <a:gd name="T9" fmla="*/ 9 h 40"/>
                  <a:gd name="T10" fmla="*/ 16 w 33"/>
                  <a:gd name="T11" fmla="*/ 7 h 40"/>
                  <a:gd name="T12" fmla="*/ 13 w 33"/>
                  <a:gd name="T13" fmla="*/ 2 h 40"/>
                  <a:gd name="T14" fmla="*/ 14 w 33"/>
                  <a:gd name="T15" fmla="*/ 2 h 40"/>
                  <a:gd name="T16" fmla="*/ 11 w 33"/>
                  <a:gd name="T17" fmla="*/ 1 h 40"/>
                  <a:gd name="T18" fmla="*/ 8 w 33"/>
                  <a:gd name="T19" fmla="*/ 0 h 40"/>
                  <a:gd name="T20" fmla="*/ 0 w 33"/>
                  <a:gd name="T21" fmla="*/ 3 h 40"/>
                  <a:gd name="T22" fmla="*/ 2 w 33"/>
                  <a:gd name="T23" fmla="*/ 8 h 40"/>
                  <a:gd name="T24" fmla="*/ 4 w 33"/>
                  <a:gd name="T25" fmla="*/ 13 h 40"/>
                  <a:gd name="T26" fmla="*/ 4 w 33"/>
                  <a:gd name="T27" fmla="*/ 26 h 40"/>
                  <a:gd name="T28" fmla="*/ 1 w 33"/>
                  <a:gd name="T29" fmla="*/ 29 h 40"/>
                  <a:gd name="T30" fmla="*/ 7 w 33"/>
                  <a:gd name="T31" fmla="*/ 36 h 40"/>
                  <a:gd name="T32" fmla="*/ 7 w 33"/>
                  <a:gd name="T33" fmla="*/ 36 h 40"/>
                  <a:gd name="T34" fmla="*/ 15 w 33"/>
                  <a:gd name="T35" fmla="*/ 40 h 40"/>
                  <a:gd name="T36" fmla="*/ 28 w 33"/>
                  <a:gd name="T37" fmla="*/ 38 h 40"/>
                  <a:gd name="T38" fmla="*/ 29 w 33"/>
                  <a:gd name="T39" fmla="*/ 35 h 40"/>
                  <a:gd name="T40" fmla="*/ 31 w 33"/>
                  <a:gd name="T41" fmla="*/ 32 h 40"/>
                  <a:gd name="T42" fmla="*/ 29 w 33"/>
                  <a:gd name="T43"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0">
                    <a:moveTo>
                      <a:pt x="29" y="27"/>
                    </a:moveTo>
                    <a:cubicBezTo>
                      <a:pt x="27" y="25"/>
                      <a:pt x="27" y="23"/>
                      <a:pt x="29" y="21"/>
                    </a:cubicBezTo>
                    <a:cubicBezTo>
                      <a:pt x="30" y="20"/>
                      <a:pt x="29" y="19"/>
                      <a:pt x="29" y="17"/>
                    </a:cubicBezTo>
                    <a:cubicBezTo>
                      <a:pt x="29" y="15"/>
                      <a:pt x="21" y="15"/>
                      <a:pt x="20" y="14"/>
                    </a:cubicBezTo>
                    <a:cubicBezTo>
                      <a:pt x="19" y="14"/>
                      <a:pt x="21" y="9"/>
                      <a:pt x="19" y="9"/>
                    </a:cubicBezTo>
                    <a:cubicBezTo>
                      <a:pt x="17" y="9"/>
                      <a:pt x="16" y="8"/>
                      <a:pt x="16" y="7"/>
                    </a:cubicBezTo>
                    <a:cubicBezTo>
                      <a:pt x="16" y="5"/>
                      <a:pt x="13" y="3"/>
                      <a:pt x="13" y="2"/>
                    </a:cubicBezTo>
                    <a:cubicBezTo>
                      <a:pt x="13" y="2"/>
                      <a:pt x="14" y="2"/>
                      <a:pt x="14" y="2"/>
                    </a:cubicBezTo>
                    <a:cubicBezTo>
                      <a:pt x="13" y="1"/>
                      <a:pt x="12" y="1"/>
                      <a:pt x="11" y="1"/>
                    </a:cubicBezTo>
                    <a:cubicBezTo>
                      <a:pt x="10" y="1"/>
                      <a:pt x="8" y="0"/>
                      <a:pt x="8" y="0"/>
                    </a:cubicBezTo>
                    <a:cubicBezTo>
                      <a:pt x="8" y="0"/>
                      <a:pt x="3" y="2"/>
                      <a:pt x="0" y="3"/>
                    </a:cubicBezTo>
                    <a:cubicBezTo>
                      <a:pt x="0" y="5"/>
                      <a:pt x="0" y="7"/>
                      <a:pt x="2" y="8"/>
                    </a:cubicBezTo>
                    <a:cubicBezTo>
                      <a:pt x="4" y="9"/>
                      <a:pt x="3" y="11"/>
                      <a:pt x="4" y="13"/>
                    </a:cubicBezTo>
                    <a:cubicBezTo>
                      <a:pt x="5" y="16"/>
                      <a:pt x="5" y="26"/>
                      <a:pt x="4" y="26"/>
                    </a:cubicBezTo>
                    <a:cubicBezTo>
                      <a:pt x="3" y="26"/>
                      <a:pt x="2" y="27"/>
                      <a:pt x="1" y="29"/>
                    </a:cubicBezTo>
                    <a:cubicBezTo>
                      <a:pt x="2" y="31"/>
                      <a:pt x="5" y="34"/>
                      <a:pt x="7" y="36"/>
                    </a:cubicBezTo>
                    <a:cubicBezTo>
                      <a:pt x="7" y="36"/>
                      <a:pt x="7" y="36"/>
                      <a:pt x="7" y="36"/>
                    </a:cubicBezTo>
                    <a:cubicBezTo>
                      <a:pt x="9" y="36"/>
                      <a:pt x="15" y="40"/>
                      <a:pt x="15" y="40"/>
                    </a:cubicBezTo>
                    <a:cubicBezTo>
                      <a:pt x="15" y="40"/>
                      <a:pt x="23" y="39"/>
                      <a:pt x="28" y="38"/>
                    </a:cubicBezTo>
                    <a:cubicBezTo>
                      <a:pt x="28" y="37"/>
                      <a:pt x="29" y="36"/>
                      <a:pt x="29" y="35"/>
                    </a:cubicBezTo>
                    <a:cubicBezTo>
                      <a:pt x="28" y="34"/>
                      <a:pt x="30" y="32"/>
                      <a:pt x="31" y="32"/>
                    </a:cubicBezTo>
                    <a:cubicBezTo>
                      <a:pt x="33" y="32"/>
                      <a:pt x="31" y="29"/>
                      <a:pt x="29" y="2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50938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creensho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B3B45F-0A39-40E0-B31C-0B14ED064406}"/>
              </a:ext>
            </a:extLst>
          </p:cNvPr>
          <p:cNvSpPr/>
          <p:nvPr/>
        </p:nvSpPr>
        <p:spPr>
          <a:xfrm>
            <a:off x="0" y="0"/>
            <a:ext cx="12192000" cy="3924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7BDCCAC2-532C-4A7C-AC6F-D0D89C60E058}"/>
              </a:ext>
            </a:extLst>
          </p:cNvPr>
          <p:cNvGrpSpPr/>
          <p:nvPr/>
        </p:nvGrpSpPr>
        <p:grpSpPr>
          <a:xfrm>
            <a:off x="2260600" y="535935"/>
            <a:ext cx="7670800" cy="5855339"/>
            <a:chOff x="6106507" y="2425967"/>
            <a:chExt cx="4977670" cy="3799599"/>
          </a:xfrm>
        </p:grpSpPr>
        <p:sp>
          <p:nvSpPr>
            <p:cNvPr id="7" name="Rectangle 6">
              <a:extLst>
                <a:ext uri="{FF2B5EF4-FFF2-40B4-BE49-F238E27FC236}">
                  <a16:creationId xmlns:a16="http://schemas.microsoft.com/office/drawing/2014/main" id="{3C02F800-D8DA-4329-B8E5-E9414EB7E583}"/>
                </a:ext>
              </a:extLst>
            </p:cNvPr>
            <p:cNvSpPr/>
            <p:nvPr userDrawn="1"/>
          </p:nvSpPr>
          <p:spPr>
            <a:xfrm>
              <a:off x="6258401" y="2527300"/>
              <a:ext cx="4673883" cy="2781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EE4E514-3BCE-45E9-8C1F-1014F0C114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507" y="2425967"/>
              <a:ext cx="4977670" cy="3799599"/>
            </a:xfrm>
            <a:prstGeom prst="rect">
              <a:avLst/>
            </a:prstGeom>
          </p:spPr>
        </p:pic>
      </p:grpSp>
      <p:sp>
        <p:nvSpPr>
          <p:cNvPr id="13" name="Content Placeholder 10">
            <a:extLst>
              <a:ext uri="{FF2B5EF4-FFF2-40B4-BE49-F238E27FC236}">
                <a16:creationId xmlns:a16="http://schemas.microsoft.com/office/drawing/2014/main" id="{768D784B-5C31-410E-9E53-5935D7255348}"/>
              </a:ext>
            </a:extLst>
          </p:cNvPr>
          <p:cNvSpPr>
            <a:spLocks noGrp="1"/>
          </p:cNvSpPr>
          <p:nvPr>
            <p:ph sz="quarter" idx="14" hasCustomPrompt="1"/>
          </p:nvPr>
        </p:nvSpPr>
        <p:spPr>
          <a:xfrm>
            <a:off x="2576513" y="800100"/>
            <a:ext cx="7038974" cy="4101891"/>
          </a:xfrm>
          <a:prstGeom prst="rect">
            <a:avLst/>
          </a:prstGeom>
          <a:solidFill>
            <a:schemeClr val="bg1"/>
          </a:solidFill>
        </p:spPr>
        <p:txBody>
          <a:bodyPr anchor="ctr"/>
          <a:lstStyle>
            <a:lvl1pPr algn="ctr">
              <a:defRPr>
                <a:solidFill>
                  <a:schemeClr val="tx2"/>
                </a:solidFill>
              </a:defRPr>
            </a:lvl1pPr>
            <a:lvl2pPr marL="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altLang="ja-JP" dirty="0"/>
              <a:t>Object</a:t>
            </a:r>
            <a:endParaRPr lang="en-US" dirty="0"/>
          </a:p>
        </p:txBody>
      </p:sp>
      <p:sp>
        <p:nvSpPr>
          <p:cNvPr id="2" name="Footer Placeholder 1">
            <a:extLst>
              <a:ext uri="{FF2B5EF4-FFF2-40B4-BE49-F238E27FC236}">
                <a16:creationId xmlns:a16="http://schemas.microsoft.com/office/drawing/2014/main" id="{C2D6042A-20BA-4E81-846C-5AB42A62FFF0}"/>
              </a:ext>
            </a:extLst>
          </p:cNvPr>
          <p:cNvSpPr>
            <a:spLocks noGrp="1"/>
          </p:cNvSpPr>
          <p:nvPr>
            <p:ph type="ftr" sz="quarter" idx="15"/>
          </p:nvPr>
        </p:nvSpPr>
        <p:spPr>
          <a:xfrm>
            <a:off x="381000" y="5835204"/>
            <a:ext cx="4356100" cy="365125"/>
          </a:xfrm>
        </p:spPr>
        <p:txBody>
          <a:bodyPr/>
          <a:lstStyle/>
          <a:p>
            <a:endParaRPr lang="en-US" dirty="0"/>
          </a:p>
        </p:txBody>
      </p:sp>
    </p:spTree>
    <p:extLst>
      <p:ext uri="{BB962C8B-B14F-4D97-AF65-F5344CB8AC3E}">
        <p14:creationId xmlns:p14="http://schemas.microsoft.com/office/powerpoint/2010/main" val="334111597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79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5_Title Option 1">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7BC036F-0A2B-4C65-A8A7-57A81A7661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12191999" cy="6857999"/>
          </a:xfrm>
          <a:prstGeom prst="rect">
            <a:avLst/>
          </a:prstGeom>
        </p:spPr>
      </p:pic>
      <p:sp>
        <p:nvSpPr>
          <p:cNvPr id="20" name="Rectangle 19">
            <a:extLst>
              <a:ext uri="{FF2B5EF4-FFF2-40B4-BE49-F238E27FC236}">
                <a16:creationId xmlns:a16="http://schemas.microsoft.com/office/drawing/2014/main" id="{C8ECF2FB-5F34-45C7-8CC5-F48EAFEFE071}"/>
              </a:ext>
            </a:extLst>
          </p:cNvPr>
          <p:cNvSpPr/>
          <p:nvPr userDrawn="1"/>
        </p:nvSpPr>
        <p:spPr>
          <a:xfrm>
            <a:off x="2" y="-654"/>
            <a:ext cx="12191999" cy="6858655"/>
          </a:xfrm>
          <a:prstGeom prst="rect">
            <a:avLst/>
          </a:prstGeom>
          <a:gradFill flip="none" rotWithShape="1">
            <a:gsLst>
              <a:gs pos="44000">
                <a:srgbClr val="FFFFFF">
                  <a:alpha val="75000"/>
                </a:srgbClr>
              </a:gs>
              <a:gs pos="16000">
                <a:schemeClr val="bg1">
                  <a:alpha val="69000"/>
                </a:schemeClr>
              </a:gs>
              <a:gs pos="76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6" name="Text Placeholder 20">
            <a:extLst>
              <a:ext uri="{FF2B5EF4-FFF2-40B4-BE49-F238E27FC236}">
                <a16:creationId xmlns:a16="http://schemas.microsoft.com/office/drawing/2014/main" id="{F917BD43-F62A-46DA-9F0A-2ADE62D120A1}"/>
              </a:ext>
            </a:extLst>
          </p:cNvPr>
          <p:cNvSpPr>
            <a:spLocks noGrp="1"/>
          </p:cNvSpPr>
          <p:nvPr>
            <p:ph type="body" sz="quarter" idx="12"/>
          </p:nvPr>
        </p:nvSpPr>
        <p:spPr>
          <a:xfrm>
            <a:off x="696685" y="1628778"/>
            <a:ext cx="6229051" cy="2218044"/>
          </a:xfrm>
          <a:prstGeom prst="rect">
            <a:avLst/>
          </a:prstGeom>
        </p:spPr>
        <p:txBody>
          <a:bodyPr tIns="0" bIns="0" anchor="b"/>
          <a:lstStyle>
            <a:lvl1pPr marL="0" indent="0" algn="l">
              <a:lnSpc>
                <a:spcPct val="80000"/>
              </a:lnSpc>
              <a:spcBef>
                <a:spcPts val="0"/>
              </a:spcBef>
              <a:buNone/>
              <a:defRPr sz="3600" b="1" cap="none" baseline="0">
                <a:solidFill>
                  <a:schemeClr val="accent1"/>
                </a:solidFill>
                <a:latin typeface="+mj-lt"/>
              </a:defRPr>
            </a:lvl1pPr>
          </a:lstStyle>
          <a:p>
            <a:pPr lvl="0"/>
            <a:r>
              <a:rPr lang="en-US"/>
              <a:t>Edit Master text styles</a:t>
            </a:r>
          </a:p>
        </p:txBody>
      </p:sp>
      <p:sp>
        <p:nvSpPr>
          <p:cNvPr id="9" name="Text Placeholder 20">
            <a:extLst>
              <a:ext uri="{FF2B5EF4-FFF2-40B4-BE49-F238E27FC236}">
                <a16:creationId xmlns:a16="http://schemas.microsoft.com/office/drawing/2014/main" id="{F817AFCC-2AE6-4BB5-B8A9-E11573BF40CB}"/>
              </a:ext>
            </a:extLst>
          </p:cNvPr>
          <p:cNvSpPr>
            <a:spLocks noGrp="1"/>
          </p:cNvSpPr>
          <p:nvPr>
            <p:ph type="body" sz="quarter" idx="13"/>
          </p:nvPr>
        </p:nvSpPr>
        <p:spPr>
          <a:xfrm>
            <a:off x="696685" y="4095180"/>
            <a:ext cx="6229051" cy="1105059"/>
          </a:xfrm>
          <a:prstGeom prst="rect">
            <a:avLst/>
          </a:prstGeom>
        </p:spPr>
        <p:txBody>
          <a:bodyPr tIns="0" bIns="0"/>
          <a:lstStyle>
            <a:lvl1pPr marL="0" indent="0" algn="l">
              <a:buNone/>
              <a:defRPr sz="2400" b="0">
                <a:solidFill>
                  <a:schemeClr val="tx2"/>
                </a:solidFill>
              </a:defRPr>
            </a:lvl1pPr>
          </a:lstStyle>
          <a:p>
            <a:pPr lvl="0"/>
            <a:r>
              <a:rPr lang="en-US"/>
              <a:t>Edit Master text styles</a:t>
            </a:r>
          </a:p>
        </p:txBody>
      </p:sp>
      <p:cxnSp>
        <p:nvCxnSpPr>
          <p:cNvPr id="29" name="Straight Connector 28">
            <a:extLst>
              <a:ext uri="{FF2B5EF4-FFF2-40B4-BE49-F238E27FC236}">
                <a16:creationId xmlns:a16="http://schemas.microsoft.com/office/drawing/2014/main" id="{8F5FEC0B-8B3C-4DD6-8041-272F470D202B}"/>
              </a:ext>
            </a:extLst>
          </p:cNvPr>
          <p:cNvCxnSpPr>
            <a:cxnSpLocks/>
          </p:cNvCxnSpPr>
          <p:nvPr userDrawn="1"/>
        </p:nvCxnSpPr>
        <p:spPr>
          <a:xfrm>
            <a:off x="696684" y="3945823"/>
            <a:ext cx="10627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Text Placeholder 20">
            <a:extLst>
              <a:ext uri="{FF2B5EF4-FFF2-40B4-BE49-F238E27FC236}">
                <a16:creationId xmlns:a16="http://schemas.microsoft.com/office/drawing/2014/main" id="{84FCB035-8166-4F20-A74E-13D41EA86104}"/>
              </a:ext>
            </a:extLst>
          </p:cNvPr>
          <p:cNvSpPr>
            <a:spLocks noGrp="1"/>
          </p:cNvSpPr>
          <p:nvPr>
            <p:ph type="body" sz="quarter" idx="14"/>
          </p:nvPr>
        </p:nvSpPr>
        <p:spPr>
          <a:xfrm>
            <a:off x="696683" y="6217920"/>
            <a:ext cx="4998720" cy="153888"/>
          </a:xfrm>
          <a:prstGeom prst="rect">
            <a:avLst/>
          </a:prstGeom>
        </p:spPr>
        <p:txBody>
          <a:bodyPr anchor="b" anchorCtr="0">
            <a:noAutofit/>
          </a:bodyPr>
          <a:lstStyle>
            <a:lvl1pPr marL="0" indent="0" algn="l">
              <a:buNone/>
              <a:defRPr sz="1000" b="0">
                <a:solidFill>
                  <a:schemeClr val="accent1"/>
                </a:solidFill>
              </a:defRPr>
            </a:lvl1pPr>
          </a:lstStyle>
          <a:p>
            <a:pPr lvl="0"/>
            <a:r>
              <a:rPr lang="en-US"/>
              <a:t>Edit Master text styles</a:t>
            </a:r>
          </a:p>
        </p:txBody>
      </p:sp>
      <p:grpSp>
        <p:nvGrpSpPr>
          <p:cNvPr id="42" name="Group 4">
            <a:extLst>
              <a:ext uri="{FF2B5EF4-FFF2-40B4-BE49-F238E27FC236}">
                <a16:creationId xmlns:a16="http://schemas.microsoft.com/office/drawing/2014/main" id="{5779791F-11C4-404A-8BE7-83CDACFD23E2}"/>
              </a:ext>
            </a:extLst>
          </p:cNvPr>
          <p:cNvGrpSpPr>
            <a:grpSpLocks noChangeAspect="1"/>
          </p:cNvGrpSpPr>
          <p:nvPr userDrawn="1"/>
        </p:nvGrpSpPr>
        <p:grpSpPr bwMode="auto">
          <a:xfrm>
            <a:off x="696683" y="675836"/>
            <a:ext cx="2616956" cy="322809"/>
            <a:chOff x="329" y="2049"/>
            <a:chExt cx="1897" cy="234"/>
          </a:xfrm>
        </p:grpSpPr>
        <p:sp>
          <p:nvSpPr>
            <p:cNvPr id="43" name="Freeform 5">
              <a:extLst>
                <a:ext uri="{FF2B5EF4-FFF2-40B4-BE49-F238E27FC236}">
                  <a16:creationId xmlns:a16="http://schemas.microsoft.com/office/drawing/2014/main" id="{154BBB61-6DB3-4ED8-8DAE-A1452D4AF5FF}"/>
                </a:ext>
              </a:extLst>
            </p:cNvPr>
            <p:cNvSpPr>
              <a:spLocks noEditPoints="1"/>
            </p:cNvSpPr>
            <p:nvPr userDrawn="1"/>
          </p:nvSpPr>
          <p:spPr bwMode="auto">
            <a:xfrm>
              <a:off x="599" y="2053"/>
              <a:ext cx="207" cy="226"/>
            </a:xfrm>
            <a:custGeom>
              <a:avLst/>
              <a:gdLst>
                <a:gd name="T0" fmla="*/ 66 w 101"/>
                <a:gd name="T1" fmla="*/ 2 h 107"/>
                <a:gd name="T2" fmla="*/ 42 w 101"/>
                <a:gd name="T3" fmla="*/ 0 h 107"/>
                <a:gd name="T4" fmla="*/ 4 w 101"/>
                <a:gd name="T5" fmla="*/ 0 h 107"/>
                <a:gd name="T6" fmla="*/ 0 w 101"/>
                <a:gd name="T7" fmla="*/ 4 h 107"/>
                <a:gd name="T8" fmla="*/ 0 w 101"/>
                <a:gd name="T9" fmla="*/ 103 h 107"/>
                <a:gd name="T10" fmla="*/ 4 w 101"/>
                <a:gd name="T11" fmla="*/ 107 h 107"/>
                <a:gd name="T12" fmla="*/ 42 w 101"/>
                <a:gd name="T13" fmla="*/ 107 h 107"/>
                <a:gd name="T14" fmla="*/ 66 w 101"/>
                <a:gd name="T15" fmla="*/ 105 h 107"/>
                <a:gd name="T16" fmla="*/ 101 w 101"/>
                <a:gd name="T17" fmla="*/ 53 h 107"/>
                <a:gd name="T18" fmla="*/ 66 w 101"/>
                <a:gd name="T19" fmla="*/ 2 h 107"/>
                <a:gd name="T20" fmla="*/ 56 w 101"/>
                <a:gd name="T21" fmla="*/ 78 h 107"/>
                <a:gd name="T22" fmla="*/ 46 w 101"/>
                <a:gd name="T23" fmla="*/ 80 h 107"/>
                <a:gd name="T24" fmla="*/ 32 w 101"/>
                <a:gd name="T25" fmla="*/ 80 h 107"/>
                <a:gd name="T26" fmla="*/ 32 w 101"/>
                <a:gd name="T27" fmla="*/ 27 h 107"/>
                <a:gd name="T28" fmla="*/ 46 w 101"/>
                <a:gd name="T29" fmla="*/ 27 h 107"/>
                <a:gd name="T30" fmla="*/ 55 w 101"/>
                <a:gd name="T31" fmla="*/ 29 h 107"/>
                <a:gd name="T32" fmla="*/ 69 w 101"/>
                <a:gd name="T33" fmla="*/ 54 h 107"/>
                <a:gd name="T34" fmla="*/ 56 w 101"/>
                <a:gd name="T35" fmla="*/ 7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07">
                  <a:moveTo>
                    <a:pt x="66" y="2"/>
                  </a:moveTo>
                  <a:cubicBezTo>
                    <a:pt x="56" y="0"/>
                    <a:pt x="45" y="0"/>
                    <a:pt x="42" y="0"/>
                  </a:cubicBezTo>
                  <a:cubicBezTo>
                    <a:pt x="4" y="0"/>
                    <a:pt x="4" y="0"/>
                    <a:pt x="4" y="0"/>
                  </a:cubicBezTo>
                  <a:cubicBezTo>
                    <a:pt x="1" y="0"/>
                    <a:pt x="0" y="1"/>
                    <a:pt x="0" y="4"/>
                  </a:cubicBezTo>
                  <a:cubicBezTo>
                    <a:pt x="0" y="103"/>
                    <a:pt x="0" y="103"/>
                    <a:pt x="0" y="103"/>
                  </a:cubicBezTo>
                  <a:cubicBezTo>
                    <a:pt x="0" y="105"/>
                    <a:pt x="1" y="107"/>
                    <a:pt x="4" y="107"/>
                  </a:cubicBezTo>
                  <a:cubicBezTo>
                    <a:pt x="42" y="107"/>
                    <a:pt x="42" y="107"/>
                    <a:pt x="42" y="107"/>
                  </a:cubicBezTo>
                  <a:cubicBezTo>
                    <a:pt x="45" y="107"/>
                    <a:pt x="58" y="107"/>
                    <a:pt x="66" y="105"/>
                  </a:cubicBezTo>
                  <a:cubicBezTo>
                    <a:pt x="81" y="101"/>
                    <a:pt x="101" y="89"/>
                    <a:pt x="101" y="53"/>
                  </a:cubicBezTo>
                  <a:cubicBezTo>
                    <a:pt x="101" y="20"/>
                    <a:pt x="81" y="7"/>
                    <a:pt x="66" y="2"/>
                  </a:cubicBezTo>
                  <a:close/>
                  <a:moveTo>
                    <a:pt x="56" y="78"/>
                  </a:moveTo>
                  <a:cubicBezTo>
                    <a:pt x="52" y="80"/>
                    <a:pt x="47" y="80"/>
                    <a:pt x="46" y="80"/>
                  </a:cubicBezTo>
                  <a:cubicBezTo>
                    <a:pt x="32" y="80"/>
                    <a:pt x="32" y="80"/>
                    <a:pt x="32" y="80"/>
                  </a:cubicBezTo>
                  <a:cubicBezTo>
                    <a:pt x="32" y="27"/>
                    <a:pt x="32" y="27"/>
                    <a:pt x="32" y="27"/>
                  </a:cubicBezTo>
                  <a:cubicBezTo>
                    <a:pt x="46" y="27"/>
                    <a:pt x="46" y="27"/>
                    <a:pt x="46" y="27"/>
                  </a:cubicBezTo>
                  <a:cubicBezTo>
                    <a:pt x="48" y="27"/>
                    <a:pt x="52" y="27"/>
                    <a:pt x="55" y="29"/>
                  </a:cubicBezTo>
                  <a:cubicBezTo>
                    <a:pt x="62" y="31"/>
                    <a:pt x="69" y="38"/>
                    <a:pt x="69" y="54"/>
                  </a:cubicBezTo>
                  <a:cubicBezTo>
                    <a:pt x="69" y="70"/>
                    <a:pt x="61" y="76"/>
                    <a:pt x="56" y="78"/>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44" name="Freeform 6">
              <a:extLst>
                <a:ext uri="{FF2B5EF4-FFF2-40B4-BE49-F238E27FC236}">
                  <a16:creationId xmlns:a16="http://schemas.microsoft.com/office/drawing/2014/main" id="{664001C2-825D-40A3-9A94-9C14A6C64D3C}"/>
                </a:ext>
              </a:extLst>
            </p:cNvPr>
            <p:cNvSpPr>
              <a:spLocks/>
            </p:cNvSpPr>
            <p:nvPr userDrawn="1"/>
          </p:nvSpPr>
          <p:spPr bwMode="auto">
            <a:xfrm>
              <a:off x="1821" y="2049"/>
              <a:ext cx="199" cy="234"/>
            </a:xfrm>
            <a:custGeom>
              <a:avLst/>
              <a:gdLst>
                <a:gd name="T0" fmla="*/ 67 w 97"/>
                <a:gd name="T1" fmla="*/ 44 h 111"/>
                <a:gd name="T2" fmla="*/ 34 w 97"/>
                <a:gd name="T3" fmla="*/ 30 h 111"/>
                <a:gd name="T4" fmla="*/ 47 w 97"/>
                <a:gd name="T5" fmla="*/ 23 h 111"/>
                <a:gd name="T6" fmla="*/ 56 w 97"/>
                <a:gd name="T7" fmla="*/ 25 h 111"/>
                <a:gd name="T8" fmla="*/ 60 w 97"/>
                <a:gd name="T9" fmla="*/ 29 h 111"/>
                <a:gd name="T10" fmla="*/ 65 w 97"/>
                <a:gd name="T11" fmla="*/ 33 h 111"/>
                <a:gd name="T12" fmla="*/ 87 w 97"/>
                <a:gd name="T13" fmla="*/ 33 h 111"/>
                <a:gd name="T14" fmla="*/ 91 w 97"/>
                <a:gd name="T15" fmla="*/ 28 h 111"/>
                <a:gd name="T16" fmla="*/ 48 w 97"/>
                <a:gd name="T17" fmla="*/ 0 h 111"/>
                <a:gd name="T18" fmla="*/ 3 w 97"/>
                <a:gd name="T19" fmla="*/ 32 h 111"/>
                <a:gd name="T20" fmla="*/ 41 w 97"/>
                <a:gd name="T21" fmla="*/ 66 h 111"/>
                <a:gd name="T22" fmla="*/ 64 w 97"/>
                <a:gd name="T23" fmla="*/ 78 h 111"/>
                <a:gd name="T24" fmla="*/ 50 w 97"/>
                <a:gd name="T25" fmla="*/ 87 h 111"/>
                <a:gd name="T26" fmla="*/ 35 w 97"/>
                <a:gd name="T27" fmla="*/ 80 h 111"/>
                <a:gd name="T28" fmla="*/ 33 w 97"/>
                <a:gd name="T29" fmla="*/ 77 h 111"/>
                <a:gd name="T30" fmla="*/ 30 w 97"/>
                <a:gd name="T31" fmla="*/ 74 h 111"/>
                <a:gd name="T32" fmla="*/ 4 w 97"/>
                <a:gd name="T33" fmla="*/ 74 h 111"/>
                <a:gd name="T34" fmla="*/ 0 w 97"/>
                <a:gd name="T35" fmla="*/ 78 h 111"/>
                <a:gd name="T36" fmla="*/ 48 w 97"/>
                <a:gd name="T37" fmla="*/ 111 h 111"/>
                <a:gd name="T38" fmla="*/ 97 w 97"/>
                <a:gd name="T39" fmla="*/ 75 h 111"/>
                <a:gd name="T40" fmla="*/ 67 w 97"/>
                <a:gd name="T41"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11">
                  <a:moveTo>
                    <a:pt x="67" y="44"/>
                  </a:moveTo>
                  <a:cubicBezTo>
                    <a:pt x="52" y="39"/>
                    <a:pt x="35" y="38"/>
                    <a:pt x="34" y="30"/>
                  </a:cubicBezTo>
                  <a:cubicBezTo>
                    <a:pt x="34" y="24"/>
                    <a:pt x="44" y="23"/>
                    <a:pt x="47" y="23"/>
                  </a:cubicBezTo>
                  <a:cubicBezTo>
                    <a:pt x="50" y="23"/>
                    <a:pt x="54" y="24"/>
                    <a:pt x="56" y="25"/>
                  </a:cubicBezTo>
                  <a:cubicBezTo>
                    <a:pt x="58" y="26"/>
                    <a:pt x="59" y="27"/>
                    <a:pt x="60" y="29"/>
                  </a:cubicBezTo>
                  <a:cubicBezTo>
                    <a:pt x="61" y="31"/>
                    <a:pt x="61" y="33"/>
                    <a:pt x="65" y="33"/>
                  </a:cubicBezTo>
                  <a:cubicBezTo>
                    <a:pt x="69" y="33"/>
                    <a:pt x="87" y="33"/>
                    <a:pt x="87" y="33"/>
                  </a:cubicBezTo>
                  <a:cubicBezTo>
                    <a:pt x="89" y="33"/>
                    <a:pt x="91" y="31"/>
                    <a:pt x="91" y="28"/>
                  </a:cubicBezTo>
                  <a:cubicBezTo>
                    <a:pt x="87" y="3"/>
                    <a:pt x="62" y="0"/>
                    <a:pt x="48" y="0"/>
                  </a:cubicBezTo>
                  <a:cubicBezTo>
                    <a:pt x="25" y="0"/>
                    <a:pt x="3" y="7"/>
                    <a:pt x="3" y="32"/>
                  </a:cubicBezTo>
                  <a:cubicBezTo>
                    <a:pt x="3" y="54"/>
                    <a:pt x="24" y="61"/>
                    <a:pt x="41" y="66"/>
                  </a:cubicBezTo>
                  <a:cubicBezTo>
                    <a:pt x="60" y="71"/>
                    <a:pt x="64" y="73"/>
                    <a:pt x="64" y="78"/>
                  </a:cubicBezTo>
                  <a:cubicBezTo>
                    <a:pt x="64" y="85"/>
                    <a:pt x="54" y="87"/>
                    <a:pt x="50" y="87"/>
                  </a:cubicBezTo>
                  <a:cubicBezTo>
                    <a:pt x="45" y="87"/>
                    <a:pt x="37" y="86"/>
                    <a:pt x="35" y="80"/>
                  </a:cubicBezTo>
                  <a:cubicBezTo>
                    <a:pt x="34" y="79"/>
                    <a:pt x="34" y="78"/>
                    <a:pt x="33" y="77"/>
                  </a:cubicBezTo>
                  <a:cubicBezTo>
                    <a:pt x="33" y="76"/>
                    <a:pt x="32" y="74"/>
                    <a:pt x="30" y="74"/>
                  </a:cubicBezTo>
                  <a:cubicBezTo>
                    <a:pt x="4" y="74"/>
                    <a:pt x="4" y="74"/>
                    <a:pt x="4" y="74"/>
                  </a:cubicBezTo>
                  <a:cubicBezTo>
                    <a:pt x="2" y="74"/>
                    <a:pt x="0" y="76"/>
                    <a:pt x="0" y="78"/>
                  </a:cubicBezTo>
                  <a:cubicBezTo>
                    <a:pt x="2" y="102"/>
                    <a:pt x="27" y="111"/>
                    <a:pt x="48" y="111"/>
                  </a:cubicBezTo>
                  <a:cubicBezTo>
                    <a:pt x="72" y="111"/>
                    <a:pt x="97" y="100"/>
                    <a:pt x="97" y="75"/>
                  </a:cubicBezTo>
                  <a:cubicBezTo>
                    <a:pt x="97" y="56"/>
                    <a:pt x="82" y="48"/>
                    <a:pt x="67" y="44"/>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45" name="Freeform 7">
              <a:extLst>
                <a:ext uri="{FF2B5EF4-FFF2-40B4-BE49-F238E27FC236}">
                  <a16:creationId xmlns:a16="http://schemas.microsoft.com/office/drawing/2014/main" id="{5E2CC466-5166-416F-B8E4-4AB831C766CB}"/>
                </a:ext>
              </a:extLst>
            </p:cNvPr>
            <p:cNvSpPr>
              <a:spLocks/>
            </p:cNvSpPr>
            <p:nvPr userDrawn="1"/>
          </p:nvSpPr>
          <p:spPr bwMode="auto">
            <a:xfrm>
              <a:off x="792" y="2053"/>
              <a:ext cx="226" cy="226"/>
            </a:xfrm>
            <a:custGeom>
              <a:avLst/>
              <a:gdLst>
                <a:gd name="T0" fmla="*/ 106 w 110"/>
                <a:gd name="T1" fmla="*/ 0 h 107"/>
                <a:gd name="T2" fmla="*/ 82 w 110"/>
                <a:gd name="T3" fmla="*/ 0 h 107"/>
                <a:gd name="T4" fmla="*/ 77 w 110"/>
                <a:gd name="T5" fmla="*/ 4 h 107"/>
                <a:gd name="T6" fmla="*/ 55 w 110"/>
                <a:gd name="T7" fmla="*/ 63 h 107"/>
                <a:gd name="T8" fmla="*/ 33 w 110"/>
                <a:gd name="T9" fmla="*/ 4 h 107"/>
                <a:gd name="T10" fmla="*/ 27 w 110"/>
                <a:gd name="T11" fmla="*/ 0 h 107"/>
                <a:gd name="T12" fmla="*/ 3 w 110"/>
                <a:gd name="T13" fmla="*/ 0 h 107"/>
                <a:gd name="T14" fmla="*/ 1 w 110"/>
                <a:gd name="T15" fmla="*/ 4 h 107"/>
                <a:gd name="T16" fmla="*/ 37 w 110"/>
                <a:gd name="T17" fmla="*/ 103 h 107"/>
                <a:gd name="T18" fmla="*/ 43 w 110"/>
                <a:gd name="T19" fmla="*/ 107 h 107"/>
                <a:gd name="T20" fmla="*/ 67 w 110"/>
                <a:gd name="T21" fmla="*/ 107 h 107"/>
                <a:gd name="T22" fmla="*/ 72 w 110"/>
                <a:gd name="T23" fmla="*/ 103 h 107"/>
                <a:gd name="T24" fmla="*/ 109 w 110"/>
                <a:gd name="T25" fmla="*/ 4 h 107"/>
                <a:gd name="T26" fmla="*/ 106 w 110"/>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07">
                  <a:moveTo>
                    <a:pt x="106" y="0"/>
                  </a:moveTo>
                  <a:cubicBezTo>
                    <a:pt x="82" y="0"/>
                    <a:pt x="82" y="0"/>
                    <a:pt x="82" y="0"/>
                  </a:cubicBezTo>
                  <a:cubicBezTo>
                    <a:pt x="80" y="0"/>
                    <a:pt x="77" y="1"/>
                    <a:pt x="77" y="4"/>
                  </a:cubicBezTo>
                  <a:cubicBezTo>
                    <a:pt x="55" y="63"/>
                    <a:pt x="55" y="63"/>
                    <a:pt x="55" y="63"/>
                  </a:cubicBezTo>
                  <a:cubicBezTo>
                    <a:pt x="33" y="4"/>
                    <a:pt x="33" y="4"/>
                    <a:pt x="33" y="4"/>
                  </a:cubicBezTo>
                  <a:cubicBezTo>
                    <a:pt x="32" y="1"/>
                    <a:pt x="29" y="0"/>
                    <a:pt x="27" y="0"/>
                  </a:cubicBezTo>
                  <a:cubicBezTo>
                    <a:pt x="3" y="0"/>
                    <a:pt x="3" y="0"/>
                    <a:pt x="3" y="0"/>
                  </a:cubicBezTo>
                  <a:cubicBezTo>
                    <a:pt x="1" y="0"/>
                    <a:pt x="0" y="1"/>
                    <a:pt x="1" y="4"/>
                  </a:cubicBezTo>
                  <a:cubicBezTo>
                    <a:pt x="37" y="103"/>
                    <a:pt x="37" y="103"/>
                    <a:pt x="37" y="103"/>
                  </a:cubicBezTo>
                  <a:cubicBezTo>
                    <a:pt x="38" y="105"/>
                    <a:pt x="40" y="107"/>
                    <a:pt x="43" y="107"/>
                  </a:cubicBezTo>
                  <a:cubicBezTo>
                    <a:pt x="67" y="107"/>
                    <a:pt x="67" y="107"/>
                    <a:pt x="67" y="107"/>
                  </a:cubicBezTo>
                  <a:cubicBezTo>
                    <a:pt x="69" y="107"/>
                    <a:pt x="71" y="105"/>
                    <a:pt x="72" y="103"/>
                  </a:cubicBezTo>
                  <a:cubicBezTo>
                    <a:pt x="109" y="4"/>
                    <a:pt x="109" y="4"/>
                    <a:pt x="109" y="4"/>
                  </a:cubicBezTo>
                  <a:cubicBezTo>
                    <a:pt x="110" y="1"/>
                    <a:pt x="108" y="0"/>
                    <a:pt x="106"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46" name="Freeform 8">
              <a:extLst>
                <a:ext uri="{FF2B5EF4-FFF2-40B4-BE49-F238E27FC236}">
                  <a16:creationId xmlns:a16="http://schemas.microsoft.com/office/drawing/2014/main" id="{8B67DFBD-5A54-4FD5-8AB6-67BA5DCC7C00}"/>
                </a:ext>
              </a:extLst>
            </p:cNvPr>
            <p:cNvSpPr>
              <a:spLocks/>
            </p:cNvSpPr>
            <p:nvPr userDrawn="1"/>
          </p:nvSpPr>
          <p:spPr bwMode="auto">
            <a:xfrm>
              <a:off x="965" y="2053"/>
              <a:ext cx="230" cy="226"/>
            </a:xfrm>
            <a:custGeom>
              <a:avLst/>
              <a:gdLst>
                <a:gd name="T0" fmla="*/ 74 w 112"/>
                <a:gd name="T1" fmla="*/ 4 h 107"/>
                <a:gd name="T2" fmla="*/ 69 w 112"/>
                <a:gd name="T3" fmla="*/ 0 h 107"/>
                <a:gd name="T4" fmla="*/ 43 w 112"/>
                <a:gd name="T5" fmla="*/ 0 h 107"/>
                <a:gd name="T6" fmla="*/ 38 w 112"/>
                <a:gd name="T7" fmla="*/ 4 h 107"/>
                <a:gd name="T8" fmla="*/ 1 w 112"/>
                <a:gd name="T9" fmla="*/ 103 h 107"/>
                <a:gd name="T10" fmla="*/ 4 w 112"/>
                <a:gd name="T11" fmla="*/ 107 h 107"/>
                <a:gd name="T12" fmla="*/ 55 w 112"/>
                <a:gd name="T13" fmla="*/ 107 h 107"/>
                <a:gd name="T14" fmla="*/ 61 w 112"/>
                <a:gd name="T15" fmla="*/ 103 h 107"/>
                <a:gd name="T16" fmla="*/ 66 w 112"/>
                <a:gd name="T17" fmla="*/ 88 h 107"/>
                <a:gd name="T18" fmla="*/ 62 w 112"/>
                <a:gd name="T19" fmla="*/ 83 h 107"/>
                <a:gd name="T20" fmla="*/ 41 w 112"/>
                <a:gd name="T21" fmla="*/ 83 h 107"/>
                <a:gd name="T22" fmla="*/ 56 w 112"/>
                <a:gd name="T23" fmla="*/ 41 h 107"/>
                <a:gd name="T24" fmla="*/ 79 w 112"/>
                <a:gd name="T25" fmla="*/ 103 h 107"/>
                <a:gd name="T26" fmla="*/ 84 w 112"/>
                <a:gd name="T27" fmla="*/ 107 h 107"/>
                <a:gd name="T28" fmla="*/ 108 w 112"/>
                <a:gd name="T29" fmla="*/ 107 h 107"/>
                <a:gd name="T30" fmla="*/ 111 w 112"/>
                <a:gd name="T31" fmla="*/ 103 h 107"/>
                <a:gd name="T32" fmla="*/ 74 w 112"/>
                <a:gd name="T33"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7">
                  <a:moveTo>
                    <a:pt x="74" y="4"/>
                  </a:moveTo>
                  <a:cubicBezTo>
                    <a:pt x="74" y="1"/>
                    <a:pt x="71" y="0"/>
                    <a:pt x="69" y="0"/>
                  </a:cubicBezTo>
                  <a:cubicBezTo>
                    <a:pt x="43" y="0"/>
                    <a:pt x="43" y="0"/>
                    <a:pt x="43" y="0"/>
                  </a:cubicBezTo>
                  <a:cubicBezTo>
                    <a:pt x="41" y="0"/>
                    <a:pt x="38" y="1"/>
                    <a:pt x="38" y="4"/>
                  </a:cubicBezTo>
                  <a:cubicBezTo>
                    <a:pt x="1" y="103"/>
                    <a:pt x="1" y="103"/>
                    <a:pt x="1" y="103"/>
                  </a:cubicBezTo>
                  <a:cubicBezTo>
                    <a:pt x="0" y="105"/>
                    <a:pt x="1" y="107"/>
                    <a:pt x="4" y="107"/>
                  </a:cubicBezTo>
                  <a:cubicBezTo>
                    <a:pt x="55" y="107"/>
                    <a:pt x="55" y="107"/>
                    <a:pt x="55" y="107"/>
                  </a:cubicBezTo>
                  <a:cubicBezTo>
                    <a:pt x="57" y="107"/>
                    <a:pt x="60" y="105"/>
                    <a:pt x="61" y="103"/>
                  </a:cubicBezTo>
                  <a:cubicBezTo>
                    <a:pt x="66" y="88"/>
                    <a:pt x="66" y="88"/>
                    <a:pt x="66" y="88"/>
                  </a:cubicBezTo>
                  <a:cubicBezTo>
                    <a:pt x="67" y="85"/>
                    <a:pt x="65" y="83"/>
                    <a:pt x="62" y="83"/>
                  </a:cubicBezTo>
                  <a:cubicBezTo>
                    <a:pt x="41" y="83"/>
                    <a:pt x="41" y="83"/>
                    <a:pt x="41" y="83"/>
                  </a:cubicBezTo>
                  <a:cubicBezTo>
                    <a:pt x="56" y="41"/>
                    <a:pt x="56" y="41"/>
                    <a:pt x="56" y="41"/>
                  </a:cubicBezTo>
                  <a:cubicBezTo>
                    <a:pt x="79" y="103"/>
                    <a:pt x="79" y="103"/>
                    <a:pt x="79" y="103"/>
                  </a:cubicBezTo>
                  <a:cubicBezTo>
                    <a:pt x="80" y="105"/>
                    <a:pt x="82" y="107"/>
                    <a:pt x="84" y="107"/>
                  </a:cubicBezTo>
                  <a:cubicBezTo>
                    <a:pt x="108" y="107"/>
                    <a:pt x="108" y="107"/>
                    <a:pt x="108" y="107"/>
                  </a:cubicBezTo>
                  <a:cubicBezTo>
                    <a:pt x="111" y="107"/>
                    <a:pt x="112" y="105"/>
                    <a:pt x="111" y="103"/>
                  </a:cubicBezTo>
                  <a:lnTo>
                    <a:pt x="74" y="4"/>
                  </a:ln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47" name="Freeform 9">
              <a:extLst>
                <a:ext uri="{FF2B5EF4-FFF2-40B4-BE49-F238E27FC236}">
                  <a16:creationId xmlns:a16="http://schemas.microsoft.com/office/drawing/2014/main" id="{5473E528-4E38-4D8E-997B-A7BDBD24413A}"/>
                </a:ext>
              </a:extLst>
            </p:cNvPr>
            <p:cNvSpPr>
              <a:spLocks/>
            </p:cNvSpPr>
            <p:nvPr userDrawn="1"/>
          </p:nvSpPr>
          <p:spPr bwMode="auto">
            <a:xfrm>
              <a:off x="1199" y="2053"/>
              <a:ext cx="202" cy="226"/>
            </a:xfrm>
            <a:custGeom>
              <a:avLst/>
              <a:gdLst>
                <a:gd name="T0" fmla="*/ 94 w 98"/>
                <a:gd name="T1" fmla="*/ 0 h 107"/>
                <a:gd name="T2" fmla="*/ 70 w 98"/>
                <a:gd name="T3" fmla="*/ 0 h 107"/>
                <a:gd name="T4" fmla="*/ 66 w 98"/>
                <a:gd name="T5" fmla="*/ 4 h 107"/>
                <a:gd name="T6" fmla="*/ 66 w 98"/>
                <a:gd name="T7" fmla="*/ 55 h 107"/>
                <a:gd name="T8" fmla="*/ 34 w 98"/>
                <a:gd name="T9" fmla="*/ 3 h 107"/>
                <a:gd name="T10" fmla="*/ 27 w 98"/>
                <a:gd name="T11" fmla="*/ 0 h 107"/>
                <a:gd name="T12" fmla="*/ 4 w 98"/>
                <a:gd name="T13" fmla="*/ 0 h 107"/>
                <a:gd name="T14" fmla="*/ 0 w 98"/>
                <a:gd name="T15" fmla="*/ 4 h 107"/>
                <a:gd name="T16" fmla="*/ 0 w 98"/>
                <a:gd name="T17" fmla="*/ 103 h 107"/>
                <a:gd name="T18" fmla="*/ 5 w 98"/>
                <a:gd name="T19" fmla="*/ 107 h 107"/>
                <a:gd name="T20" fmla="*/ 28 w 98"/>
                <a:gd name="T21" fmla="*/ 107 h 107"/>
                <a:gd name="T22" fmla="*/ 33 w 98"/>
                <a:gd name="T23" fmla="*/ 103 h 107"/>
                <a:gd name="T24" fmla="*/ 33 w 98"/>
                <a:gd name="T25" fmla="*/ 53 h 107"/>
                <a:gd name="T26" fmla="*/ 64 w 98"/>
                <a:gd name="T27" fmla="*/ 103 h 107"/>
                <a:gd name="T28" fmla="*/ 70 w 98"/>
                <a:gd name="T29" fmla="*/ 107 h 107"/>
                <a:gd name="T30" fmla="*/ 94 w 98"/>
                <a:gd name="T31" fmla="*/ 107 h 107"/>
                <a:gd name="T32" fmla="*/ 98 w 98"/>
                <a:gd name="T33" fmla="*/ 103 h 107"/>
                <a:gd name="T34" fmla="*/ 98 w 98"/>
                <a:gd name="T35" fmla="*/ 4 h 107"/>
                <a:gd name="T36" fmla="*/ 94 w 98"/>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07">
                  <a:moveTo>
                    <a:pt x="94" y="0"/>
                  </a:moveTo>
                  <a:cubicBezTo>
                    <a:pt x="70" y="0"/>
                    <a:pt x="70" y="0"/>
                    <a:pt x="70" y="0"/>
                  </a:cubicBezTo>
                  <a:cubicBezTo>
                    <a:pt x="68" y="0"/>
                    <a:pt x="66" y="1"/>
                    <a:pt x="66" y="4"/>
                  </a:cubicBezTo>
                  <a:cubicBezTo>
                    <a:pt x="66" y="55"/>
                    <a:pt x="66" y="55"/>
                    <a:pt x="66" y="55"/>
                  </a:cubicBezTo>
                  <a:cubicBezTo>
                    <a:pt x="34" y="3"/>
                    <a:pt x="34" y="3"/>
                    <a:pt x="34" y="3"/>
                  </a:cubicBezTo>
                  <a:cubicBezTo>
                    <a:pt x="32" y="1"/>
                    <a:pt x="29" y="0"/>
                    <a:pt x="27" y="0"/>
                  </a:cubicBezTo>
                  <a:cubicBezTo>
                    <a:pt x="4" y="0"/>
                    <a:pt x="4" y="0"/>
                    <a:pt x="4" y="0"/>
                  </a:cubicBezTo>
                  <a:cubicBezTo>
                    <a:pt x="2" y="0"/>
                    <a:pt x="0" y="2"/>
                    <a:pt x="0" y="4"/>
                  </a:cubicBezTo>
                  <a:cubicBezTo>
                    <a:pt x="0" y="103"/>
                    <a:pt x="0" y="103"/>
                    <a:pt x="0" y="103"/>
                  </a:cubicBezTo>
                  <a:cubicBezTo>
                    <a:pt x="0" y="105"/>
                    <a:pt x="2" y="107"/>
                    <a:pt x="5" y="107"/>
                  </a:cubicBezTo>
                  <a:cubicBezTo>
                    <a:pt x="28" y="107"/>
                    <a:pt x="28" y="107"/>
                    <a:pt x="28" y="107"/>
                  </a:cubicBezTo>
                  <a:cubicBezTo>
                    <a:pt x="31" y="107"/>
                    <a:pt x="33" y="105"/>
                    <a:pt x="33" y="103"/>
                  </a:cubicBezTo>
                  <a:cubicBezTo>
                    <a:pt x="33" y="53"/>
                    <a:pt x="33" y="53"/>
                    <a:pt x="33" y="53"/>
                  </a:cubicBezTo>
                  <a:cubicBezTo>
                    <a:pt x="64" y="103"/>
                    <a:pt x="64" y="103"/>
                    <a:pt x="64" y="103"/>
                  </a:cubicBezTo>
                  <a:cubicBezTo>
                    <a:pt x="65" y="105"/>
                    <a:pt x="68" y="107"/>
                    <a:pt x="70" y="107"/>
                  </a:cubicBezTo>
                  <a:cubicBezTo>
                    <a:pt x="94" y="107"/>
                    <a:pt x="94" y="107"/>
                    <a:pt x="94" y="107"/>
                  </a:cubicBezTo>
                  <a:cubicBezTo>
                    <a:pt x="96" y="107"/>
                    <a:pt x="98" y="105"/>
                    <a:pt x="98" y="103"/>
                  </a:cubicBezTo>
                  <a:cubicBezTo>
                    <a:pt x="98" y="4"/>
                    <a:pt x="98" y="4"/>
                    <a:pt x="98" y="4"/>
                  </a:cubicBezTo>
                  <a:cubicBezTo>
                    <a:pt x="98" y="1"/>
                    <a:pt x="96" y="0"/>
                    <a:pt x="94"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48" name="Freeform 10">
              <a:extLst>
                <a:ext uri="{FF2B5EF4-FFF2-40B4-BE49-F238E27FC236}">
                  <a16:creationId xmlns:a16="http://schemas.microsoft.com/office/drawing/2014/main" id="{C50CA49B-D057-43EE-9181-FC0F61B9ADF8}"/>
                </a:ext>
              </a:extLst>
            </p:cNvPr>
            <p:cNvSpPr>
              <a:spLocks/>
            </p:cNvSpPr>
            <p:nvPr userDrawn="1"/>
          </p:nvSpPr>
          <p:spPr bwMode="auto">
            <a:xfrm>
              <a:off x="2016" y="2053"/>
              <a:ext cx="196" cy="226"/>
            </a:xfrm>
            <a:custGeom>
              <a:avLst/>
              <a:gdLst>
                <a:gd name="T0" fmla="*/ 95 w 95"/>
                <a:gd name="T1" fmla="*/ 23 h 107"/>
                <a:gd name="T2" fmla="*/ 95 w 95"/>
                <a:gd name="T3" fmla="*/ 4 h 107"/>
                <a:gd name="T4" fmla="*/ 91 w 95"/>
                <a:gd name="T5" fmla="*/ 0 h 107"/>
                <a:gd name="T6" fmla="*/ 5 w 95"/>
                <a:gd name="T7" fmla="*/ 0 h 107"/>
                <a:gd name="T8" fmla="*/ 0 w 95"/>
                <a:gd name="T9" fmla="*/ 4 h 107"/>
                <a:gd name="T10" fmla="*/ 0 w 95"/>
                <a:gd name="T11" fmla="*/ 23 h 107"/>
                <a:gd name="T12" fmla="*/ 5 w 95"/>
                <a:gd name="T13" fmla="*/ 27 h 107"/>
                <a:gd name="T14" fmla="*/ 32 w 95"/>
                <a:gd name="T15" fmla="*/ 27 h 107"/>
                <a:gd name="T16" fmla="*/ 32 w 95"/>
                <a:gd name="T17" fmla="*/ 103 h 107"/>
                <a:gd name="T18" fmla="*/ 36 w 95"/>
                <a:gd name="T19" fmla="*/ 107 h 107"/>
                <a:gd name="T20" fmla="*/ 60 w 95"/>
                <a:gd name="T21" fmla="*/ 107 h 107"/>
                <a:gd name="T22" fmla="*/ 64 w 95"/>
                <a:gd name="T23" fmla="*/ 103 h 107"/>
                <a:gd name="T24" fmla="*/ 64 w 95"/>
                <a:gd name="T25" fmla="*/ 27 h 107"/>
                <a:gd name="T26" fmla="*/ 91 w 95"/>
                <a:gd name="T27" fmla="*/ 27 h 107"/>
                <a:gd name="T28" fmla="*/ 95 w 95"/>
                <a:gd name="T29" fmla="*/ 2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5" y="23"/>
                  </a:moveTo>
                  <a:cubicBezTo>
                    <a:pt x="95" y="4"/>
                    <a:pt x="95" y="4"/>
                    <a:pt x="95" y="4"/>
                  </a:cubicBezTo>
                  <a:cubicBezTo>
                    <a:pt x="95" y="1"/>
                    <a:pt x="93" y="0"/>
                    <a:pt x="91" y="0"/>
                  </a:cubicBezTo>
                  <a:cubicBezTo>
                    <a:pt x="5" y="0"/>
                    <a:pt x="5" y="0"/>
                    <a:pt x="5" y="0"/>
                  </a:cubicBezTo>
                  <a:cubicBezTo>
                    <a:pt x="2" y="0"/>
                    <a:pt x="0" y="1"/>
                    <a:pt x="0" y="4"/>
                  </a:cubicBezTo>
                  <a:cubicBezTo>
                    <a:pt x="0" y="23"/>
                    <a:pt x="0" y="23"/>
                    <a:pt x="0" y="23"/>
                  </a:cubicBezTo>
                  <a:cubicBezTo>
                    <a:pt x="0" y="26"/>
                    <a:pt x="2" y="27"/>
                    <a:pt x="5" y="27"/>
                  </a:cubicBezTo>
                  <a:cubicBezTo>
                    <a:pt x="32" y="27"/>
                    <a:pt x="32" y="27"/>
                    <a:pt x="32" y="27"/>
                  </a:cubicBezTo>
                  <a:cubicBezTo>
                    <a:pt x="32" y="103"/>
                    <a:pt x="32" y="103"/>
                    <a:pt x="32" y="103"/>
                  </a:cubicBezTo>
                  <a:cubicBezTo>
                    <a:pt x="32" y="105"/>
                    <a:pt x="34" y="107"/>
                    <a:pt x="36" y="107"/>
                  </a:cubicBezTo>
                  <a:cubicBezTo>
                    <a:pt x="60" y="107"/>
                    <a:pt x="60" y="107"/>
                    <a:pt x="60" y="107"/>
                  </a:cubicBezTo>
                  <a:cubicBezTo>
                    <a:pt x="62" y="107"/>
                    <a:pt x="64" y="105"/>
                    <a:pt x="64" y="103"/>
                  </a:cubicBezTo>
                  <a:cubicBezTo>
                    <a:pt x="64" y="27"/>
                    <a:pt x="64" y="27"/>
                    <a:pt x="64" y="27"/>
                  </a:cubicBezTo>
                  <a:cubicBezTo>
                    <a:pt x="91" y="27"/>
                    <a:pt x="91" y="27"/>
                    <a:pt x="91" y="27"/>
                  </a:cubicBezTo>
                  <a:cubicBezTo>
                    <a:pt x="93" y="27"/>
                    <a:pt x="95" y="26"/>
                    <a:pt x="95" y="23"/>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49" name="Freeform 11">
              <a:extLst>
                <a:ext uri="{FF2B5EF4-FFF2-40B4-BE49-F238E27FC236}">
                  <a16:creationId xmlns:a16="http://schemas.microsoft.com/office/drawing/2014/main" id="{E3DE1E02-9820-4A11-9569-6F0DE2EE3B23}"/>
                </a:ext>
              </a:extLst>
            </p:cNvPr>
            <p:cNvSpPr>
              <a:spLocks/>
            </p:cNvSpPr>
            <p:nvPr userDrawn="1"/>
          </p:nvSpPr>
          <p:spPr bwMode="auto">
            <a:xfrm>
              <a:off x="1415" y="2053"/>
              <a:ext cx="196" cy="226"/>
            </a:xfrm>
            <a:custGeom>
              <a:avLst/>
              <a:gdLst>
                <a:gd name="T0" fmla="*/ 90 w 95"/>
                <a:gd name="T1" fmla="*/ 0 h 107"/>
                <a:gd name="T2" fmla="*/ 4 w 95"/>
                <a:gd name="T3" fmla="*/ 0 h 107"/>
                <a:gd name="T4" fmla="*/ 0 w 95"/>
                <a:gd name="T5" fmla="*/ 4 h 107"/>
                <a:gd name="T6" fmla="*/ 0 w 95"/>
                <a:gd name="T7" fmla="*/ 23 h 107"/>
                <a:gd name="T8" fmla="*/ 4 w 95"/>
                <a:gd name="T9" fmla="*/ 27 h 107"/>
                <a:gd name="T10" fmla="*/ 31 w 95"/>
                <a:gd name="T11" fmla="*/ 27 h 107"/>
                <a:gd name="T12" fmla="*/ 31 w 95"/>
                <a:gd name="T13" fmla="*/ 103 h 107"/>
                <a:gd name="T14" fmla="*/ 35 w 95"/>
                <a:gd name="T15" fmla="*/ 107 h 107"/>
                <a:gd name="T16" fmla="*/ 59 w 95"/>
                <a:gd name="T17" fmla="*/ 107 h 107"/>
                <a:gd name="T18" fmla="*/ 63 w 95"/>
                <a:gd name="T19" fmla="*/ 103 h 107"/>
                <a:gd name="T20" fmla="*/ 63 w 95"/>
                <a:gd name="T21" fmla="*/ 27 h 107"/>
                <a:gd name="T22" fmla="*/ 90 w 95"/>
                <a:gd name="T23" fmla="*/ 27 h 107"/>
                <a:gd name="T24" fmla="*/ 95 w 95"/>
                <a:gd name="T25" fmla="*/ 23 h 107"/>
                <a:gd name="T26" fmla="*/ 95 w 95"/>
                <a:gd name="T27" fmla="*/ 4 h 107"/>
                <a:gd name="T28" fmla="*/ 90 w 95"/>
                <a:gd name="T2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0" y="0"/>
                  </a:moveTo>
                  <a:cubicBezTo>
                    <a:pt x="4" y="0"/>
                    <a:pt x="4" y="0"/>
                    <a:pt x="4" y="0"/>
                  </a:cubicBezTo>
                  <a:cubicBezTo>
                    <a:pt x="2" y="0"/>
                    <a:pt x="0" y="1"/>
                    <a:pt x="0" y="4"/>
                  </a:cubicBezTo>
                  <a:cubicBezTo>
                    <a:pt x="0" y="23"/>
                    <a:pt x="0" y="23"/>
                    <a:pt x="0" y="23"/>
                  </a:cubicBezTo>
                  <a:cubicBezTo>
                    <a:pt x="0" y="26"/>
                    <a:pt x="2" y="27"/>
                    <a:pt x="4" y="27"/>
                  </a:cubicBezTo>
                  <a:cubicBezTo>
                    <a:pt x="31" y="27"/>
                    <a:pt x="31" y="27"/>
                    <a:pt x="31" y="27"/>
                  </a:cubicBezTo>
                  <a:cubicBezTo>
                    <a:pt x="31" y="103"/>
                    <a:pt x="31" y="103"/>
                    <a:pt x="31" y="103"/>
                  </a:cubicBezTo>
                  <a:cubicBezTo>
                    <a:pt x="31" y="105"/>
                    <a:pt x="33" y="107"/>
                    <a:pt x="35" y="107"/>
                  </a:cubicBezTo>
                  <a:cubicBezTo>
                    <a:pt x="59" y="107"/>
                    <a:pt x="59" y="107"/>
                    <a:pt x="59" y="107"/>
                  </a:cubicBezTo>
                  <a:cubicBezTo>
                    <a:pt x="61" y="107"/>
                    <a:pt x="63" y="105"/>
                    <a:pt x="63" y="103"/>
                  </a:cubicBezTo>
                  <a:cubicBezTo>
                    <a:pt x="63" y="27"/>
                    <a:pt x="63" y="27"/>
                    <a:pt x="63" y="27"/>
                  </a:cubicBezTo>
                  <a:cubicBezTo>
                    <a:pt x="90" y="27"/>
                    <a:pt x="90" y="27"/>
                    <a:pt x="90" y="27"/>
                  </a:cubicBezTo>
                  <a:cubicBezTo>
                    <a:pt x="93" y="27"/>
                    <a:pt x="95" y="26"/>
                    <a:pt x="95" y="23"/>
                  </a:cubicBezTo>
                  <a:cubicBezTo>
                    <a:pt x="95" y="4"/>
                    <a:pt x="95" y="4"/>
                    <a:pt x="95" y="4"/>
                  </a:cubicBezTo>
                  <a:cubicBezTo>
                    <a:pt x="95" y="1"/>
                    <a:pt x="93" y="0"/>
                    <a:pt x="90"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0" name="Freeform 12">
              <a:extLst>
                <a:ext uri="{FF2B5EF4-FFF2-40B4-BE49-F238E27FC236}">
                  <a16:creationId xmlns:a16="http://schemas.microsoft.com/office/drawing/2014/main" id="{1F300B56-ECE3-45FA-A6A7-0046273D3289}"/>
                </a:ext>
              </a:extLst>
            </p:cNvPr>
            <p:cNvSpPr>
              <a:spLocks/>
            </p:cNvSpPr>
            <p:nvPr userDrawn="1"/>
          </p:nvSpPr>
          <p:spPr bwMode="auto">
            <a:xfrm>
              <a:off x="1623" y="2053"/>
              <a:ext cx="187" cy="226"/>
            </a:xfrm>
            <a:custGeom>
              <a:avLst/>
              <a:gdLst>
                <a:gd name="T0" fmla="*/ 87 w 91"/>
                <a:gd name="T1" fmla="*/ 0 h 107"/>
                <a:gd name="T2" fmla="*/ 4 w 91"/>
                <a:gd name="T3" fmla="*/ 0 h 107"/>
                <a:gd name="T4" fmla="*/ 0 w 91"/>
                <a:gd name="T5" fmla="*/ 4 h 107"/>
                <a:gd name="T6" fmla="*/ 0 w 91"/>
                <a:gd name="T7" fmla="*/ 103 h 107"/>
                <a:gd name="T8" fmla="*/ 4 w 91"/>
                <a:gd name="T9" fmla="*/ 107 h 107"/>
                <a:gd name="T10" fmla="*/ 87 w 91"/>
                <a:gd name="T11" fmla="*/ 107 h 107"/>
                <a:gd name="T12" fmla="*/ 91 w 91"/>
                <a:gd name="T13" fmla="*/ 103 h 107"/>
                <a:gd name="T14" fmla="*/ 91 w 91"/>
                <a:gd name="T15" fmla="*/ 83 h 107"/>
                <a:gd name="T16" fmla="*/ 87 w 91"/>
                <a:gd name="T17" fmla="*/ 79 h 107"/>
                <a:gd name="T18" fmla="*/ 32 w 91"/>
                <a:gd name="T19" fmla="*/ 79 h 107"/>
                <a:gd name="T20" fmla="*/ 32 w 91"/>
                <a:gd name="T21" fmla="*/ 64 h 107"/>
                <a:gd name="T22" fmla="*/ 79 w 91"/>
                <a:gd name="T23" fmla="*/ 64 h 107"/>
                <a:gd name="T24" fmla="*/ 83 w 91"/>
                <a:gd name="T25" fmla="*/ 60 h 107"/>
                <a:gd name="T26" fmla="*/ 83 w 91"/>
                <a:gd name="T27" fmla="*/ 43 h 107"/>
                <a:gd name="T28" fmla="*/ 79 w 91"/>
                <a:gd name="T29" fmla="*/ 39 h 107"/>
                <a:gd name="T30" fmla="*/ 32 w 91"/>
                <a:gd name="T31" fmla="*/ 39 h 107"/>
                <a:gd name="T32" fmla="*/ 32 w 91"/>
                <a:gd name="T33" fmla="*/ 27 h 107"/>
                <a:gd name="T34" fmla="*/ 87 w 91"/>
                <a:gd name="T35" fmla="*/ 27 h 107"/>
                <a:gd name="T36" fmla="*/ 91 w 91"/>
                <a:gd name="T37" fmla="*/ 23 h 107"/>
                <a:gd name="T38" fmla="*/ 91 w 91"/>
                <a:gd name="T39" fmla="*/ 4 h 107"/>
                <a:gd name="T40" fmla="*/ 87 w 91"/>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107">
                  <a:moveTo>
                    <a:pt x="87" y="0"/>
                  </a:moveTo>
                  <a:cubicBezTo>
                    <a:pt x="4" y="0"/>
                    <a:pt x="4" y="0"/>
                    <a:pt x="4" y="0"/>
                  </a:cubicBezTo>
                  <a:cubicBezTo>
                    <a:pt x="2" y="0"/>
                    <a:pt x="0" y="1"/>
                    <a:pt x="0" y="4"/>
                  </a:cubicBezTo>
                  <a:cubicBezTo>
                    <a:pt x="0" y="103"/>
                    <a:pt x="0" y="103"/>
                    <a:pt x="0" y="103"/>
                  </a:cubicBezTo>
                  <a:cubicBezTo>
                    <a:pt x="0" y="105"/>
                    <a:pt x="2" y="107"/>
                    <a:pt x="4" y="107"/>
                  </a:cubicBezTo>
                  <a:cubicBezTo>
                    <a:pt x="87" y="107"/>
                    <a:pt x="87" y="107"/>
                    <a:pt x="87" y="107"/>
                  </a:cubicBezTo>
                  <a:cubicBezTo>
                    <a:pt x="89" y="107"/>
                    <a:pt x="91" y="105"/>
                    <a:pt x="91" y="103"/>
                  </a:cubicBezTo>
                  <a:cubicBezTo>
                    <a:pt x="91" y="83"/>
                    <a:pt x="91" y="83"/>
                    <a:pt x="91" y="83"/>
                  </a:cubicBezTo>
                  <a:cubicBezTo>
                    <a:pt x="91" y="81"/>
                    <a:pt x="89" y="79"/>
                    <a:pt x="87" y="79"/>
                  </a:cubicBezTo>
                  <a:cubicBezTo>
                    <a:pt x="32" y="79"/>
                    <a:pt x="32" y="79"/>
                    <a:pt x="32" y="79"/>
                  </a:cubicBezTo>
                  <a:cubicBezTo>
                    <a:pt x="32" y="64"/>
                    <a:pt x="32" y="64"/>
                    <a:pt x="32" y="64"/>
                  </a:cubicBezTo>
                  <a:cubicBezTo>
                    <a:pt x="79" y="64"/>
                    <a:pt x="79" y="64"/>
                    <a:pt x="79" y="64"/>
                  </a:cubicBezTo>
                  <a:cubicBezTo>
                    <a:pt x="81" y="64"/>
                    <a:pt x="83" y="62"/>
                    <a:pt x="83" y="60"/>
                  </a:cubicBezTo>
                  <a:cubicBezTo>
                    <a:pt x="83" y="43"/>
                    <a:pt x="83" y="43"/>
                    <a:pt x="83" y="43"/>
                  </a:cubicBezTo>
                  <a:cubicBezTo>
                    <a:pt x="83" y="41"/>
                    <a:pt x="81" y="39"/>
                    <a:pt x="79" y="39"/>
                  </a:cubicBezTo>
                  <a:cubicBezTo>
                    <a:pt x="32" y="39"/>
                    <a:pt x="32" y="39"/>
                    <a:pt x="32" y="39"/>
                  </a:cubicBezTo>
                  <a:cubicBezTo>
                    <a:pt x="32" y="27"/>
                    <a:pt x="32" y="27"/>
                    <a:pt x="32" y="27"/>
                  </a:cubicBezTo>
                  <a:cubicBezTo>
                    <a:pt x="87" y="27"/>
                    <a:pt x="87" y="27"/>
                    <a:pt x="87" y="27"/>
                  </a:cubicBezTo>
                  <a:cubicBezTo>
                    <a:pt x="89" y="27"/>
                    <a:pt x="91" y="26"/>
                    <a:pt x="91" y="23"/>
                  </a:cubicBezTo>
                  <a:cubicBezTo>
                    <a:pt x="91" y="4"/>
                    <a:pt x="91" y="4"/>
                    <a:pt x="91" y="4"/>
                  </a:cubicBezTo>
                  <a:cubicBezTo>
                    <a:pt x="91" y="1"/>
                    <a:pt x="89" y="0"/>
                    <a:pt x="87"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1" name="Freeform 13">
              <a:extLst>
                <a:ext uri="{FF2B5EF4-FFF2-40B4-BE49-F238E27FC236}">
                  <a16:creationId xmlns:a16="http://schemas.microsoft.com/office/drawing/2014/main" id="{1F0F1A16-71F2-4459-912D-36E11D7531C6}"/>
                </a:ext>
              </a:extLst>
            </p:cNvPr>
            <p:cNvSpPr>
              <a:spLocks/>
            </p:cNvSpPr>
            <p:nvPr userDrawn="1"/>
          </p:nvSpPr>
          <p:spPr bwMode="auto">
            <a:xfrm>
              <a:off x="329" y="2053"/>
              <a:ext cx="243" cy="226"/>
            </a:xfrm>
            <a:custGeom>
              <a:avLst/>
              <a:gdLst>
                <a:gd name="T0" fmla="*/ 113 w 118"/>
                <a:gd name="T1" fmla="*/ 0 h 107"/>
                <a:gd name="T2" fmla="*/ 75 w 118"/>
                <a:gd name="T3" fmla="*/ 0 h 107"/>
                <a:gd name="T4" fmla="*/ 68 w 118"/>
                <a:gd name="T5" fmla="*/ 3 h 107"/>
                <a:gd name="T6" fmla="*/ 1 w 118"/>
                <a:gd name="T7" fmla="*/ 103 h 107"/>
                <a:gd name="T8" fmla="*/ 3 w 118"/>
                <a:gd name="T9" fmla="*/ 107 h 107"/>
                <a:gd name="T10" fmla="*/ 62 w 118"/>
                <a:gd name="T11" fmla="*/ 107 h 107"/>
                <a:gd name="T12" fmla="*/ 68 w 118"/>
                <a:gd name="T13" fmla="*/ 103 h 107"/>
                <a:gd name="T14" fmla="*/ 80 w 118"/>
                <a:gd name="T15" fmla="*/ 86 h 107"/>
                <a:gd name="T16" fmla="*/ 78 w 118"/>
                <a:gd name="T17" fmla="*/ 80 h 107"/>
                <a:gd name="T18" fmla="*/ 54 w 118"/>
                <a:gd name="T19" fmla="*/ 80 h 107"/>
                <a:gd name="T20" fmla="*/ 85 w 118"/>
                <a:gd name="T21" fmla="*/ 33 h 107"/>
                <a:gd name="T22" fmla="*/ 85 w 118"/>
                <a:gd name="T23" fmla="*/ 103 h 107"/>
                <a:gd name="T24" fmla="*/ 90 w 118"/>
                <a:gd name="T25" fmla="*/ 107 h 107"/>
                <a:gd name="T26" fmla="*/ 113 w 118"/>
                <a:gd name="T27" fmla="*/ 107 h 107"/>
                <a:gd name="T28" fmla="*/ 118 w 118"/>
                <a:gd name="T29" fmla="*/ 103 h 107"/>
                <a:gd name="T30" fmla="*/ 118 w 118"/>
                <a:gd name="T31" fmla="*/ 4 h 107"/>
                <a:gd name="T32" fmla="*/ 113 w 118"/>
                <a:gd name="T3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07">
                  <a:moveTo>
                    <a:pt x="113" y="0"/>
                  </a:moveTo>
                  <a:cubicBezTo>
                    <a:pt x="75" y="0"/>
                    <a:pt x="75" y="0"/>
                    <a:pt x="75" y="0"/>
                  </a:cubicBezTo>
                  <a:cubicBezTo>
                    <a:pt x="73" y="0"/>
                    <a:pt x="70" y="1"/>
                    <a:pt x="68" y="3"/>
                  </a:cubicBezTo>
                  <a:cubicBezTo>
                    <a:pt x="1" y="103"/>
                    <a:pt x="1" y="103"/>
                    <a:pt x="1" y="103"/>
                  </a:cubicBezTo>
                  <a:cubicBezTo>
                    <a:pt x="0" y="105"/>
                    <a:pt x="1" y="107"/>
                    <a:pt x="3" y="107"/>
                  </a:cubicBezTo>
                  <a:cubicBezTo>
                    <a:pt x="62" y="107"/>
                    <a:pt x="62" y="107"/>
                    <a:pt x="62" y="107"/>
                  </a:cubicBezTo>
                  <a:cubicBezTo>
                    <a:pt x="64" y="107"/>
                    <a:pt x="67" y="105"/>
                    <a:pt x="68" y="103"/>
                  </a:cubicBezTo>
                  <a:cubicBezTo>
                    <a:pt x="68" y="103"/>
                    <a:pt x="79" y="88"/>
                    <a:pt x="80" y="86"/>
                  </a:cubicBezTo>
                  <a:cubicBezTo>
                    <a:pt x="82" y="83"/>
                    <a:pt x="82" y="80"/>
                    <a:pt x="78" y="80"/>
                  </a:cubicBezTo>
                  <a:cubicBezTo>
                    <a:pt x="54" y="80"/>
                    <a:pt x="54" y="80"/>
                    <a:pt x="54" y="80"/>
                  </a:cubicBezTo>
                  <a:cubicBezTo>
                    <a:pt x="85" y="33"/>
                    <a:pt x="85" y="33"/>
                    <a:pt x="85" y="33"/>
                  </a:cubicBezTo>
                  <a:cubicBezTo>
                    <a:pt x="85" y="103"/>
                    <a:pt x="85" y="103"/>
                    <a:pt x="85" y="103"/>
                  </a:cubicBezTo>
                  <a:cubicBezTo>
                    <a:pt x="85" y="105"/>
                    <a:pt x="87" y="107"/>
                    <a:pt x="90" y="107"/>
                  </a:cubicBezTo>
                  <a:cubicBezTo>
                    <a:pt x="113" y="107"/>
                    <a:pt x="113" y="107"/>
                    <a:pt x="113" y="107"/>
                  </a:cubicBezTo>
                  <a:cubicBezTo>
                    <a:pt x="116" y="107"/>
                    <a:pt x="118" y="105"/>
                    <a:pt x="118" y="103"/>
                  </a:cubicBezTo>
                  <a:cubicBezTo>
                    <a:pt x="118" y="4"/>
                    <a:pt x="118" y="4"/>
                    <a:pt x="118" y="4"/>
                  </a:cubicBezTo>
                  <a:cubicBezTo>
                    <a:pt x="118" y="1"/>
                    <a:pt x="116" y="0"/>
                    <a:pt x="113"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2" name="Freeform 14">
              <a:extLst>
                <a:ext uri="{FF2B5EF4-FFF2-40B4-BE49-F238E27FC236}">
                  <a16:creationId xmlns:a16="http://schemas.microsoft.com/office/drawing/2014/main" id="{A44C639A-247A-47FB-BD10-7D24AA9E7123}"/>
                </a:ext>
              </a:extLst>
            </p:cNvPr>
            <p:cNvSpPr>
              <a:spLocks noEditPoints="1"/>
            </p:cNvSpPr>
            <p:nvPr userDrawn="1"/>
          </p:nvSpPr>
          <p:spPr bwMode="auto">
            <a:xfrm>
              <a:off x="2166" y="2220"/>
              <a:ext cx="60" cy="61"/>
            </a:xfrm>
            <a:custGeom>
              <a:avLst/>
              <a:gdLst>
                <a:gd name="T0" fmla="*/ 14 w 29"/>
                <a:gd name="T1" fmla="*/ 0 h 29"/>
                <a:gd name="T2" fmla="*/ 0 w 29"/>
                <a:gd name="T3" fmla="*/ 15 h 29"/>
                <a:gd name="T4" fmla="*/ 14 w 29"/>
                <a:gd name="T5" fmla="*/ 29 h 29"/>
                <a:gd name="T6" fmla="*/ 29 w 29"/>
                <a:gd name="T7" fmla="*/ 15 h 29"/>
                <a:gd name="T8" fmla="*/ 14 w 29"/>
                <a:gd name="T9" fmla="*/ 0 h 29"/>
                <a:gd name="T10" fmla="*/ 14 w 29"/>
                <a:gd name="T11" fmla="*/ 28 h 29"/>
                <a:gd name="T12" fmla="*/ 1 w 29"/>
                <a:gd name="T13" fmla="*/ 15 h 29"/>
                <a:gd name="T14" fmla="*/ 14 w 29"/>
                <a:gd name="T15" fmla="*/ 2 h 29"/>
                <a:gd name="T16" fmla="*/ 27 w 29"/>
                <a:gd name="T17" fmla="*/ 15 h 29"/>
                <a:gd name="T18" fmla="*/ 14 w 29"/>
                <a:gd name="T1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4" y="0"/>
                  </a:moveTo>
                  <a:cubicBezTo>
                    <a:pt x="6" y="0"/>
                    <a:pt x="0" y="7"/>
                    <a:pt x="0" y="15"/>
                  </a:cubicBezTo>
                  <a:cubicBezTo>
                    <a:pt x="0" y="23"/>
                    <a:pt x="6" y="29"/>
                    <a:pt x="14" y="29"/>
                  </a:cubicBezTo>
                  <a:cubicBezTo>
                    <a:pt x="22" y="29"/>
                    <a:pt x="29" y="23"/>
                    <a:pt x="29" y="15"/>
                  </a:cubicBezTo>
                  <a:cubicBezTo>
                    <a:pt x="29" y="7"/>
                    <a:pt x="22" y="0"/>
                    <a:pt x="14" y="0"/>
                  </a:cubicBezTo>
                  <a:close/>
                  <a:moveTo>
                    <a:pt x="14" y="28"/>
                  </a:moveTo>
                  <a:cubicBezTo>
                    <a:pt x="7" y="28"/>
                    <a:pt x="1" y="22"/>
                    <a:pt x="1" y="15"/>
                  </a:cubicBezTo>
                  <a:cubicBezTo>
                    <a:pt x="1" y="7"/>
                    <a:pt x="7" y="2"/>
                    <a:pt x="14" y="2"/>
                  </a:cubicBezTo>
                  <a:cubicBezTo>
                    <a:pt x="22" y="2"/>
                    <a:pt x="27" y="7"/>
                    <a:pt x="27" y="15"/>
                  </a:cubicBezTo>
                  <a:cubicBezTo>
                    <a:pt x="27" y="22"/>
                    <a:pt x="22" y="28"/>
                    <a:pt x="14"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3" name="Freeform 15">
              <a:extLst>
                <a:ext uri="{FF2B5EF4-FFF2-40B4-BE49-F238E27FC236}">
                  <a16:creationId xmlns:a16="http://schemas.microsoft.com/office/drawing/2014/main" id="{02472E85-D721-4D9D-8236-ACF9F9F47E8C}"/>
                </a:ext>
              </a:extLst>
            </p:cNvPr>
            <p:cNvSpPr>
              <a:spLocks noEditPoints="1"/>
            </p:cNvSpPr>
            <p:nvPr userDrawn="1"/>
          </p:nvSpPr>
          <p:spPr bwMode="auto">
            <a:xfrm>
              <a:off x="2183" y="2235"/>
              <a:ext cx="29" cy="33"/>
            </a:xfrm>
            <a:custGeom>
              <a:avLst/>
              <a:gdLst>
                <a:gd name="T0" fmla="*/ 11 w 14"/>
                <a:gd name="T1" fmla="*/ 8 h 16"/>
                <a:gd name="T2" fmla="*/ 11 w 14"/>
                <a:gd name="T3" fmla="*/ 8 h 16"/>
                <a:gd name="T4" fmla="*/ 13 w 14"/>
                <a:gd name="T5" fmla="*/ 4 h 16"/>
                <a:gd name="T6" fmla="*/ 8 w 14"/>
                <a:gd name="T7" fmla="*/ 0 h 16"/>
                <a:gd name="T8" fmla="*/ 0 w 14"/>
                <a:gd name="T9" fmla="*/ 0 h 16"/>
                <a:gd name="T10" fmla="*/ 0 w 14"/>
                <a:gd name="T11" fmla="*/ 16 h 16"/>
                <a:gd name="T12" fmla="*/ 3 w 14"/>
                <a:gd name="T13" fmla="*/ 16 h 16"/>
                <a:gd name="T14" fmla="*/ 3 w 14"/>
                <a:gd name="T15" fmla="*/ 9 h 16"/>
                <a:gd name="T16" fmla="*/ 7 w 14"/>
                <a:gd name="T17" fmla="*/ 9 h 16"/>
                <a:gd name="T18" fmla="*/ 11 w 14"/>
                <a:gd name="T19" fmla="*/ 13 h 16"/>
                <a:gd name="T20" fmla="*/ 11 w 14"/>
                <a:gd name="T21" fmla="*/ 16 h 16"/>
                <a:gd name="T22" fmla="*/ 14 w 14"/>
                <a:gd name="T23" fmla="*/ 16 h 16"/>
                <a:gd name="T24" fmla="*/ 13 w 14"/>
                <a:gd name="T25" fmla="*/ 11 h 16"/>
                <a:gd name="T26" fmla="*/ 11 w 14"/>
                <a:gd name="T27" fmla="*/ 8 h 16"/>
                <a:gd name="T28" fmla="*/ 8 w 14"/>
                <a:gd name="T29" fmla="*/ 7 h 16"/>
                <a:gd name="T30" fmla="*/ 3 w 14"/>
                <a:gd name="T31" fmla="*/ 7 h 16"/>
                <a:gd name="T32" fmla="*/ 3 w 14"/>
                <a:gd name="T33" fmla="*/ 2 h 16"/>
                <a:gd name="T34" fmla="*/ 8 w 14"/>
                <a:gd name="T35" fmla="*/ 2 h 16"/>
                <a:gd name="T36" fmla="*/ 11 w 14"/>
                <a:gd name="T37" fmla="*/ 4 h 16"/>
                <a:gd name="T38" fmla="*/ 8 w 14"/>
                <a:gd name="T3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6">
                  <a:moveTo>
                    <a:pt x="11" y="8"/>
                  </a:moveTo>
                  <a:cubicBezTo>
                    <a:pt x="11" y="8"/>
                    <a:pt x="11" y="8"/>
                    <a:pt x="11" y="8"/>
                  </a:cubicBezTo>
                  <a:cubicBezTo>
                    <a:pt x="11" y="8"/>
                    <a:pt x="13" y="7"/>
                    <a:pt x="13" y="4"/>
                  </a:cubicBezTo>
                  <a:cubicBezTo>
                    <a:pt x="13" y="1"/>
                    <a:pt x="12" y="0"/>
                    <a:pt x="8" y="0"/>
                  </a:cubicBezTo>
                  <a:cubicBezTo>
                    <a:pt x="0" y="0"/>
                    <a:pt x="0" y="0"/>
                    <a:pt x="0" y="0"/>
                  </a:cubicBezTo>
                  <a:cubicBezTo>
                    <a:pt x="0" y="16"/>
                    <a:pt x="0" y="16"/>
                    <a:pt x="0" y="16"/>
                  </a:cubicBezTo>
                  <a:cubicBezTo>
                    <a:pt x="3" y="16"/>
                    <a:pt x="3" y="16"/>
                    <a:pt x="3" y="16"/>
                  </a:cubicBezTo>
                  <a:cubicBezTo>
                    <a:pt x="3" y="9"/>
                    <a:pt x="3" y="9"/>
                    <a:pt x="3" y="9"/>
                  </a:cubicBezTo>
                  <a:cubicBezTo>
                    <a:pt x="7" y="9"/>
                    <a:pt x="7" y="9"/>
                    <a:pt x="7" y="9"/>
                  </a:cubicBezTo>
                  <a:cubicBezTo>
                    <a:pt x="10" y="9"/>
                    <a:pt x="11" y="10"/>
                    <a:pt x="11" y="13"/>
                  </a:cubicBezTo>
                  <a:cubicBezTo>
                    <a:pt x="11" y="14"/>
                    <a:pt x="11" y="15"/>
                    <a:pt x="11" y="16"/>
                  </a:cubicBezTo>
                  <a:cubicBezTo>
                    <a:pt x="14" y="16"/>
                    <a:pt x="14" y="16"/>
                    <a:pt x="14" y="16"/>
                  </a:cubicBezTo>
                  <a:cubicBezTo>
                    <a:pt x="13" y="15"/>
                    <a:pt x="13" y="13"/>
                    <a:pt x="13" y="11"/>
                  </a:cubicBezTo>
                  <a:cubicBezTo>
                    <a:pt x="13" y="9"/>
                    <a:pt x="12" y="8"/>
                    <a:pt x="11" y="8"/>
                  </a:cubicBezTo>
                  <a:close/>
                  <a:moveTo>
                    <a:pt x="8" y="7"/>
                  </a:moveTo>
                  <a:cubicBezTo>
                    <a:pt x="3" y="7"/>
                    <a:pt x="3" y="7"/>
                    <a:pt x="3" y="7"/>
                  </a:cubicBezTo>
                  <a:cubicBezTo>
                    <a:pt x="3" y="2"/>
                    <a:pt x="3" y="2"/>
                    <a:pt x="3" y="2"/>
                  </a:cubicBezTo>
                  <a:cubicBezTo>
                    <a:pt x="8" y="2"/>
                    <a:pt x="8" y="2"/>
                    <a:pt x="8" y="2"/>
                  </a:cubicBezTo>
                  <a:cubicBezTo>
                    <a:pt x="9" y="2"/>
                    <a:pt x="11" y="2"/>
                    <a:pt x="11" y="4"/>
                  </a:cubicBezTo>
                  <a:cubicBezTo>
                    <a:pt x="11" y="6"/>
                    <a:pt x="10" y="7"/>
                    <a:pt x="8"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sp>
        <p:nvSpPr>
          <p:cNvPr id="22" name="TextBox 21">
            <a:extLst>
              <a:ext uri="{FF2B5EF4-FFF2-40B4-BE49-F238E27FC236}">
                <a16:creationId xmlns:a16="http://schemas.microsoft.com/office/drawing/2014/main" id="{CAEC0087-BF97-4A39-97A3-4433C545905C}"/>
              </a:ext>
            </a:extLst>
          </p:cNvPr>
          <p:cNvSpPr txBox="1"/>
          <p:nvPr userDrawn="1"/>
        </p:nvSpPr>
        <p:spPr>
          <a:xfrm>
            <a:off x="864297" y="6498576"/>
            <a:ext cx="1803401" cy="115544"/>
          </a:xfrm>
          <a:prstGeom prst="rect">
            <a:avLst/>
          </a:prstGeom>
          <a:noFill/>
        </p:spPr>
        <p:txBody>
          <a:bodyPr wrap="square" lIns="0" tIns="0" rIns="0" bIns="0" rtlCol="0" anchor="ctr">
            <a:spAutoFit/>
          </a:bodyPr>
          <a:lstStyle/>
          <a:p>
            <a:pPr algn="l"/>
            <a:r>
              <a:rPr lang="en-US" sz="751" dirty="0">
                <a:solidFill>
                  <a:schemeClr val="bg1">
                    <a:lumMod val="50000"/>
                  </a:schemeClr>
                </a:solidFill>
              </a:rPr>
              <a:t>CONFIDENTIAL</a:t>
            </a:r>
          </a:p>
        </p:txBody>
      </p:sp>
      <p:sp>
        <p:nvSpPr>
          <p:cNvPr id="2" name="Rectangle 1">
            <a:extLst>
              <a:ext uri="{FF2B5EF4-FFF2-40B4-BE49-F238E27FC236}">
                <a16:creationId xmlns:a16="http://schemas.microsoft.com/office/drawing/2014/main" id="{10981E24-D4E3-4FD8-998E-6D4BBA3D621A}"/>
              </a:ext>
            </a:extLst>
          </p:cNvPr>
          <p:cNvSpPr/>
          <p:nvPr userDrawn="1"/>
        </p:nvSpPr>
        <p:spPr>
          <a:xfrm>
            <a:off x="696685" y="6489461"/>
            <a:ext cx="104703" cy="133775"/>
          </a:xfrm>
          <a:prstGeom prst="rect">
            <a:avLst/>
          </a:prstGeom>
        </p:spPr>
        <p:txBody>
          <a:bodyPr wrap="square" lIns="0" tIns="0" rIns="0" bIns="0" anchor="ctr">
            <a:noAutofit/>
          </a:bodyPr>
          <a:lstStyle/>
          <a:p>
            <a:pPr algn="ctr"/>
            <a:r>
              <a:rPr lang="en-US" sz="800" dirty="0">
                <a:solidFill>
                  <a:schemeClr val="bg1">
                    <a:lumMod val="50000"/>
                  </a:schemeClr>
                </a:solidFill>
              </a:rPr>
              <a:t>©</a:t>
            </a:r>
          </a:p>
        </p:txBody>
      </p:sp>
      <p:cxnSp>
        <p:nvCxnSpPr>
          <p:cNvPr id="24" name="Straight Connector 23">
            <a:extLst>
              <a:ext uri="{FF2B5EF4-FFF2-40B4-BE49-F238E27FC236}">
                <a16:creationId xmlns:a16="http://schemas.microsoft.com/office/drawing/2014/main" id="{511BEB2B-EEDE-4EBA-814C-0274B34512C1}"/>
              </a:ext>
            </a:extLst>
          </p:cNvPr>
          <p:cNvCxnSpPr>
            <a:cxnSpLocks/>
          </p:cNvCxnSpPr>
          <p:nvPr userDrawn="1"/>
        </p:nvCxnSpPr>
        <p:spPr>
          <a:xfrm>
            <a:off x="3622571" y="556591"/>
            <a:ext cx="0" cy="5433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D8C3CEEA-AD11-4C2F-A30F-CFC94A94B8F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699" r="9076"/>
          <a:stretch/>
        </p:blipFill>
        <p:spPr>
          <a:xfrm>
            <a:off x="3848018" y="539685"/>
            <a:ext cx="1542901" cy="577151"/>
          </a:xfrm>
          <a:prstGeom prst="rect">
            <a:avLst/>
          </a:prstGeom>
        </p:spPr>
      </p:pic>
    </p:spTree>
    <p:extLst>
      <p:ext uri="{BB962C8B-B14F-4D97-AF65-F5344CB8AC3E}">
        <p14:creationId xmlns:p14="http://schemas.microsoft.com/office/powerpoint/2010/main" val="405313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6367" y="560388"/>
            <a:ext cx="10924117" cy="736600"/>
          </a:xfrm>
        </p:spPr>
        <p:txBody>
          <a:bodyPr/>
          <a:lstStyle/>
          <a:p>
            <a:r>
              <a:rPr lang="en-US"/>
              <a:t>Click to edit Master title style</a:t>
            </a:r>
          </a:p>
        </p:txBody>
      </p:sp>
      <p:sp>
        <p:nvSpPr>
          <p:cNvPr id="3" name="Text Placeholder 2"/>
          <p:cNvSpPr>
            <a:spLocks noGrp="1"/>
          </p:cNvSpPr>
          <p:nvPr>
            <p:ph type="body" sz="half" idx="1"/>
          </p:nvPr>
        </p:nvSpPr>
        <p:spPr>
          <a:xfrm>
            <a:off x="1007533" y="1416051"/>
            <a:ext cx="5395384" cy="4835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6118" y="1416051"/>
            <a:ext cx="5395383" cy="4835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468253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mp; Content ">
    <p:spTree>
      <p:nvGrpSpPr>
        <p:cNvPr id="1" name=""/>
        <p:cNvGrpSpPr/>
        <p:nvPr/>
      </p:nvGrpSpPr>
      <p:grpSpPr>
        <a:xfrm>
          <a:off x="0" y="0"/>
          <a:ext cx="0" cy="0"/>
          <a:chOff x="0" y="0"/>
          <a:chExt cx="0" cy="0"/>
        </a:xfrm>
      </p:grpSpPr>
      <p:sp>
        <p:nvSpPr>
          <p:cNvPr id="2" name="タイトル 1"/>
          <p:cNvSpPr>
            <a:spLocks noGrp="1"/>
          </p:cNvSpPr>
          <p:nvPr>
            <p:ph type="title"/>
          </p:nvPr>
        </p:nvSpPr>
        <p:spPr>
          <a:xfrm>
            <a:off x="711200" y="0"/>
            <a:ext cx="10901680" cy="1346200"/>
          </a:xfrm>
        </p:spPr>
        <p:txBody>
          <a:bodyPr lIns="91440" rIns="91440"/>
          <a:lstStyle>
            <a:lvl1pPr>
              <a:defRPr sz="4800" b="1" i="0">
                <a:latin typeface="Arial"/>
                <a:cs typeface="Arial"/>
              </a:defRPr>
            </a:lvl1pPr>
          </a:lstStyle>
          <a:p>
            <a:r>
              <a:rPr lang="en-US" altLang="ja-JP"/>
              <a:t>Click to edit Master title style</a:t>
            </a:r>
            <a:endParaRPr lang="ja-JP" altLang="en-US" dirty="0"/>
          </a:p>
        </p:txBody>
      </p:sp>
      <p:sp>
        <p:nvSpPr>
          <p:cNvPr id="9" name="Content Placeholder 8"/>
          <p:cNvSpPr>
            <a:spLocks noGrp="1"/>
          </p:cNvSpPr>
          <p:nvPr>
            <p:ph sz="quarter" idx="13"/>
          </p:nvPr>
        </p:nvSpPr>
        <p:spPr>
          <a:xfrm>
            <a:off x="716125" y="1498600"/>
            <a:ext cx="10764676" cy="431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386012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A105-761C-4752-9496-015AB987D0E6}"/>
              </a:ext>
            </a:extLst>
          </p:cNvPr>
          <p:cNvSpPr>
            <a:spLocks noGrp="1"/>
          </p:cNvSpPr>
          <p:nvPr>
            <p:ph type="title"/>
          </p:nvPr>
        </p:nvSpPr>
        <p:spPr/>
        <p:txBody>
          <a:bodyPr/>
          <a:lstStyle/>
          <a:p>
            <a:r>
              <a:rPr lang="en-US"/>
              <a:t>Click to edit Master title style</a:t>
            </a:r>
          </a:p>
        </p:txBody>
      </p:sp>
      <p:sp>
        <p:nvSpPr>
          <p:cNvPr id="7" name="Content Placeholder 2">
            <a:extLst>
              <a:ext uri="{FF2B5EF4-FFF2-40B4-BE49-F238E27FC236}">
                <a16:creationId xmlns:a16="http://schemas.microsoft.com/office/drawing/2014/main" id="{2C2AB0C0-3D78-4303-848B-6C2E7DB8CBBD}"/>
              </a:ext>
            </a:extLst>
          </p:cNvPr>
          <p:cNvSpPr>
            <a:spLocks noGrp="1"/>
          </p:cNvSpPr>
          <p:nvPr>
            <p:ph sz="quarter" idx="13"/>
          </p:nvPr>
        </p:nvSpPr>
        <p:spPr>
          <a:xfrm>
            <a:off x="381001" y="1028700"/>
            <a:ext cx="11430002" cy="4800600"/>
          </a:xfrm>
          <a:prstGeom prst="rect">
            <a:avLst/>
          </a:prstGeom>
        </p:spPr>
        <p:txBody>
          <a:bodyPr/>
          <a:lstStyle>
            <a:lvl1pPr>
              <a:defRPr sz="2000" b="0">
                <a:solidFill>
                  <a:schemeClr val="tx2"/>
                </a:solidFill>
              </a:defRPr>
            </a:lvl1pPr>
            <a:lvl2pPr>
              <a:buClr>
                <a:schemeClr val="tx2"/>
              </a:buClr>
              <a:defRPr sz="2000" b="0">
                <a:solidFill>
                  <a:schemeClr val="tx2"/>
                </a:solidFill>
              </a:defRPr>
            </a:lvl2pPr>
            <a:lvl3pPr>
              <a:defRPr sz="1800" b="0">
                <a:solidFill>
                  <a:schemeClr val="tx2"/>
                </a:solidFill>
              </a:defRPr>
            </a:lvl3pPr>
            <a:lvl4pPr>
              <a:defRPr sz="1600" b="0">
                <a:solidFill>
                  <a:schemeClr val="tx2"/>
                </a:solidFill>
              </a:defRPr>
            </a:lvl4pPr>
            <a:lvl5pPr>
              <a:defRPr sz="1400" b="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446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4 Column Content">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4F1B629-7312-4837-95A5-F9FCD45D5E05}"/>
              </a:ext>
            </a:extLst>
          </p:cNvPr>
          <p:cNvSpPr>
            <a:spLocks noGrp="1"/>
          </p:cNvSpPr>
          <p:nvPr>
            <p:ph sz="quarter" idx="18" hasCustomPrompt="1"/>
          </p:nvPr>
        </p:nvSpPr>
        <p:spPr>
          <a:xfrm>
            <a:off x="381001" y="1028700"/>
            <a:ext cx="2478018" cy="4800600"/>
          </a:xfrm>
          <a:prstGeom prst="rect">
            <a:avLst/>
          </a:prstGeom>
        </p:spPr>
        <p:txBody>
          <a:bodyPr/>
          <a:lstStyle>
            <a:lvl1pPr marL="0" indent="0">
              <a:lnSpc>
                <a:spcPct val="80000"/>
              </a:lnSpc>
              <a:spcBef>
                <a:spcPts val="0"/>
              </a:spcBef>
              <a:buNone/>
              <a:defRPr sz="2000" b="1">
                <a:solidFill>
                  <a:schemeClr val="accent2">
                    <a:lumMod val="50000"/>
                  </a:schemeClr>
                </a:solidFill>
              </a:defRPr>
            </a:lvl1pPr>
            <a:lvl2pPr marL="137160" indent="-137160">
              <a:buClr>
                <a:schemeClr val="accent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a:t>
            </a:r>
            <a:br>
              <a:rPr lang="en-US" dirty="0"/>
            </a:br>
            <a:r>
              <a:rPr lang="en-US" dirty="0"/>
              <a:t>text styles</a:t>
            </a:r>
          </a:p>
          <a:p>
            <a:pPr marL="137160" lvl="1" indent="-137160" algn="l" defTabSz="685800" rtl="0" eaLnBrk="1" latinLnBrk="0" hangingPunct="1">
              <a:lnSpc>
                <a:spcPct val="100000"/>
              </a:lnSpc>
              <a:spcBef>
                <a:spcPts val="450"/>
              </a:spcBef>
              <a:buClr>
                <a:schemeClr val="accent2">
                  <a:lumMod val="50000"/>
                </a:schemeClr>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4A58E39C-CE62-4127-BB06-455DA9FF75EC}"/>
              </a:ext>
            </a:extLst>
          </p:cNvPr>
          <p:cNvCxnSpPr>
            <a:cxnSpLocks/>
          </p:cNvCxnSpPr>
          <p:nvPr/>
        </p:nvCxnSpPr>
        <p:spPr>
          <a:xfrm>
            <a:off x="3112007"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A4D8571-6AD7-4FD0-A1D4-19AA593708A0}"/>
              </a:ext>
            </a:extLst>
          </p:cNvPr>
          <p:cNvCxnSpPr>
            <a:cxnSpLocks/>
          </p:cNvCxnSpPr>
          <p:nvPr/>
        </p:nvCxnSpPr>
        <p:spPr>
          <a:xfrm>
            <a:off x="6096001"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57F3A24-E053-4C74-A737-0E3F485BBCC9}"/>
              </a:ext>
            </a:extLst>
          </p:cNvPr>
          <p:cNvCxnSpPr>
            <a:cxnSpLocks/>
          </p:cNvCxnSpPr>
          <p:nvPr/>
        </p:nvCxnSpPr>
        <p:spPr>
          <a:xfrm>
            <a:off x="9079995"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CD265BD-B0D8-4E1F-BA9D-9D7CEB8EC4D7}"/>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586968FA-2F13-453F-8A50-3E5D565F97EF}"/>
              </a:ext>
            </a:extLst>
          </p:cNvPr>
          <p:cNvSpPr>
            <a:spLocks noGrp="1"/>
          </p:cNvSpPr>
          <p:nvPr>
            <p:ph type="ftr" sz="quarter" idx="30"/>
          </p:nvPr>
        </p:nvSpPr>
        <p:spPr/>
        <p:txBody>
          <a:bodyPr/>
          <a:lstStyle/>
          <a:p>
            <a:endParaRPr lang="en-US" dirty="0"/>
          </a:p>
        </p:txBody>
      </p:sp>
      <p:sp>
        <p:nvSpPr>
          <p:cNvPr id="17" name="Content Placeholder 10">
            <a:extLst>
              <a:ext uri="{FF2B5EF4-FFF2-40B4-BE49-F238E27FC236}">
                <a16:creationId xmlns:a16="http://schemas.microsoft.com/office/drawing/2014/main" id="{CEF15A92-523B-4D14-A4B1-B2B7D1D385B5}"/>
              </a:ext>
            </a:extLst>
          </p:cNvPr>
          <p:cNvSpPr>
            <a:spLocks noGrp="1"/>
          </p:cNvSpPr>
          <p:nvPr>
            <p:ph sz="quarter" idx="31" hasCustomPrompt="1"/>
          </p:nvPr>
        </p:nvSpPr>
        <p:spPr>
          <a:xfrm>
            <a:off x="3364995" y="1028700"/>
            <a:ext cx="2478018" cy="4800600"/>
          </a:xfrm>
          <a:prstGeom prst="rect">
            <a:avLst/>
          </a:prstGeom>
        </p:spPr>
        <p:txBody>
          <a:bodyPr/>
          <a:lstStyle>
            <a:lvl1pPr marL="0" indent="0">
              <a:lnSpc>
                <a:spcPct val="80000"/>
              </a:lnSpc>
              <a:spcBef>
                <a:spcPts val="0"/>
              </a:spcBef>
              <a:buNone/>
              <a:defRPr sz="2000" b="1">
                <a:solidFill>
                  <a:schemeClr val="accent2">
                    <a:lumMod val="50000"/>
                  </a:schemeClr>
                </a:solidFill>
              </a:defRPr>
            </a:lvl1pPr>
            <a:lvl2pPr marL="137160" indent="-137160">
              <a:buClr>
                <a:schemeClr val="accent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a:t>
            </a:r>
            <a:br>
              <a:rPr lang="en-US" dirty="0"/>
            </a:br>
            <a:r>
              <a:rPr lang="en-US" dirty="0"/>
              <a:t>text styles</a:t>
            </a:r>
          </a:p>
          <a:p>
            <a:pPr marL="137160" lvl="1" indent="-137160" algn="l" defTabSz="685800" rtl="0" eaLnBrk="1" latinLnBrk="0" hangingPunct="1">
              <a:lnSpc>
                <a:spcPct val="100000"/>
              </a:lnSpc>
              <a:spcBef>
                <a:spcPts val="450"/>
              </a:spcBef>
              <a:buClr>
                <a:schemeClr val="accent2">
                  <a:lumMod val="50000"/>
                </a:schemeClr>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0">
            <a:extLst>
              <a:ext uri="{FF2B5EF4-FFF2-40B4-BE49-F238E27FC236}">
                <a16:creationId xmlns:a16="http://schemas.microsoft.com/office/drawing/2014/main" id="{DE872796-9AFD-496F-93EF-79C158FF9ABB}"/>
              </a:ext>
            </a:extLst>
          </p:cNvPr>
          <p:cNvSpPr>
            <a:spLocks noGrp="1"/>
          </p:cNvSpPr>
          <p:nvPr>
            <p:ph sz="quarter" idx="32" hasCustomPrompt="1"/>
          </p:nvPr>
        </p:nvSpPr>
        <p:spPr>
          <a:xfrm>
            <a:off x="6348989" y="1028700"/>
            <a:ext cx="2478018" cy="4800600"/>
          </a:xfrm>
          <a:prstGeom prst="rect">
            <a:avLst/>
          </a:prstGeom>
        </p:spPr>
        <p:txBody>
          <a:bodyPr/>
          <a:lstStyle>
            <a:lvl1pPr marL="0" indent="0">
              <a:lnSpc>
                <a:spcPct val="80000"/>
              </a:lnSpc>
              <a:spcBef>
                <a:spcPts val="0"/>
              </a:spcBef>
              <a:buNone/>
              <a:defRPr sz="2000" b="1">
                <a:solidFill>
                  <a:schemeClr val="accent2">
                    <a:lumMod val="50000"/>
                  </a:schemeClr>
                </a:solidFill>
              </a:defRPr>
            </a:lvl1pPr>
            <a:lvl2pPr marL="137160" indent="-137160">
              <a:buClr>
                <a:schemeClr val="accent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a:t>
            </a:r>
            <a:br>
              <a:rPr lang="en-US" dirty="0"/>
            </a:br>
            <a:r>
              <a:rPr lang="en-US" dirty="0"/>
              <a:t>text styles</a:t>
            </a:r>
          </a:p>
          <a:p>
            <a:pPr marL="137160" lvl="1" indent="-137160" algn="l" defTabSz="685800" rtl="0" eaLnBrk="1" latinLnBrk="0" hangingPunct="1">
              <a:lnSpc>
                <a:spcPct val="100000"/>
              </a:lnSpc>
              <a:spcBef>
                <a:spcPts val="450"/>
              </a:spcBef>
              <a:buClr>
                <a:schemeClr val="accent2">
                  <a:lumMod val="50000"/>
                </a:schemeClr>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0">
            <a:extLst>
              <a:ext uri="{FF2B5EF4-FFF2-40B4-BE49-F238E27FC236}">
                <a16:creationId xmlns:a16="http://schemas.microsoft.com/office/drawing/2014/main" id="{6F201DED-2073-40D7-822B-1D1109155D62}"/>
              </a:ext>
            </a:extLst>
          </p:cNvPr>
          <p:cNvSpPr>
            <a:spLocks noGrp="1"/>
          </p:cNvSpPr>
          <p:nvPr>
            <p:ph sz="quarter" idx="33" hasCustomPrompt="1"/>
          </p:nvPr>
        </p:nvSpPr>
        <p:spPr>
          <a:xfrm>
            <a:off x="9332982" y="1028700"/>
            <a:ext cx="2478018" cy="4800600"/>
          </a:xfrm>
          <a:prstGeom prst="rect">
            <a:avLst/>
          </a:prstGeom>
        </p:spPr>
        <p:txBody>
          <a:bodyPr/>
          <a:lstStyle>
            <a:lvl1pPr marL="0" indent="0">
              <a:lnSpc>
                <a:spcPct val="80000"/>
              </a:lnSpc>
              <a:spcBef>
                <a:spcPts val="0"/>
              </a:spcBef>
              <a:buNone/>
              <a:defRPr sz="2000" b="1">
                <a:solidFill>
                  <a:schemeClr val="accent2">
                    <a:lumMod val="50000"/>
                  </a:schemeClr>
                </a:solidFill>
              </a:defRPr>
            </a:lvl1pPr>
            <a:lvl2pPr marL="137160" indent="-137160">
              <a:buClr>
                <a:schemeClr val="accent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a:t>
            </a:r>
            <a:br>
              <a:rPr lang="en-US" dirty="0"/>
            </a:br>
            <a:r>
              <a:rPr lang="en-US" dirty="0"/>
              <a:t>text styles</a:t>
            </a:r>
          </a:p>
          <a:p>
            <a:pPr marL="137160" lvl="1" indent="-137160" algn="l" defTabSz="685800" rtl="0" eaLnBrk="1" latinLnBrk="0" hangingPunct="1">
              <a:lnSpc>
                <a:spcPct val="100000"/>
              </a:lnSpc>
              <a:spcBef>
                <a:spcPts val="450"/>
              </a:spcBef>
              <a:buClr>
                <a:schemeClr val="accent2">
                  <a:lumMod val="50000"/>
                </a:schemeClr>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740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103999" y="336000"/>
            <a:ext cx="10080000" cy="720000"/>
          </a:xfrm>
        </p:spPr>
        <p:txBody>
          <a:bodyPr/>
          <a:lstStyle>
            <a:lvl1pPr>
              <a:defRPr sz="4800" b="1" i="0">
                <a:latin typeface="Arial"/>
                <a:cs typeface="Arial"/>
              </a:defRPr>
            </a:lvl1pPr>
          </a:lstStyle>
          <a:p>
            <a:r>
              <a:rPr lang="ja-JP" altLang="en-US" dirty="0"/>
              <a:t>マスタ タイトルの書式設定</a:t>
            </a:r>
          </a:p>
        </p:txBody>
      </p:sp>
      <p:sp>
        <p:nvSpPr>
          <p:cNvPr id="3" name="コンテンツ プレースホルダ 2"/>
          <p:cNvSpPr>
            <a:spLocks noGrp="1"/>
          </p:cNvSpPr>
          <p:nvPr>
            <p:ph idx="1"/>
          </p:nvPr>
        </p:nvSpPr>
        <p:spPr>
          <a:xfrm>
            <a:off x="912000" y="1344000"/>
            <a:ext cx="10320000" cy="4464000"/>
          </a:xfrm>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a:xfrm>
            <a:off x="364067" y="6407151"/>
            <a:ext cx="2844800" cy="218016"/>
          </a:xfrm>
        </p:spPr>
        <p:txBody>
          <a:bodyPr/>
          <a:lstStyle>
            <a:lvl1pPr>
              <a:defRPr/>
            </a:lvl1pPr>
          </a:lstStyle>
          <a:p>
            <a:pPr>
              <a:defRPr/>
            </a:pPr>
            <a:fld id="{95EB5C56-4DCB-46C2-BB59-DFF8267E6448}" type="datetime1">
              <a:rPr lang="ja-JP" altLang="en-US"/>
              <a:pPr>
                <a:defRPr/>
              </a:pPr>
              <a:t>2021/10/1</a:t>
            </a:fld>
            <a:endParaRPr lang="ja-JP" altLang="en-US" dirty="0"/>
          </a:p>
        </p:txBody>
      </p:sp>
      <p:sp>
        <p:nvSpPr>
          <p:cNvPr id="5" name="フッター プレースホルダ 4"/>
          <p:cNvSpPr>
            <a:spLocks noGrp="1"/>
          </p:cNvSpPr>
          <p:nvPr>
            <p:ph type="ftr" sz="quarter" idx="11"/>
          </p:nvPr>
        </p:nvSpPr>
        <p:spPr>
          <a:xfrm>
            <a:off x="4165600" y="6407151"/>
            <a:ext cx="3860800" cy="218016"/>
          </a:xfrm>
        </p:spPr>
        <p:txBody>
          <a:bodyPr/>
          <a:lstStyle>
            <a:lvl1pPr>
              <a:defRPr/>
            </a:lvl1pPr>
          </a:lstStyle>
          <a:p>
            <a:pPr>
              <a:defRPr/>
            </a:pPr>
            <a:r>
              <a:rPr lang="en-US" altLang="ja-JP" dirty="0"/>
              <a:t>All Rights Reserved - ADVANTEST CORPORATION</a:t>
            </a:r>
            <a:endParaRPr lang="ja-JP" altLang="en-US"/>
          </a:p>
        </p:txBody>
      </p:sp>
      <p:sp>
        <p:nvSpPr>
          <p:cNvPr id="6" name="スライド番号プレースホルダ 5"/>
          <p:cNvSpPr>
            <a:spLocks noGrp="1"/>
          </p:cNvSpPr>
          <p:nvPr>
            <p:ph type="sldNum" sz="quarter" idx="12"/>
          </p:nvPr>
        </p:nvSpPr>
        <p:spPr>
          <a:xfrm>
            <a:off x="9042400" y="6407151"/>
            <a:ext cx="2844800" cy="218016"/>
          </a:xfrm>
        </p:spPr>
        <p:txBody>
          <a:bodyPr/>
          <a:lstStyle>
            <a:lvl1pPr>
              <a:defRPr/>
            </a:lvl1pPr>
          </a:lstStyle>
          <a:p>
            <a:pPr>
              <a:defRPr/>
            </a:pPr>
            <a:fld id="{6FB05BB4-FD56-481D-8354-8F605160D47D}" type="slidenum">
              <a:rPr lang="ja-JP" altLang="en-US"/>
              <a:pPr>
                <a:defRPr/>
              </a:pPr>
              <a:t>‹#›</a:t>
            </a:fld>
            <a:endParaRPr lang="ja-JP" altLang="en-US"/>
          </a:p>
        </p:txBody>
      </p:sp>
    </p:spTree>
    <p:extLst>
      <p:ext uri="{BB962C8B-B14F-4D97-AF65-F5344CB8AC3E}">
        <p14:creationId xmlns:p14="http://schemas.microsoft.com/office/powerpoint/2010/main" val="317908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4_Title Option 1">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7BC036F-0A2B-4C65-A8A7-57A81A766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8" cy="6857998"/>
          </a:xfrm>
          <a:prstGeom prst="rect">
            <a:avLst/>
          </a:prstGeom>
        </p:spPr>
      </p:pic>
      <p:sp>
        <p:nvSpPr>
          <p:cNvPr id="20" name="Rectangle 19">
            <a:extLst>
              <a:ext uri="{FF2B5EF4-FFF2-40B4-BE49-F238E27FC236}">
                <a16:creationId xmlns:a16="http://schemas.microsoft.com/office/drawing/2014/main" id="{C8ECF2FB-5F34-45C7-8CC5-F48EAFEFE071}"/>
              </a:ext>
            </a:extLst>
          </p:cNvPr>
          <p:cNvSpPr/>
          <p:nvPr/>
        </p:nvSpPr>
        <p:spPr>
          <a:xfrm>
            <a:off x="0" y="-654"/>
            <a:ext cx="12191999" cy="6858654"/>
          </a:xfrm>
          <a:prstGeom prst="rect">
            <a:avLst/>
          </a:prstGeom>
          <a:gradFill flip="none" rotWithShape="1">
            <a:gsLst>
              <a:gs pos="44000">
                <a:srgbClr val="FFFFFF">
                  <a:alpha val="75000"/>
                </a:srgbClr>
              </a:gs>
              <a:gs pos="16000">
                <a:schemeClr val="bg1">
                  <a:alpha val="69000"/>
                </a:schemeClr>
              </a:gs>
              <a:gs pos="76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6" name="Text Placeholder 20">
            <a:extLst>
              <a:ext uri="{FF2B5EF4-FFF2-40B4-BE49-F238E27FC236}">
                <a16:creationId xmlns:a16="http://schemas.microsoft.com/office/drawing/2014/main" id="{F917BD43-F62A-46DA-9F0A-2ADE62D120A1}"/>
              </a:ext>
            </a:extLst>
          </p:cNvPr>
          <p:cNvSpPr>
            <a:spLocks noGrp="1"/>
          </p:cNvSpPr>
          <p:nvPr>
            <p:ph type="body" sz="quarter" idx="12"/>
          </p:nvPr>
        </p:nvSpPr>
        <p:spPr>
          <a:xfrm>
            <a:off x="696684" y="1628777"/>
            <a:ext cx="6229051" cy="2218044"/>
          </a:xfrm>
          <a:prstGeom prst="rect">
            <a:avLst/>
          </a:prstGeom>
        </p:spPr>
        <p:txBody>
          <a:bodyPr tIns="0" bIns="0" anchor="b"/>
          <a:lstStyle>
            <a:lvl1pPr marL="0" indent="0" algn="l">
              <a:lnSpc>
                <a:spcPct val="80000"/>
              </a:lnSpc>
              <a:spcBef>
                <a:spcPts val="0"/>
              </a:spcBef>
              <a:buNone/>
              <a:defRPr sz="3600" b="1" cap="none" baseline="0">
                <a:solidFill>
                  <a:schemeClr val="accent6"/>
                </a:solidFill>
                <a:latin typeface="+mj-lt"/>
              </a:defRPr>
            </a:lvl1pPr>
          </a:lstStyle>
          <a:p>
            <a:pPr lvl="0"/>
            <a:r>
              <a:rPr lang="en-US"/>
              <a:t>Edit Master text styles</a:t>
            </a:r>
          </a:p>
        </p:txBody>
      </p:sp>
      <p:sp>
        <p:nvSpPr>
          <p:cNvPr id="9" name="Text Placeholder 20">
            <a:extLst>
              <a:ext uri="{FF2B5EF4-FFF2-40B4-BE49-F238E27FC236}">
                <a16:creationId xmlns:a16="http://schemas.microsoft.com/office/drawing/2014/main" id="{F817AFCC-2AE6-4BB5-B8A9-E11573BF40CB}"/>
              </a:ext>
            </a:extLst>
          </p:cNvPr>
          <p:cNvSpPr>
            <a:spLocks noGrp="1"/>
          </p:cNvSpPr>
          <p:nvPr>
            <p:ph type="body" sz="quarter" idx="13"/>
          </p:nvPr>
        </p:nvSpPr>
        <p:spPr>
          <a:xfrm>
            <a:off x="696684" y="4095179"/>
            <a:ext cx="6229051" cy="1105059"/>
          </a:xfrm>
          <a:prstGeom prst="rect">
            <a:avLst/>
          </a:prstGeom>
        </p:spPr>
        <p:txBody>
          <a:bodyPr tIns="0" bIns="0"/>
          <a:lstStyle>
            <a:lvl1pPr marL="0" indent="0" algn="l">
              <a:buNone/>
              <a:defRPr sz="2400" b="0">
                <a:solidFill>
                  <a:schemeClr val="tx2"/>
                </a:solidFill>
              </a:defRPr>
            </a:lvl1pPr>
          </a:lstStyle>
          <a:p>
            <a:pPr lvl="0"/>
            <a:r>
              <a:rPr lang="en-US"/>
              <a:t>Edit Master text styles</a:t>
            </a:r>
          </a:p>
        </p:txBody>
      </p:sp>
      <p:cxnSp>
        <p:nvCxnSpPr>
          <p:cNvPr id="29" name="Straight Connector 28">
            <a:extLst>
              <a:ext uri="{FF2B5EF4-FFF2-40B4-BE49-F238E27FC236}">
                <a16:creationId xmlns:a16="http://schemas.microsoft.com/office/drawing/2014/main" id="{8F5FEC0B-8B3C-4DD6-8041-272F470D202B}"/>
              </a:ext>
            </a:extLst>
          </p:cNvPr>
          <p:cNvCxnSpPr>
            <a:cxnSpLocks/>
          </p:cNvCxnSpPr>
          <p:nvPr/>
        </p:nvCxnSpPr>
        <p:spPr>
          <a:xfrm>
            <a:off x="696684" y="3945823"/>
            <a:ext cx="10627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2" name="Group 4">
            <a:extLst>
              <a:ext uri="{FF2B5EF4-FFF2-40B4-BE49-F238E27FC236}">
                <a16:creationId xmlns:a16="http://schemas.microsoft.com/office/drawing/2014/main" id="{5779791F-11C4-404A-8BE7-83CDACFD23E2}"/>
              </a:ext>
            </a:extLst>
          </p:cNvPr>
          <p:cNvGrpSpPr>
            <a:grpSpLocks noChangeAspect="1"/>
          </p:cNvGrpSpPr>
          <p:nvPr/>
        </p:nvGrpSpPr>
        <p:grpSpPr bwMode="auto">
          <a:xfrm>
            <a:off x="696683" y="675834"/>
            <a:ext cx="2616956" cy="322809"/>
            <a:chOff x="329" y="2049"/>
            <a:chExt cx="1897" cy="234"/>
          </a:xfrm>
        </p:grpSpPr>
        <p:sp>
          <p:nvSpPr>
            <p:cNvPr id="43" name="Freeform 5">
              <a:extLst>
                <a:ext uri="{FF2B5EF4-FFF2-40B4-BE49-F238E27FC236}">
                  <a16:creationId xmlns:a16="http://schemas.microsoft.com/office/drawing/2014/main" id="{154BBB61-6DB3-4ED8-8DAE-A1452D4AF5FF}"/>
                </a:ext>
              </a:extLst>
            </p:cNvPr>
            <p:cNvSpPr>
              <a:spLocks noEditPoints="1"/>
            </p:cNvSpPr>
            <p:nvPr userDrawn="1"/>
          </p:nvSpPr>
          <p:spPr bwMode="auto">
            <a:xfrm>
              <a:off x="599" y="2053"/>
              <a:ext cx="207" cy="226"/>
            </a:xfrm>
            <a:custGeom>
              <a:avLst/>
              <a:gdLst>
                <a:gd name="T0" fmla="*/ 66 w 101"/>
                <a:gd name="T1" fmla="*/ 2 h 107"/>
                <a:gd name="T2" fmla="*/ 42 w 101"/>
                <a:gd name="T3" fmla="*/ 0 h 107"/>
                <a:gd name="T4" fmla="*/ 4 w 101"/>
                <a:gd name="T5" fmla="*/ 0 h 107"/>
                <a:gd name="T6" fmla="*/ 0 w 101"/>
                <a:gd name="T7" fmla="*/ 4 h 107"/>
                <a:gd name="T8" fmla="*/ 0 w 101"/>
                <a:gd name="T9" fmla="*/ 103 h 107"/>
                <a:gd name="T10" fmla="*/ 4 w 101"/>
                <a:gd name="T11" fmla="*/ 107 h 107"/>
                <a:gd name="T12" fmla="*/ 42 w 101"/>
                <a:gd name="T13" fmla="*/ 107 h 107"/>
                <a:gd name="T14" fmla="*/ 66 w 101"/>
                <a:gd name="T15" fmla="*/ 105 h 107"/>
                <a:gd name="T16" fmla="*/ 101 w 101"/>
                <a:gd name="T17" fmla="*/ 53 h 107"/>
                <a:gd name="T18" fmla="*/ 66 w 101"/>
                <a:gd name="T19" fmla="*/ 2 h 107"/>
                <a:gd name="T20" fmla="*/ 56 w 101"/>
                <a:gd name="T21" fmla="*/ 78 h 107"/>
                <a:gd name="T22" fmla="*/ 46 w 101"/>
                <a:gd name="T23" fmla="*/ 80 h 107"/>
                <a:gd name="T24" fmla="*/ 32 w 101"/>
                <a:gd name="T25" fmla="*/ 80 h 107"/>
                <a:gd name="T26" fmla="*/ 32 w 101"/>
                <a:gd name="T27" fmla="*/ 27 h 107"/>
                <a:gd name="T28" fmla="*/ 46 w 101"/>
                <a:gd name="T29" fmla="*/ 27 h 107"/>
                <a:gd name="T30" fmla="*/ 55 w 101"/>
                <a:gd name="T31" fmla="*/ 29 h 107"/>
                <a:gd name="T32" fmla="*/ 69 w 101"/>
                <a:gd name="T33" fmla="*/ 54 h 107"/>
                <a:gd name="T34" fmla="*/ 56 w 101"/>
                <a:gd name="T35" fmla="*/ 7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07">
                  <a:moveTo>
                    <a:pt x="66" y="2"/>
                  </a:moveTo>
                  <a:cubicBezTo>
                    <a:pt x="56" y="0"/>
                    <a:pt x="45" y="0"/>
                    <a:pt x="42" y="0"/>
                  </a:cubicBezTo>
                  <a:cubicBezTo>
                    <a:pt x="4" y="0"/>
                    <a:pt x="4" y="0"/>
                    <a:pt x="4" y="0"/>
                  </a:cubicBezTo>
                  <a:cubicBezTo>
                    <a:pt x="1" y="0"/>
                    <a:pt x="0" y="1"/>
                    <a:pt x="0" y="4"/>
                  </a:cubicBezTo>
                  <a:cubicBezTo>
                    <a:pt x="0" y="103"/>
                    <a:pt x="0" y="103"/>
                    <a:pt x="0" y="103"/>
                  </a:cubicBezTo>
                  <a:cubicBezTo>
                    <a:pt x="0" y="105"/>
                    <a:pt x="1" y="107"/>
                    <a:pt x="4" y="107"/>
                  </a:cubicBezTo>
                  <a:cubicBezTo>
                    <a:pt x="42" y="107"/>
                    <a:pt x="42" y="107"/>
                    <a:pt x="42" y="107"/>
                  </a:cubicBezTo>
                  <a:cubicBezTo>
                    <a:pt x="45" y="107"/>
                    <a:pt x="58" y="107"/>
                    <a:pt x="66" y="105"/>
                  </a:cubicBezTo>
                  <a:cubicBezTo>
                    <a:pt x="81" y="101"/>
                    <a:pt x="101" y="89"/>
                    <a:pt x="101" y="53"/>
                  </a:cubicBezTo>
                  <a:cubicBezTo>
                    <a:pt x="101" y="20"/>
                    <a:pt x="81" y="7"/>
                    <a:pt x="66" y="2"/>
                  </a:cubicBezTo>
                  <a:close/>
                  <a:moveTo>
                    <a:pt x="56" y="78"/>
                  </a:moveTo>
                  <a:cubicBezTo>
                    <a:pt x="52" y="80"/>
                    <a:pt x="47" y="80"/>
                    <a:pt x="46" y="80"/>
                  </a:cubicBezTo>
                  <a:cubicBezTo>
                    <a:pt x="32" y="80"/>
                    <a:pt x="32" y="80"/>
                    <a:pt x="32" y="80"/>
                  </a:cubicBezTo>
                  <a:cubicBezTo>
                    <a:pt x="32" y="27"/>
                    <a:pt x="32" y="27"/>
                    <a:pt x="32" y="27"/>
                  </a:cubicBezTo>
                  <a:cubicBezTo>
                    <a:pt x="46" y="27"/>
                    <a:pt x="46" y="27"/>
                    <a:pt x="46" y="27"/>
                  </a:cubicBezTo>
                  <a:cubicBezTo>
                    <a:pt x="48" y="27"/>
                    <a:pt x="52" y="27"/>
                    <a:pt x="55" y="29"/>
                  </a:cubicBezTo>
                  <a:cubicBezTo>
                    <a:pt x="62" y="31"/>
                    <a:pt x="69" y="38"/>
                    <a:pt x="69" y="54"/>
                  </a:cubicBezTo>
                  <a:cubicBezTo>
                    <a:pt x="69" y="70"/>
                    <a:pt x="61" y="76"/>
                    <a:pt x="56" y="78"/>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6">
              <a:extLst>
                <a:ext uri="{FF2B5EF4-FFF2-40B4-BE49-F238E27FC236}">
                  <a16:creationId xmlns:a16="http://schemas.microsoft.com/office/drawing/2014/main" id="{664001C2-825D-40A3-9A94-9C14A6C64D3C}"/>
                </a:ext>
              </a:extLst>
            </p:cNvPr>
            <p:cNvSpPr>
              <a:spLocks/>
            </p:cNvSpPr>
            <p:nvPr userDrawn="1"/>
          </p:nvSpPr>
          <p:spPr bwMode="auto">
            <a:xfrm>
              <a:off x="1821" y="2049"/>
              <a:ext cx="199" cy="234"/>
            </a:xfrm>
            <a:custGeom>
              <a:avLst/>
              <a:gdLst>
                <a:gd name="T0" fmla="*/ 67 w 97"/>
                <a:gd name="T1" fmla="*/ 44 h 111"/>
                <a:gd name="T2" fmla="*/ 34 w 97"/>
                <a:gd name="T3" fmla="*/ 30 h 111"/>
                <a:gd name="T4" fmla="*/ 47 w 97"/>
                <a:gd name="T5" fmla="*/ 23 h 111"/>
                <a:gd name="T6" fmla="*/ 56 w 97"/>
                <a:gd name="T7" fmla="*/ 25 h 111"/>
                <a:gd name="T8" fmla="*/ 60 w 97"/>
                <a:gd name="T9" fmla="*/ 29 h 111"/>
                <a:gd name="T10" fmla="*/ 65 w 97"/>
                <a:gd name="T11" fmla="*/ 33 h 111"/>
                <a:gd name="T12" fmla="*/ 87 w 97"/>
                <a:gd name="T13" fmla="*/ 33 h 111"/>
                <a:gd name="T14" fmla="*/ 91 w 97"/>
                <a:gd name="T15" fmla="*/ 28 h 111"/>
                <a:gd name="T16" fmla="*/ 48 w 97"/>
                <a:gd name="T17" fmla="*/ 0 h 111"/>
                <a:gd name="T18" fmla="*/ 3 w 97"/>
                <a:gd name="T19" fmla="*/ 32 h 111"/>
                <a:gd name="T20" fmla="*/ 41 w 97"/>
                <a:gd name="T21" fmla="*/ 66 h 111"/>
                <a:gd name="T22" fmla="*/ 64 w 97"/>
                <a:gd name="T23" fmla="*/ 78 h 111"/>
                <a:gd name="T24" fmla="*/ 50 w 97"/>
                <a:gd name="T25" fmla="*/ 87 h 111"/>
                <a:gd name="T26" fmla="*/ 35 w 97"/>
                <a:gd name="T27" fmla="*/ 80 h 111"/>
                <a:gd name="T28" fmla="*/ 33 w 97"/>
                <a:gd name="T29" fmla="*/ 77 h 111"/>
                <a:gd name="T30" fmla="*/ 30 w 97"/>
                <a:gd name="T31" fmla="*/ 74 h 111"/>
                <a:gd name="T32" fmla="*/ 4 w 97"/>
                <a:gd name="T33" fmla="*/ 74 h 111"/>
                <a:gd name="T34" fmla="*/ 0 w 97"/>
                <a:gd name="T35" fmla="*/ 78 h 111"/>
                <a:gd name="T36" fmla="*/ 48 w 97"/>
                <a:gd name="T37" fmla="*/ 111 h 111"/>
                <a:gd name="T38" fmla="*/ 97 w 97"/>
                <a:gd name="T39" fmla="*/ 75 h 111"/>
                <a:gd name="T40" fmla="*/ 67 w 97"/>
                <a:gd name="T41"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11">
                  <a:moveTo>
                    <a:pt x="67" y="44"/>
                  </a:moveTo>
                  <a:cubicBezTo>
                    <a:pt x="52" y="39"/>
                    <a:pt x="35" y="38"/>
                    <a:pt x="34" y="30"/>
                  </a:cubicBezTo>
                  <a:cubicBezTo>
                    <a:pt x="34" y="24"/>
                    <a:pt x="44" y="23"/>
                    <a:pt x="47" y="23"/>
                  </a:cubicBezTo>
                  <a:cubicBezTo>
                    <a:pt x="50" y="23"/>
                    <a:pt x="54" y="24"/>
                    <a:pt x="56" y="25"/>
                  </a:cubicBezTo>
                  <a:cubicBezTo>
                    <a:pt x="58" y="26"/>
                    <a:pt x="59" y="27"/>
                    <a:pt x="60" y="29"/>
                  </a:cubicBezTo>
                  <a:cubicBezTo>
                    <a:pt x="61" y="31"/>
                    <a:pt x="61" y="33"/>
                    <a:pt x="65" y="33"/>
                  </a:cubicBezTo>
                  <a:cubicBezTo>
                    <a:pt x="69" y="33"/>
                    <a:pt x="87" y="33"/>
                    <a:pt x="87" y="33"/>
                  </a:cubicBezTo>
                  <a:cubicBezTo>
                    <a:pt x="89" y="33"/>
                    <a:pt x="91" y="31"/>
                    <a:pt x="91" y="28"/>
                  </a:cubicBezTo>
                  <a:cubicBezTo>
                    <a:pt x="87" y="3"/>
                    <a:pt x="62" y="0"/>
                    <a:pt x="48" y="0"/>
                  </a:cubicBezTo>
                  <a:cubicBezTo>
                    <a:pt x="25" y="0"/>
                    <a:pt x="3" y="7"/>
                    <a:pt x="3" y="32"/>
                  </a:cubicBezTo>
                  <a:cubicBezTo>
                    <a:pt x="3" y="54"/>
                    <a:pt x="24" y="61"/>
                    <a:pt x="41" y="66"/>
                  </a:cubicBezTo>
                  <a:cubicBezTo>
                    <a:pt x="60" y="71"/>
                    <a:pt x="64" y="73"/>
                    <a:pt x="64" y="78"/>
                  </a:cubicBezTo>
                  <a:cubicBezTo>
                    <a:pt x="64" y="85"/>
                    <a:pt x="54" y="87"/>
                    <a:pt x="50" y="87"/>
                  </a:cubicBezTo>
                  <a:cubicBezTo>
                    <a:pt x="45" y="87"/>
                    <a:pt x="37" y="86"/>
                    <a:pt x="35" y="80"/>
                  </a:cubicBezTo>
                  <a:cubicBezTo>
                    <a:pt x="34" y="79"/>
                    <a:pt x="34" y="78"/>
                    <a:pt x="33" y="77"/>
                  </a:cubicBezTo>
                  <a:cubicBezTo>
                    <a:pt x="33" y="76"/>
                    <a:pt x="32" y="74"/>
                    <a:pt x="30" y="74"/>
                  </a:cubicBezTo>
                  <a:cubicBezTo>
                    <a:pt x="4" y="74"/>
                    <a:pt x="4" y="74"/>
                    <a:pt x="4" y="74"/>
                  </a:cubicBezTo>
                  <a:cubicBezTo>
                    <a:pt x="2" y="74"/>
                    <a:pt x="0" y="76"/>
                    <a:pt x="0" y="78"/>
                  </a:cubicBezTo>
                  <a:cubicBezTo>
                    <a:pt x="2" y="102"/>
                    <a:pt x="27" y="111"/>
                    <a:pt x="48" y="111"/>
                  </a:cubicBezTo>
                  <a:cubicBezTo>
                    <a:pt x="72" y="111"/>
                    <a:pt x="97" y="100"/>
                    <a:pt x="97" y="75"/>
                  </a:cubicBezTo>
                  <a:cubicBezTo>
                    <a:pt x="97" y="56"/>
                    <a:pt x="82" y="48"/>
                    <a:pt x="67" y="44"/>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7">
              <a:extLst>
                <a:ext uri="{FF2B5EF4-FFF2-40B4-BE49-F238E27FC236}">
                  <a16:creationId xmlns:a16="http://schemas.microsoft.com/office/drawing/2014/main" id="{5E2CC466-5166-416F-B8E4-4AB831C766CB}"/>
                </a:ext>
              </a:extLst>
            </p:cNvPr>
            <p:cNvSpPr>
              <a:spLocks/>
            </p:cNvSpPr>
            <p:nvPr userDrawn="1"/>
          </p:nvSpPr>
          <p:spPr bwMode="auto">
            <a:xfrm>
              <a:off x="792" y="2053"/>
              <a:ext cx="226" cy="226"/>
            </a:xfrm>
            <a:custGeom>
              <a:avLst/>
              <a:gdLst>
                <a:gd name="T0" fmla="*/ 106 w 110"/>
                <a:gd name="T1" fmla="*/ 0 h 107"/>
                <a:gd name="T2" fmla="*/ 82 w 110"/>
                <a:gd name="T3" fmla="*/ 0 h 107"/>
                <a:gd name="T4" fmla="*/ 77 w 110"/>
                <a:gd name="T5" fmla="*/ 4 h 107"/>
                <a:gd name="T6" fmla="*/ 55 w 110"/>
                <a:gd name="T7" fmla="*/ 63 h 107"/>
                <a:gd name="T8" fmla="*/ 33 w 110"/>
                <a:gd name="T9" fmla="*/ 4 h 107"/>
                <a:gd name="T10" fmla="*/ 27 w 110"/>
                <a:gd name="T11" fmla="*/ 0 h 107"/>
                <a:gd name="T12" fmla="*/ 3 w 110"/>
                <a:gd name="T13" fmla="*/ 0 h 107"/>
                <a:gd name="T14" fmla="*/ 1 w 110"/>
                <a:gd name="T15" fmla="*/ 4 h 107"/>
                <a:gd name="T16" fmla="*/ 37 w 110"/>
                <a:gd name="T17" fmla="*/ 103 h 107"/>
                <a:gd name="T18" fmla="*/ 43 w 110"/>
                <a:gd name="T19" fmla="*/ 107 h 107"/>
                <a:gd name="T20" fmla="*/ 67 w 110"/>
                <a:gd name="T21" fmla="*/ 107 h 107"/>
                <a:gd name="T22" fmla="*/ 72 w 110"/>
                <a:gd name="T23" fmla="*/ 103 h 107"/>
                <a:gd name="T24" fmla="*/ 109 w 110"/>
                <a:gd name="T25" fmla="*/ 4 h 107"/>
                <a:gd name="T26" fmla="*/ 106 w 110"/>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07">
                  <a:moveTo>
                    <a:pt x="106" y="0"/>
                  </a:moveTo>
                  <a:cubicBezTo>
                    <a:pt x="82" y="0"/>
                    <a:pt x="82" y="0"/>
                    <a:pt x="82" y="0"/>
                  </a:cubicBezTo>
                  <a:cubicBezTo>
                    <a:pt x="80" y="0"/>
                    <a:pt x="77" y="1"/>
                    <a:pt x="77" y="4"/>
                  </a:cubicBezTo>
                  <a:cubicBezTo>
                    <a:pt x="55" y="63"/>
                    <a:pt x="55" y="63"/>
                    <a:pt x="55" y="63"/>
                  </a:cubicBezTo>
                  <a:cubicBezTo>
                    <a:pt x="33" y="4"/>
                    <a:pt x="33" y="4"/>
                    <a:pt x="33" y="4"/>
                  </a:cubicBezTo>
                  <a:cubicBezTo>
                    <a:pt x="32" y="1"/>
                    <a:pt x="29" y="0"/>
                    <a:pt x="27" y="0"/>
                  </a:cubicBezTo>
                  <a:cubicBezTo>
                    <a:pt x="3" y="0"/>
                    <a:pt x="3" y="0"/>
                    <a:pt x="3" y="0"/>
                  </a:cubicBezTo>
                  <a:cubicBezTo>
                    <a:pt x="1" y="0"/>
                    <a:pt x="0" y="1"/>
                    <a:pt x="1" y="4"/>
                  </a:cubicBezTo>
                  <a:cubicBezTo>
                    <a:pt x="37" y="103"/>
                    <a:pt x="37" y="103"/>
                    <a:pt x="37" y="103"/>
                  </a:cubicBezTo>
                  <a:cubicBezTo>
                    <a:pt x="38" y="105"/>
                    <a:pt x="40" y="107"/>
                    <a:pt x="43" y="107"/>
                  </a:cubicBezTo>
                  <a:cubicBezTo>
                    <a:pt x="67" y="107"/>
                    <a:pt x="67" y="107"/>
                    <a:pt x="67" y="107"/>
                  </a:cubicBezTo>
                  <a:cubicBezTo>
                    <a:pt x="69" y="107"/>
                    <a:pt x="71" y="105"/>
                    <a:pt x="72" y="103"/>
                  </a:cubicBezTo>
                  <a:cubicBezTo>
                    <a:pt x="109" y="4"/>
                    <a:pt x="109" y="4"/>
                    <a:pt x="109" y="4"/>
                  </a:cubicBezTo>
                  <a:cubicBezTo>
                    <a:pt x="110" y="1"/>
                    <a:pt x="108" y="0"/>
                    <a:pt x="106"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8">
              <a:extLst>
                <a:ext uri="{FF2B5EF4-FFF2-40B4-BE49-F238E27FC236}">
                  <a16:creationId xmlns:a16="http://schemas.microsoft.com/office/drawing/2014/main" id="{8B67DFBD-5A54-4FD5-8AB6-67BA5DCC7C00}"/>
                </a:ext>
              </a:extLst>
            </p:cNvPr>
            <p:cNvSpPr>
              <a:spLocks/>
            </p:cNvSpPr>
            <p:nvPr userDrawn="1"/>
          </p:nvSpPr>
          <p:spPr bwMode="auto">
            <a:xfrm>
              <a:off x="965" y="2053"/>
              <a:ext cx="230" cy="226"/>
            </a:xfrm>
            <a:custGeom>
              <a:avLst/>
              <a:gdLst>
                <a:gd name="T0" fmla="*/ 74 w 112"/>
                <a:gd name="T1" fmla="*/ 4 h 107"/>
                <a:gd name="T2" fmla="*/ 69 w 112"/>
                <a:gd name="T3" fmla="*/ 0 h 107"/>
                <a:gd name="T4" fmla="*/ 43 w 112"/>
                <a:gd name="T5" fmla="*/ 0 h 107"/>
                <a:gd name="T6" fmla="*/ 38 w 112"/>
                <a:gd name="T7" fmla="*/ 4 h 107"/>
                <a:gd name="T8" fmla="*/ 1 w 112"/>
                <a:gd name="T9" fmla="*/ 103 h 107"/>
                <a:gd name="T10" fmla="*/ 4 w 112"/>
                <a:gd name="T11" fmla="*/ 107 h 107"/>
                <a:gd name="T12" fmla="*/ 55 w 112"/>
                <a:gd name="T13" fmla="*/ 107 h 107"/>
                <a:gd name="T14" fmla="*/ 61 w 112"/>
                <a:gd name="T15" fmla="*/ 103 h 107"/>
                <a:gd name="T16" fmla="*/ 66 w 112"/>
                <a:gd name="T17" fmla="*/ 88 h 107"/>
                <a:gd name="T18" fmla="*/ 62 w 112"/>
                <a:gd name="T19" fmla="*/ 83 h 107"/>
                <a:gd name="T20" fmla="*/ 41 w 112"/>
                <a:gd name="T21" fmla="*/ 83 h 107"/>
                <a:gd name="T22" fmla="*/ 56 w 112"/>
                <a:gd name="T23" fmla="*/ 41 h 107"/>
                <a:gd name="T24" fmla="*/ 79 w 112"/>
                <a:gd name="T25" fmla="*/ 103 h 107"/>
                <a:gd name="T26" fmla="*/ 84 w 112"/>
                <a:gd name="T27" fmla="*/ 107 h 107"/>
                <a:gd name="T28" fmla="*/ 108 w 112"/>
                <a:gd name="T29" fmla="*/ 107 h 107"/>
                <a:gd name="T30" fmla="*/ 111 w 112"/>
                <a:gd name="T31" fmla="*/ 103 h 107"/>
                <a:gd name="T32" fmla="*/ 74 w 112"/>
                <a:gd name="T33"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7">
                  <a:moveTo>
                    <a:pt x="74" y="4"/>
                  </a:moveTo>
                  <a:cubicBezTo>
                    <a:pt x="74" y="1"/>
                    <a:pt x="71" y="0"/>
                    <a:pt x="69" y="0"/>
                  </a:cubicBezTo>
                  <a:cubicBezTo>
                    <a:pt x="43" y="0"/>
                    <a:pt x="43" y="0"/>
                    <a:pt x="43" y="0"/>
                  </a:cubicBezTo>
                  <a:cubicBezTo>
                    <a:pt x="41" y="0"/>
                    <a:pt x="38" y="1"/>
                    <a:pt x="38" y="4"/>
                  </a:cubicBezTo>
                  <a:cubicBezTo>
                    <a:pt x="1" y="103"/>
                    <a:pt x="1" y="103"/>
                    <a:pt x="1" y="103"/>
                  </a:cubicBezTo>
                  <a:cubicBezTo>
                    <a:pt x="0" y="105"/>
                    <a:pt x="1" y="107"/>
                    <a:pt x="4" y="107"/>
                  </a:cubicBezTo>
                  <a:cubicBezTo>
                    <a:pt x="55" y="107"/>
                    <a:pt x="55" y="107"/>
                    <a:pt x="55" y="107"/>
                  </a:cubicBezTo>
                  <a:cubicBezTo>
                    <a:pt x="57" y="107"/>
                    <a:pt x="60" y="105"/>
                    <a:pt x="61" y="103"/>
                  </a:cubicBezTo>
                  <a:cubicBezTo>
                    <a:pt x="66" y="88"/>
                    <a:pt x="66" y="88"/>
                    <a:pt x="66" y="88"/>
                  </a:cubicBezTo>
                  <a:cubicBezTo>
                    <a:pt x="67" y="85"/>
                    <a:pt x="65" y="83"/>
                    <a:pt x="62" y="83"/>
                  </a:cubicBezTo>
                  <a:cubicBezTo>
                    <a:pt x="41" y="83"/>
                    <a:pt x="41" y="83"/>
                    <a:pt x="41" y="83"/>
                  </a:cubicBezTo>
                  <a:cubicBezTo>
                    <a:pt x="56" y="41"/>
                    <a:pt x="56" y="41"/>
                    <a:pt x="56" y="41"/>
                  </a:cubicBezTo>
                  <a:cubicBezTo>
                    <a:pt x="79" y="103"/>
                    <a:pt x="79" y="103"/>
                    <a:pt x="79" y="103"/>
                  </a:cubicBezTo>
                  <a:cubicBezTo>
                    <a:pt x="80" y="105"/>
                    <a:pt x="82" y="107"/>
                    <a:pt x="84" y="107"/>
                  </a:cubicBezTo>
                  <a:cubicBezTo>
                    <a:pt x="108" y="107"/>
                    <a:pt x="108" y="107"/>
                    <a:pt x="108" y="107"/>
                  </a:cubicBezTo>
                  <a:cubicBezTo>
                    <a:pt x="111" y="107"/>
                    <a:pt x="112" y="105"/>
                    <a:pt x="111" y="103"/>
                  </a:cubicBezTo>
                  <a:lnTo>
                    <a:pt x="74" y="4"/>
                  </a:ln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9">
              <a:extLst>
                <a:ext uri="{FF2B5EF4-FFF2-40B4-BE49-F238E27FC236}">
                  <a16:creationId xmlns:a16="http://schemas.microsoft.com/office/drawing/2014/main" id="{5473E528-4E38-4D8E-997B-A7BDBD24413A}"/>
                </a:ext>
              </a:extLst>
            </p:cNvPr>
            <p:cNvSpPr>
              <a:spLocks/>
            </p:cNvSpPr>
            <p:nvPr userDrawn="1"/>
          </p:nvSpPr>
          <p:spPr bwMode="auto">
            <a:xfrm>
              <a:off x="1199" y="2053"/>
              <a:ext cx="202" cy="226"/>
            </a:xfrm>
            <a:custGeom>
              <a:avLst/>
              <a:gdLst>
                <a:gd name="T0" fmla="*/ 94 w 98"/>
                <a:gd name="T1" fmla="*/ 0 h 107"/>
                <a:gd name="T2" fmla="*/ 70 w 98"/>
                <a:gd name="T3" fmla="*/ 0 h 107"/>
                <a:gd name="T4" fmla="*/ 66 w 98"/>
                <a:gd name="T5" fmla="*/ 4 h 107"/>
                <a:gd name="T6" fmla="*/ 66 w 98"/>
                <a:gd name="T7" fmla="*/ 55 h 107"/>
                <a:gd name="T8" fmla="*/ 34 w 98"/>
                <a:gd name="T9" fmla="*/ 3 h 107"/>
                <a:gd name="T10" fmla="*/ 27 w 98"/>
                <a:gd name="T11" fmla="*/ 0 h 107"/>
                <a:gd name="T12" fmla="*/ 4 w 98"/>
                <a:gd name="T13" fmla="*/ 0 h 107"/>
                <a:gd name="T14" fmla="*/ 0 w 98"/>
                <a:gd name="T15" fmla="*/ 4 h 107"/>
                <a:gd name="T16" fmla="*/ 0 w 98"/>
                <a:gd name="T17" fmla="*/ 103 h 107"/>
                <a:gd name="T18" fmla="*/ 5 w 98"/>
                <a:gd name="T19" fmla="*/ 107 h 107"/>
                <a:gd name="T20" fmla="*/ 28 w 98"/>
                <a:gd name="T21" fmla="*/ 107 h 107"/>
                <a:gd name="T22" fmla="*/ 33 w 98"/>
                <a:gd name="T23" fmla="*/ 103 h 107"/>
                <a:gd name="T24" fmla="*/ 33 w 98"/>
                <a:gd name="T25" fmla="*/ 53 h 107"/>
                <a:gd name="T26" fmla="*/ 64 w 98"/>
                <a:gd name="T27" fmla="*/ 103 h 107"/>
                <a:gd name="T28" fmla="*/ 70 w 98"/>
                <a:gd name="T29" fmla="*/ 107 h 107"/>
                <a:gd name="T30" fmla="*/ 94 w 98"/>
                <a:gd name="T31" fmla="*/ 107 h 107"/>
                <a:gd name="T32" fmla="*/ 98 w 98"/>
                <a:gd name="T33" fmla="*/ 103 h 107"/>
                <a:gd name="T34" fmla="*/ 98 w 98"/>
                <a:gd name="T35" fmla="*/ 4 h 107"/>
                <a:gd name="T36" fmla="*/ 94 w 98"/>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07">
                  <a:moveTo>
                    <a:pt x="94" y="0"/>
                  </a:moveTo>
                  <a:cubicBezTo>
                    <a:pt x="70" y="0"/>
                    <a:pt x="70" y="0"/>
                    <a:pt x="70" y="0"/>
                  </a:cubicBezTo>
                  <a:cubicBezTo>
                    <a:pt x="68" y="0"/>
                    <a:pt x="66" y="1"/>
                    <a:pt x="66" y="4"/>
                  </a:cubicBezTo>
                  <a:cubicBezTo>
                    <a:pt x="66" y="55"/>
                    <a:pt x="66" y="55"/>
                    <a:pt x="66" y="55"/>
                  </a:cubicBezTo>
                  <a:cubicBezTo>
                    <a:pt x="34" y="3"/>
                    <a:pt x="34" y="3"/>
                    <a:pt x="34" y="3"/>
                  </a:cubicBezTo>
                  <a:cubicBezTo>
                    <a:pt x="32" y="1"/>
                    <a:pt x="29" y="0"/>
                    <a:pt x="27" y="0"/>
                  </a:cubicBezTo>
                  <a:cubicBezTo>
                    <a:pt x="4" y="0"/>
                    <a:pt x="4" y="0"/>
                    <a:pt x="4" y="0"/>
                  </a:cubicBezTo>
                  <a:cubicBezTo>
                    <a:pt x="2" y="0"/>
                    <a:pt x="0" y="2"/>
                    <a:pt x="0" y="4"/>
                  </a:cubicBezTo>
                  <a:cubicBezTo>
                    <a:pt x="0" y="103"/>
                    <a:pt x="0" y="103"/>
                    <a:pt x="0" y="103"/>
                  </a:cubicBezTo>
                  <a:cubicBezTo>
                    <a:pt x="0" y="105"/>
                    <a:pt x="2" y="107"/>
                    <a:pt x="5" y="107"/>
                  </a:cubicBezTo>
                  <a:cubicBezTo>
                    <a:pt x="28" y="107"/>
                    <a:pt x="28" y="107"/>
                    <a:pt x="28" y="107"/>
                  </a:cubicBezTo>
                  <a:cubicBezTo>
                    <a:pt x="31" y="107"/>
                    <a:pt x="33" y="105"/>
                    <a:pt x="33" y="103"/>
                  </a:cubicBezTo>
                  <a:cubicBezTo>
                    <a:pt x="33" y="53"/>
                    <a:pt x="33" y="53"/>
                    <a:pt x="33" y="53"/>
                  </a:cubicBezTo>
                  <a:cubicBezTo>
                    <a:pt x="64" y="103"/>
                    <a:pt x="64" y="103"/>
                    <a:pt x="64" y="103"/>
                  </a:cubicBezTo>
                  <a:cubicBezTo>
                    <a:pt x="65" y="105"/>
                    <a:pt x="68" y="107"/>
                    <a:pt x="70" y="107"/>
                  </a:cubicBezTo>
                  <a:cubicBezTo>
                    <a:pt x="94" y="107"/>
                    <a:pt x="94" y="107"/>
                    <a:pt x="94" y="107"/>
                  </a:cubicBezTo>
                  <a:cubicBezTo>
                    <a:pt x="96" y="107"/>
                    <a:pt x="98" y="105"/>
                    <a:pt x="98" y="103"/>
                  </a:cubicBezTo>
                  <a:cubicBezTo>
                    <a:pt x="98" y="4"/>
                    <a:pt x="98" y="4"/>
                    <a:pt x="98" y="4"/>
                  </a:cubicBezTo>
                  <a:cubicBezTo>
                    <a:pt x="98" y="1"/>
                    <a:pt x="96" y="0"/>
                    <a:pt x="94"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0">
              <a:extLst>
                <a:ext uri="{FF2B5EF4-FFF2-40B4-BE49-F238E27FC236}">
                  <a16:creationId xmlns:a16="http://schemas.microsoft.com/office/drawing/2014/main" id="{C50CA49B-D057-43EE-9181-FC0F61B9ADF8}"/>
                </a:ext>
              </a:extLst>
            </p:cNvPr>
            <p:cNvSpPr>
              <a:spLocks/>
            </p:cNvSpPr>
            <p:nvPr userDrawn="1"/>
          </p:nvSpPr>
          <p:spPr bwMode="auto">
            <a:xfrm>
              <a:off x="2016" y="2053"/>
              <a:ext cx="196" cy="226"/>
            </a:xfrm>
            <a:custGeom>
              <a:avLst/>
              <a:gdLst>
                <a:gd name="T0" fmla="*/ 95 w 95"/>
                <a:gd name="T1" fmla="*/ 23 h 107"/>
                <a:gd name="T2" fmla="*/ 95 w 95"/>
                <a:gd name="T3" fmla="*/ 4 h 107"/>
                <a:gd name="T4" fmla="*/ 91 w 95"/>
                <a:gd name="T5" fmla="*/ 0 h 107"/>
                <a:gd name="T6" fmla="*/ 5 w 95"/>
                <a:gd name="T7" fmla="*/ 0 h 107"/>
                <a:gd name="T8" fmla="*/ 0 w 95"/>
                <a:gd name="T9" fmla="*/ 4 h 107"/>
                <a:gd name="T10" fmla="*/ 0 w 95"/>
                <a:gd name="T11" fmla="*/ 23 h 107"/>
                <a:gd name="T12" fmla="*/ 5 w 95"/>
                <a:gd name="T13" fmla="*/ 27 h 107"/>
                <a:gd name="T14" fmla="*/ 32 w 95"/>
                <a:gd name="T15" fmla="*/ 27 h 107"/>
                <a:gd name="T16" fmla="*/ 32 w 95"/>
                <a:gd name="T17" fmla="*/ 103 h 107"/>
                <a:gd name="T18" fmla="*/ 36 w 95"/>
                <a:gd name="T19" fmla="*/ 107 h 107"/>
                <a:gd name="T20" fmla="*/ 60 w 95"/>
                <a:gd name="T21" fmla="*/ 107 h 107"/>
                <a:gd name="T22" fmla="*/ 64 w 95"/>
                <a:gd name="T23" fmla="*/ 103 h 107"/>
                <a:gd name="T24" fmla="*/ 64 w 95"/>
                <a:gd name="T25" fmla="*/ 27 h 107"/>
                <a:gd name="T26" fmla="*/ 91 w 95"/>
                <a:gd name="T27" fmla="*/ 27 h 107"/>
                <a:gd name="T28" fmla="*/ 95 w 95"/>
                <a:gd name="T29" fmla="*/ 2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5" y="23"/>
                  </a:moveTo>
                  <a:cubicBezTo>
                    <a:pt x="95" y="4"/>
                    <a:pt x="95" y="4"/>
                    <a:pt x="95" y="4"/>
                  </a:cubicBezTo>
                  <a:cubicBezTo>
                    <a:pt x="95" y="1"/>
                    <a:pt x="93" y="0"/>
                    <a:pt x="91" y="0"/>
                  </a:cubicBezTo>
                  <a:cubicBezTo>
                    <a:pt x="5" y="0"/>
                    <a:pt x="5" y="0"/>
                    <a:pt x="5" y="0"/>
                  </a:cubicBezTo>
                  <a:cubicBezTo>
                    <a:pt x="2" y="0"/>
                    <a:pt x="0" y="1"/>
                    <a:pt x="0" y="4"/>
                  </a:cubicBezTo>
                  <a:cubicBezTo>
                    <a:pt x="0" y="23"/>
                    <a:pt x="0" y="23"/>
                    <a:pt x="0" y="23"/>
                  </a:cubicBezTo>
                  <a:cubicBezTo>
                    <a:pt x="0" y="26"/>
                    <a:pt x="2" y="27"/>
                    <a:pt x="5" y="27"/>
                  </a:cubicBezTo>
                  <a:cubicBezTo>
                    <a:pt x="32" y="27"/>
                    <a:pt x="32" y="27"/>
                    <a:pt x="32" y="27"/>
                  </a:cubicBezTo>
                  <a:cubicBezTo>
                    <a:pt x="32" y="103"/>
                    <a:pt x="32" y="103"/>
                    <a:pt x="32" y="103"/>
                  </a:cubicBezTo>
                  <a:cubicBezTo>
                    <a:pt x="32" y="105"/>
                    <a:pt x="34" y="107"/>
                    <a:pt x="36" y="107"/>
                  </a:cubicBezTo>
                  <a:cubicBezTo>
                    <a:pt x="60" y="107"/>
                    <a:pt x="60" y="107"/>
                    <a:pt x="60" y="107"/>
                  </a:cubicBezTo>
                  <a:cubicBezTo>
                    <a:pt x="62" y="107"/>
                    <a:pt x="64" y="105"/>
                    <a:pt x="64" y="103"/>
                  </a:cubicBezTo>
                  <a:cubicBezTo>
                    <a:pt x="64" y="27"/>
                    <a:pt x="64" y="27"/>
                    <a:pt x="64" y="27"/>
                  </a:cubicBezTo>
                  <a:cubicBezTo>
                    <a:pt x="91" y="27"/>
                    <a:pt x="91" y="27"/>
                    <a:pt x="91" y="27"/>
                  </a:cubicBezTo>
                  <a:cubicBezTo>
                    <a:pt x="93" y="27"/>
                    <a:pt x="95" y="26"/>
                    <a:pt x="95" y="23"/>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1">
              <a:extLst>
                <a:ext uri="{FF2B5EF4-FFF2-40B4-BE49-F238E27FC236}">
                  <a16:creationId xmlns:a16="http://schemas.microsoft.com/office/drawing/2014/main" id="{E3DE1E02-9820-4A11-9569-6F0DE2EE3B23}"/>
                </a:ext>
              </a:extLst>
            </p:cNvPr>
            <p:cNvSpPr>
              <a:spLocks/>
            </p:cNvSpPr>
            <p:nvPr userDrawn="1"/>
          </p:nvSpPr>
          <p:spPr bwMode="auto">
            <a:xfrm>
              <a:off x="1415" y="2053"/>
              <a:ext cx="196" cy="226"/>
            </a:xfrm>
            <a:custGeom>
              <a:avLst/>
              <a:gdLst>
                <a:gd name="T0" fmla="*/ 90 w 95"/>
                <a:gd name="T1" fmla="*/ 0 h 107"/>
                <a:gd name="T2" fmla="*/ 4 w 95"/>
                <a:gd name="T3" fmla="*/ 0 h 107"/>
                <a:gd name="T4" fmla="*/ 0 w 95"/>
                <a:gd name="T5" fmla="*/ 4 h 107"/>
                <a:gd name="T6" fmla="*/ 0 w 95"/>
                <a:gd name="T7" fmla="*/ 23 h 107"/>
                <a:gd name="T8" fmla="*/ 4 w 95"/>
                <a:gd name="T9" fmla="*/ 27 h 107"/>
                <a:gd name="T10" fmla="*/ 31 w 95"/>
                <a:gd name="T11" fmla="*/ 27 h 107"/>
                <a:gd name="T12" fmla="*/ 31 w 95"/>
                <a:gd name="T13" fmla="*/ 103 h 107"/>
                <a:gd name="T14" fmla="*/ 35 w 95"/>
                <a:gd name="T15" fmla="*/ 107 h 107"/>
                <a:gd name="T16" fmla="*/ 59 w 95"/>
                <a:gd name="T17" fmla="*/ 107 h 107"/>
                <a:gd name="T18" fmla="*/ 63 w 95"/>
                <a:gd name="T19" fmla="*/ 103 h 107"/>
                <a:gd name="T20" fmla="*/ 63 w 95"/>
                <a:gd name="T21" fmla="*/ 27 h 107"/>
                <a:gd name="T22" fmla="*/ 90 w 95"/>
                <a:gd name="T23" fmla="*/ 27 h 107"/>
                <a:gd name="T24" fmla="*/ 95 w 95"/>
                <a:gd name="T25" fmla="*/ 23 h 107"/>
                <a:gd name="T26" fmla="*/ 95 w 95"/>
                <a:gd name="T27" fmla="*/ 4 h 107"/>
                <a:gd name="T28" fmla="*/ 90 w 95"/>
                <a:gd name="T2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0" y="0"/>
                  </a:moveTo>
                  <a:cubicBezTo>
                    <a:pt x="4" y="0"/>
                    <a:pt x="4" y="0"/>
                    <a:pt x="4" y="0"/>
                  </a:cubicBezTo>
                  <a:cubicBezTo>
                    <a:pt x="2" y="0"/>
                    <a:pt x="0" y="1"/>
                    <a:pt x="0" y="4"/>
                  </a:cubicBezTo>
                  <a:cubicBezTo>
                    <a:pt x="0" y="23"/>
                    <a:pt x="0" y="23"/>
                    <a:pt x="0" y="23"/>
                  </a:cubicBezTo>
                  <a:cubicBezTo>
                    <a:pt x="0" y="26"/>
                    <a:pt x="2" y="27"/>
                    <a:pt x="4" y="27"/>
                  </a:cubicBezTo>
                  <a:cubicBezTo>
                    <a:pt x="31" y="27"/>
                    <a:pt x="31" y="27"/>
                    <a:pt x="31" y="27"/>
                  </a:cubicBezTo>
                  <a:cubicBezTo>
                    <a:pt x="31" y="103"/>
                    <a:pt x="31" y="103"/>
                    <a:pt x="31" y="103"/>
                  </a:cubicBezTo>
                  <a:cubicBezTo>
                    <a:pt x="31" y="105"/>
                    <a:pt x="33" y="107"/>
                    <a:pt x="35" y="107"/>
                  </a:cubicBezTo>
                  <a:cubicBezTo>
                    <a:pt x="59" y="107"/>
                    <a:pt x="59" y="107"/>
                    <a:pt x="59" y="107"/>
                  </a:cubicBezTo>
                  <a:cubicBezTo>
                    <a:pt x="61" y="107"/>
                    <a:pt x="63" y="105"/>
                    <a:pt x="63" y="103"/>
                  </a:cubicBezTo>
                  <a:cubicBezTo>
                    <a:pt x="63" y="27"/>
                    <a:pt x="63" y="27"/>
                    <a:pt x="63" y="27"/>
                  </a:cubicBezTo>
                  <a:cubicBezTo>
                    <a:pt x="90" y="27"/>
                    <a:pt x="90" y="27"/>
                    <a:pt x="90" y="27"/>
                  </a:cubicBezTo>
                  <a:cubicBezTo>
                    <a:pt x="93" y="27"/>
                    <a:pt x="95" y="26"/>
                    <a:pt x="95" y="23"/>
                  </a:cubicBezTo>
                  <a:cubicBezTo>
                    <a:pt x="95" y="4"/>
                    <a:pt x="95" y="4"/>
                    <a:pt x="95" y="4"/>
                  </a:cubicBezTo>
                  <a:cubicBezTo>
                    <a:pt x="95" y="1"/>
                    <a:pt x="93" y="0"/>
                    <a:pt x="90"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2">
              <a:extLst>
                <a:ext uri="{FF2B5EF4-FFF2-40B4-BE49-F238E27FC236}">
                  <a16:creationId xmlns:a16="http://schemas.microsoft.com/office/drawing/2014/main" id="{1F300B56-ECE3-45FA-A6A7-0046273D3289}"/>
                </a:ext>
              </a:extLst>
            </p:cNvPr>
            <p:cNvSpPr>
              <a:spLocks/>
            </p:cNvSpPr>
            <p:nvPr userDrawn="1"/>
          </p:nvSpPr>
          <p:spPr bwMode="auto">
            <a:xfrm>
              <a:off x="1623" y="2053"/>
              <a:ext cx="187" cy="226"/>
            </a:xfrm>
            <a:custGeom>
              <a:avLst/>
              <a:gdLst>
                <a:gd name="T0" fmla="*/ 87 w 91"/>
                <a:gd name="T1" fmla="*/ 0 h 107"/>
                <a:gd name="T2" fmla="*/ 4 w 91"/>
                <a:gd name="T3" fmla="*/ 0 h 107"/>
                <a:gd name="T4" fmla="*/ 0 w 91"/>
                <a:gd name="T5" fmla="*/ 4 h 107"/>
                <a:gd name="T6" fmla="*/ 0 w 91"/>
                <a:gd name="T7" fmla="*/ 103 h 107"/>
                <a:gd name="T8" fmla="*/ 4 w 91"/>
                <a:gd name="T9" fmla="*/ 107 h 107"/>
                <a:gd name="T10" fmla="*/ 87 w 91"/>
                <a:gd name="T11" fmla="*/ 107 h 107"/>
                <a:gd name="T12" fmla="*/ 91 w 91"/>
                <a:gd name="T13" fmla="*/ 103 h 107"/>
                <a:gd name="T14" fmla="*/ 91 w 91"/>
                <a:gd name="T15" fmla="*/ 83 h 107"/>
                <a:gd name="T16" fmla="*/ 87 w 91"/>
                <a:gd name="T17" fmla="*/ 79 h 107"/>
                <a:gd name="T18" fmla="*/ 32 w 91"/>
                <a:gd name="T19" fmla="*/ 79 h 107"/>
                <a:gd name="T20" fmla="*/ 32 w 91"/>
                <a:gd name="T21" fmla="*/ 64 h 107"/>
                <a:gd name="T22" fmla="*/ 79 w 91"/>
                <a:gd name="T23" fmla="*/ 64 h 107"/>
                <a:gd name="T24" fmla="*/ 83 w 91"/>
                <a:gd name="T25" fmla="*/ 60 h 107"/>
                <a:gd name="T26" fmla="*/ 83 w 91"/>
                <a:gd name="T27" fmla="*/ 43 h 107"/>
                <a:gd name="T28" fmla="*/ 79 w 91"/>
                <a:gd name="T29" fmla="*/ 39 h 107"/>
                <a:gd name="T30" fmla="*/ 32 w 91"/>
                <a:gd name="T31" fmla="*/ 39 h 107"/>
                <a:gd name="T32" fmla="*/ 32 w 91"/>
                <a:gd name="T33" fmla="*/ 27 h 107"/>
                <a:gd name="T34" fmla="*/ 87 w 91"/>
                <a:gd name="T35" fmla="*/ 27 h 107"/>
                <a:gd name="T36" fmla="*/ 91 w 91"/>
                <a:gd name="T37" fmla="*/ 23 h 107"/>
                <a:gd name="T38" fmla="*/ 91 w 91"/>
                <a:gd name="T39" fmla="*/ 4 h 107"/>
                <a:gd name="T40" fmla="*/ 87 w 91"/>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107">
                  <a:moveTo>
                    <a:pt x="87" y="0"/>
                  </a:moveTo>
                  <a:cubicBezTo>
                    <a:pt x="4" y="0"/>
                    <a:pt x="4" y="0"/>
                    <a:pt x="4" y="0"/>
                  </a:cubicBezTo>
                  <a:cubicBezTo>
                    <a:pt x="2" y="0"/>
                    <a:pt x="0" y="1"/>
                    <a:pt x="0" y="4"/>
                  </a:cubicBezTo>
                  <a:cubicBezTo>
                    <a:pt x="0" y="103"/>
                    <a:pt x="0" y="103"/>
                    <a:pt x="0" y="103"/>
                  </a:cubicBezTo>
                  <a:cubicBezTo>
                    <a:pt x="0" y="105"/>
                    <a:pt x="2" y="107"/>
                    <a:pt x="4" y="107"/>
                  </a:cubicBezTo>
                  <a:cubicBezTo>
                    <a:pt x="87" y="107"/>
                    <a:pt x="87" y="107"/>
                    <a:pt x="87" y="107"/>
                  </a:cubicBezTo>
                  <a:cubicBezTo>
                    <a:pt x="89" y="107"/>
                    <a:pt x="91" y="105"/>
                    <a:pt x="91" y="103"/>
                  </a:cubicBezTo>
                  <a:cubicBezTo>
                    <a:pt x="91" y="83"/>
                    <a:pt x="91" y="83"/>
                    <a:pt x="91" y="83"/>
                  </a:cubicBezTo>
                  <a:cubicBezTo>
                    <a:pt x="91" y="81"/>
                    <a:pt x="89" y="79"/>
                    <a:pt x="87" y="79"/>
                  </a:cubicBezTo>
                  <a:cubicBezTo>
                    <a:pt x="32" y="79"/>
                    <a:pt x="32" y="79"/>
                    <a:pt x="32" y="79"/>
                  </a:cubicBezTo>
                  <a:cubicBezTo>
                    <a:pt x="32" y="64"/>
                    <a:pt x="32" y="64"/>
                    <a:pt x="32" y="64"/>
                  </a:cubicBezTo>
                  <a:cubicBezTo>
                    <a:pt x="79" y="64"/>
                    <a:pt x="79" y="64"/>
                    <a:pt x="79" y="64"/>
                  </a:cubicBezTo>
                  <a:cubicBezTo>
                    <a:pt x="81" y="64"/>
                    <a:pt x="83" y="62"/>
                    <a:pt x="83" y="60"/>
                  </a:cubicBezTo>
                  <a:cubicBezTo>
                    <a:pt x="83" y="43"/>
                    <a:pt x="83" y="43"/>
                    <a:pt x="83" y="43"/>
                  </a:cubicBezTo>
                  <a:cubicBezTo>
                    <a:pt x="83" y="41"/>
                    <a:pt x="81" y="39"/>
                    <a:pt x="79" y="39"/>
                  </a:cubicBezTo>
                  <a:cubicBezTo>
                    <a:pt x="32" y="39"/>
                    <a:pt x="32" y="39"/>
                    <a:pt x="32" y="39"/>
                  </a:cubicBezTo>
                  <a:cubicBezTo>
                    <a:pt x="32" y="27"/>
                    <a:pt x="32" y="27"/>
                    <a:pt x="32" y="27"/>
                  </a:cubicBezTo>
                  <a:cubicBezTo>
                    <a:pt x="87" y="27"/>
                    <a:pt x="87" y="27"/>
                    <a:pt x="87" y="27"/>
                  </a:cubicBezTo>
                  <a:cubicBezTo>
                    <a:pt x="89" y="27"/>
                    <a:pt x="91" y="26"/>
                    <a:pt x="91" y="23"/>
                  </a:cubicBezTo>
                  <a:cubicBezTo>
                    <a:pt x="91" y="4"/>
                    <a:pt x="91" y="4"/>
                    <a:pt x="91" y="4"/>
                  </a:cubicBezTo>
                  <a:cubicBezTo>
                    <a:pt x="91" y="1"/>
                    <a:pt x="89" y="0"/>
                    <a:pt x="87"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3">
              <a:extLst>
                <a:ext uri="{FF2B5EF4-FFF2-40B4-BE49-F238E27FC236}">
                  <a16:creationId xmlns:a16="http://schemas.microsoft.com/office/drawing/2014/main" id="{1F0F1A16-71F2-4459-912D-36E11D7531C6}"/>
                </a:ext>
              </a:extLst>
            </p:cNvPr>
            <p:cNvSpPr>
              <a:spLocks/>
            </p:cNvSpPr>
            <p:nvPr userDrawn="1"/>
          </p:nvSpPr>
          <p:spPr bwMode="auto">
            <a:xfrm>
              <a:off x="329" y="2053"/>
              <a:ext cx="243" cy="226"/>
            </a:xfrm>
            <a:custGeom>
              <a:avLst/>
              <a:gdLst>
                <a:gd name="T0" fmla="*/ 113 w 118"/>
                <a:gd name="T1" fmla="*/ 0 h 107"/>
                <a:gd name="T2" fmla="*/ 75 w 118"/>
                <a:gd name="T3" fmla="*/ 0 h 107"/>
                <a:gd name="T4" fmla="*/ 68 w 118"/>
                <a:gd name="T5" fmla="*/ 3 h 107"/>
                <a:gd name="T6" fmla="*/ 1 w 118"/>
                <a:gd name="T7" fmla="*/ 103 h 107"/>
                <a:gd name="T8" fmla="*/ 3 w 118"/>
                <a:gd name="T9" fmla="*/ 107 h 107"/>
                <a:gd name="T10" fmla="*/ 62 w 118"/>
                <a:gd name="T11" fmla="*/ 107 h 107"/>
                <a:gd name="T12" fmla="*/ 68 w 118"/>
                <a:gd name="T13" fmla="*/ 103 h 107"/>
                <a:gd name="T14" fmla="*/ 80 w 118"/>
                <a:gd name="T15" fmla="*/ 86 h 107"/>
                <a:gd name="T16" fmla="*/ 78 w 118"/>
                <a:gd name="T17" fmla="*/ 80 h 107"/>
                <a:gd name="T18" fmla="*/ 54 w 118"/>
                <a:gd name="T19" fmla="*/ 80 h 107"/>
                <a:gd name="T20" fmla="*/ 85 w 118"/>
                <a:gd name="T21" fmla="*/ 33 h 107"/>
                <a:gd name="T22" fmla="*/ 85 w 118"/>
                <a:gd name="T23" fmla="*/ 103 h 107"/>
                <a:gd name="T24" fmla="*/ 90 w 118"/>
                <a:gd name="T25" fmla="*/ 107 h 107"/>
                <a:gd name="T26" fmla="*/ 113 w 118"/>
                <a:gd name="T27" fmla="*/ 107 h 107"/>
                <a:gd name="T28" fmla="*/ 118 w 118"/>
                <a:gd name="T29" fmla="*/ 103 h 107"/>
                <a:gd name="T30" fmla="*/ 118 w 118"/>
                <a:gd name="T31" fmla="*/ 4 h 107"/>
                <a:gd name="T32" fmla="*/ 113 w 118"/>
                <a:gd name="T3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07">
                  <a:moveTo>
                    <a:pt x="113" y="0"/>
                  </a:moveTo>
                  <a:cubicBezTo>
                    <a:pt x="75" y="0"/>
                    <a:pt x="75" y="0"/>
                    <a:pt x="75" y="0"/>
                  </a:cubicBezTo>
                  <a:cubicBezTo>
                    <a:pt x="73" y="0"/>
                    <a:pt x="70" y="1"/>
                    <a:pt x="68" y="3"/>
                  </a:cubicBezTo>
                  <a:cubicBezTo>
                    <a:pt x="1" y="103"/>
                    <a:pt x="1" y="103"/>
                    <a:pt x="1" y="103"/>
                  </a:cubicBezTo>
                  <a:cubicBezTo>
                    <a:pt x="0" y="105"/>
                    <a:pt x="1" y="107"/>
                    <a:pt x="3" y="107"/>
                  </a:cubicBezTo>
                  <a:cubicBezTo>
                    <a:pt x="62" y="107"/>
                    <a:pt x="62" y="107"/>
                    <a:pt x="62" y="107"/>
                  </a:cubicBezTo>
                  <a:cubicBezTo>
                    <a:pt x="64" y="107"/>
                    <a:pt x="67" y="105"/>
                    <a:pt x="68" y="103"/>
                  </a:cubicBezTo>
                  <a:cubicBezTo>
                    <a:pt x="68" y="103"/>
                    <a:pt x="79" y="88"/>
                    <a:pt x="80" y="86"/>
                  </a:cubicBezTo>
                  <a:cubicBezTo>
                    <a:pt x="82" y="83"/>
                    <a:pt x="82" y="80"/>
                    <a:pt x="78" y="80"/>
                  </a:cubicBezTo>
                  <a:cubicBezTo>
                    <a:pt x="54" y="80"/>
                    <a:pt x="54" y="80"/>
                    <a:pt x="54" y="80"/>
                  </a:cubicBezTo>
                  <a:cubicBezTo>
                    <a:pt x="85" y="33"/>
                    <a:pt x="85" y="33"/>
                    <a:pt x="85" y="33"/>
                  </a:cubicBezTo>
                  <a:cubicBezTo>
                    <a:pt x="85" y="103"/>
                    <a:pt x="85" y="103"/>
                    <a:pt x="85" y="103"/>
                  </a:cubicBezTo>
                  <a:cubicBezTo>
                    <a:pt x="85" y="105"/>
                    <a:pt x="87" y="107"/>
                    <a:pt x="90" y="107"/>
                  </a:cubicBezTo>
                  <a:cubicBezTo>
                    <a:pt x="113" y="107"/>
                    <a:pt x="113" y="107"/>
                    <a:pt x="113" y="107"/>
                  </a:cubicBezTo>
                  <a:cubicBezTo>
                    <a:pt x="116" y="107"/>
                    <a:pt x="118" y="105"/>
                    <a:pt x="118" y="103"/>
                  </a:cubicBezTo>
                  <a:cubicBezTo>
                    <a:pt x="118" y="4"/>
                    <a:pt x="118" y="4"/>
                    <a:pt x="118" y="4"/>
                  </a:cubicBezTo>
                  <a:cubicBezTo>
                    <a:pt x="118" y="1"/>
                    <a:pt x="116" y="0"/>
                    <a:pt x="113"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4">
              <a:extLst>
                <a:ext uri="{FF2B5EF4-FFF2-40B4-BE49-F238E27FC236}">
                  <a16:creationId xmlns:a16="http://schemas.microsoft.com/office/drawing/2014/main" id="{A44C639A-247A-47FB-BD10-7D24AA9E7123}"/>
                </a:ext>
              </a:extLst>
            </p:cNvPr>
            <p:cNvSpPr>
              <a:spLocks noEditPoints="1"/>
            </p:cNvSpPr>
            <p:nvPr userDrawn="1"/>
          </p:nvSpPr>
          <p:spPr bwMode="auto">
            <a:xfrm>
              <a:off x="2166" y="2220"/>
              <a:ext cx="60" cy="61"/>
            </a:xfrm>
            <a:custGeom>
              <a:avLst/>
              <a:gdLst>
                <a:gd name="T0" fmla="*/ 14 w 29"/>
                <a:gd name="T1" fmla="*/ 0 h 29"/>
                <a:gd name="T2" fmla="*/ 0 w 29"/>
                <a:gd name="T3" fmla="*/ 15 h 29"/>
                <a:gd name="T4" fmla="*/ 14 w 29"/>
                <a:gd name="T5" fmla="*/ 29 h 29"/>
                <a:gd name="T6" fmla="*/ 29 w 29"/>
                <a:gd name="T7" fmla="*/ 15 h 29"/>
                <a:gd name="T8" fmla="*/ 14 w 29"/>
                <a:gd name="T9" fmla="*/ 0 h 29"/>
                <a:gd name="T10" fmla="*/ 14 w 29"/>
                <a:gd name="T11" fmla="*/ 28 h 29"/>
                <a:gd name="T12" fmla="*/ 1 w 29"/>
                <a:gd name="T13" fmla="*/ 15 h 29"/>
                <a:gd name="T14" fmla="*/ 14 w 29"/>
                <a:gd name="T15" fmla="*/ 2 h 29"/>
                <a:gd name="T16" fmla="*/ 27 w 29"/>
                <a:gd name="T17" fmla="*/ 15 h 29"/>
                <a:gd name="T18" fmla="*/ 14 w 29"/>
                <a:gd name="T1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4" y="0"/>
                  </a:moveTo>
                  <a:cubicBezTo>
                    <a:pt x="6" y="0"/>
                    <a:pt x="0" y="7"/>
                    <a:pt x="0" y="15"/>
                  </a:cubicBezTo>
                  <a:cubicBezTo>
                    <a:pt x="0" y="23"/>
                    <a:pt x="6" y="29"/>
                    <a:pt x="14" y="29"/>
                  </a:cubicBezTo>
                  <a:cubicBezTo>
                    <a:pt x="22" y="29"/>
                    <a:pt x="29" y="23"/>
                    <a:pt x="29" y="15"/>
                  </a:cubicBezTo>
                  <a:cubicBezTo>
                    <a:pt x="29" y="7"/>
                    <a:pt x="22" y="0"/>
                    <a:pt x="14" y="0"/>
                  </a:cubicBezTo>
                  <a:close/>
                  <a:moveTo>
                    <a:pt x="14" y="28"/>
                  </a:moveTo>
                  <a:cubicBezTo>
                    <a:pt x="7" y="28"/>
                    <a:pt x="1" y="22"/>
                    <a:pt x="1" y="15"/>
                  </a:cubicBezTo>
                  <a:cubicBezTo>
                    <a:pt x="1" y="7"/>
                    <a:pt x="7" y="2"/>
                    <a:pt x="14" y="2"/>
                  </a:cubicBezTo>
                  <a:cubicBezTo>
                    <a:pt x="22" y="2"/>
                    <a:pt x="27" y="7"/>
                    <a:pt x="27" y="15"/>
                  </a:cubicBezTo>
                  <a:cubicBezTo>
                    <a:pt x="27" y="22"/>
                    <a:pt x="22" y="28"/>
                    <a:pt x="14"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5">
              <a:extLst>
                <a:ext uri="{FF2B5EF4-FFF2-40B4-BE49-F238E27FC236}">
                  <a16:creationId xmlns:a16="http://schemas.microsoft.com/office/drawing/2014/main" id="{02472E85-D721-4D9D-8236-ACF9F9F47E8C}"/>
                </a:ext>
              </a:extLst>
            </p:cNvPr>
            <p:cNvSpPr>
              <a:spLocks noEditPoints="1"/>
            </p:cNvSpPr>
            <p:nvPr userDrawn="1"/>
          </p:nvSpPr>
          <p:spPr bwMode="auto">
            <a:xfrm>
              <a:off x="2183" y="2235"/>
              <a:ext cx="29" cy="33"/>
            </a:xfrm>
            <a:custGeom>
              <a:avLst/>
              <a:gdLst>
                <a:gd name="T0" fmla="*/ 11 w 14"/>
                <a:gd name="T1" fmla="*/ 8 h 16"/>
                <a:gd name="T2" fmla="*/ 11 w 14"/>
                <a:gd name="T3" fmla="*/ 8 h 16"/>
                <a:gd name="T4" fmla="*/ 13 w 14"/>
                <a:gd name="T5" fmla="*/ 4 h 16"/>
                <a:gd name="T6" fmla="*/ 8 w 14"/>
                <a:gd name="T7" fmla="*/ 0 h 16"/>
                <a:gd name="T8" fmla="*/ 0 w 14"/>
                <a:gd name="T9" fmla="*/ 0 h 16"/>
                <a:gd name="T10" fmla="*/ 0 w 14"/>
                <a:gd name="T11" fmla="*/ 16 h 16"/>
                <a:gd name="T12" fmla="*/ 3 w 14"/>
                <a:gd name="T13" fmla="*/ 16 h 16"/>
                <a:gd name="T14" fmla="*/ 3 w 14"/>
                <a:gd name="T15" fmla="*/ 9 h 16"/>
                <a:gd name="T16" fmla="*/ 7 w 14"/>
                <a:gd name="T17" fmla="*/ 9 h 16"/>
                <a:gd name="T18" fmla="*/ 11 w 14"/>
                <a:gd name="T19" fmla="*/ 13 h 16"/>
                <a:gd name="T20" fmla="*/ 11 w 14"/>
                <a:gd name="T21" fmla="*/ 16 h 16"/>
                <a:gd name="T22" fmla="*/ 14 w 14"/>
                <a:gd name="T23" fmla="*/ 16 h 16"/>
                <a:gd name="T24" fmla="*/ 13 w 14"/>
                <a:gd name="T25" fmla="*/ 11 h 16"/>
                <a:gd name="T26" fmla="*/ 11 w 14"/>
                <a:gd name="T27" fmla="*/ 8 h 16"/>
                <a:gd name="T28" fmla="*/ 8 w 14"/>
                <a:gd name="T29" fmla="*/ 7 h 16"/>
                <a:gd name="T30" fmla="*/ 3 w 14"/>
                <a:gd name="T31" fmla="*/ 7 h 16"/>
                <a:gd name="T32" fmla="*/ 3 w 14"/>
                <a:gd name="T33" fmla="*/ 2 h 16"/>
                <a:gd name="T34" fmla="*/ 8 w 14"/>
                <a:gd name="T35" fmla="*/ 2 h 16"/>
                <a:gd name="T36" fmla="*/ 11 w 14"/>
                <a:gd name="T37" fmla="*/ 4 h 16"/>
                <a:gd name="T38" fmla="*/ 8 w 14"/>
                <a:gd name="T3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6">
                  <a:moveTo>
                    <a:pt x="11" y="8"/>
                  </a:moveTo>
                  <a:cubicBezTo>
                    <a:pt x="11" y="8"/>
                    <a:pt x="11" y="8"/>
                    <a:pt x="11" y="8"/>
                  </a:cubicBezTo>
                  <a:cubicBezTo>
                    <a:pt x="11" y="8"/>
                    <a:pt x="13" y="7"/>
                    <a:pt x="13" y="4"/>
                  </a:cubicBezTo>
                  <a:cubicBezTo>
                    <a:pt x="13" y="1"/>
                    <a:pt x="12" y="0"/>
                    <a:pt x="8" y="0"/>
                  </a:cubicBezTo>
                  <a:cubicBezTo>
                    <a:pt x="0" y="0"/>
                    <a:pt x="0" y="0"/>
                    <a:pt x="0" y="0"/>
                  </a:cubicBezTo>
                  <a:cubicBezTo>
                    <a:pt x="0" y="16"/>
                    <a:pt x="0" y="16"/>
                    <a:pt x="0" y="16"/>
                  </a:cubicBezTo>
                  <a:cubicBezTo>
                    <a:pt x="3" y="16"/>
                    <a:pt x="3" y="16"/>
                    <a:pt x="3" y="16"/>
                  </a:cubicBezTo>
                  <a:cubicBezTo>
                    <a:pt x="3" y="9"/>
                    <a:pt x="3" y="9"/>
                    <a:pt x="3" y="9"/>
                  </a:cubicBezTo>
                  <a:cubicBezTo>
                    <a:pt x="7" y="9"/>
                    <a:pt x="7" y="9"/>
                    <a:pt x="7" y="9"/>
                  </a:cubicBezTo>
                  <a:cubicBezTo>
                    <a:pt x="10" y="9"/>
                    <a:pt x="11" y="10"/>
                    <a:pt x="11" y="13"/>
                  </a:cubicBezTo>
                  <a:cubicBezTo>
                    <a:pt x="11" y="14"/>
                    <a:pt x="11" y="15"/>
                    <a:pt x="11" y="16"/>
                  </a:cubicBezTo>
                  <a:cubicBezTo>
                    <a:pt x="14" y="16"/>
                    <a:pt x="14" y="16"/>
                    <a:pt x="14" y="16"/>
                  </a:cubicBezTo>
                  <a:cubicBezTo>
                    <a:pt x="13" y="15"/>
                    <a:pt x="13" y="13"/>
                    <a:pt x="13" y="11"/>
                  </a:cubicBezTo>
                  <a:cubicBezTo>
                    <a:pt x="13" y="9"/>
                    <a:pt x="12" y="8"/>
                    <a:pt x="11" y="8"/>
                  </a:cubicBezTo>
                  <a:close/>
                  <a:moveTo>
                    <a:pt x="8" y="7"/>
                  </a:moveTo>
                  <a:cubicBezTo>
                    <a:pt x="3" y="7"/>
                    <a:pt x="3" y="7"/>
                    <a:pt x="3" y="7"/>
                  </a:cubicBezTo>
                  <a:cubicBezTo>
                    <a:pt x="3" y="2"/>
                    <a:pt x="3" y="2"/>
                    <a:pt x="3" y="2"/>
                  </a:cubicBezTo>
                  <a:cubicBezTo>
                    <a:pt x="8" y="2"/>
                    <a:pt x="8" y="2"/>
                    <a:pt x="8" y="2"/>
                  </a:cubicBezTo>
                  <a:cubicBezTo>
                    <a:pt x="9" y="2"/>
                    <a:pt x="11" y="2"/>
                    <a:pt x="11" y="4"/>
                  </a:cubicBezTo>
                  <a:cubicBezTo>
                    <a:pt x="11" y="6"/>
                    <a:pt x="10" y="7"/>
                    <a:pt x="8"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TextBox 223">
            <a:extLst>
              <a:ext uri="{FF2B5EF4-FFF2-40B4-BE49-F238E27FC236}">
                <a16:creationId xmlns:a16="http://schemas.microsoft.com/office/drawing/2014/main" id="{5E55777C-3C05-4926-830B-2EFEC48F68D7}"/>
              </a:ext>
            </a:extLst>
          </p:cNvPr>
          <p:cNvSpPr txBox="1"/>
          <p:nvPr/>
        </p:nvSpPr>
        <p:spPr>
          <a:xfrm>
            <a:off x="642000" y="5891668"/>
            <a:ext cx="3561032" cy="153888"/>
          </a:xfrm>
          <a:prstGeom prst="rect">
            <a:avLst/>
          </a:prstGeom>
          <a:noFill/>
        </p:spPr>
        <p:txBody>
          <a:bodyPr wrap="square" lIns="0" tIns="0" rIns="0" bIns="0" rtlCol="0" anchor="ctr">
            <a:spAutoFit/>
          </a:bodyPr>
          <a:lstStyle/>
          <a:p>
            <a:pPr algn="l"/>
            <a:r>
              <a:rPr lang="en-US" sz="1000" kern="700" spc="40" baseline="0" dirty="0">
                <a:solidFill>
                  <a:schemeClr val="accent6"/>
                </a:solidFill>
              </a:rPr>
              <a:t>All Rights Reserved - ADVANTEST CORPORATION</a:t>
            </a:r>
          </a:p>
        </p:txBody>
      </p:sp>
    </p:spTree>
    <p:extLst>
      <p:ext uri="{BB962C8B-B14F-4D97-AF65-F5344CB8AC3E}">
        <p14:creationId xmlns:p14="http://schemas.microsoft.com/office/powerpoint/2010/main" val="83382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6369B1-6A81-4B04-AA3D-3A8B5E883F6E}"/>
              </a:ext>
            </a:extLst>
          </p:cNvPr>
          <p:cNvSpPr/>
          <p:nvPr/>
        </p:nvSpPr>
        <p:spPr>
          <a:xfrm>
            <a:off x="0" y="6756404"/>
            <a:ext cx="12192000" cy="101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bg1"/>
              </a:solidFill>
            </a:endParaRPr>
          </a:p>
        </p:txBody>
      </p:sp>
      <p:sp>
        <p:nvSpPr>
          <p:cNvPr id="13" name="Title Placeholder 1">
            <a:extLst>
              <a:ext uri="{FF2B5EF4-FFF2-40B4-BE49-F238E27FC236}">
                <a16:creationId xmlns:a16="http://schemas.microsoft.com/office/drawing/2014/main" id="{BA0ED7C9-7E84-43EB-AD00-BA071E2917BA}"/>
              </a:ext>
            </a:extLst>
          </p:cNvPr>
          <p:cNvSpPr>
            <a:spLocks noGrp="1"/>
          </p:cNvSpPr>
          <p:nvPr>
            <p:ph type="title"/>
          </p:nvPr>
        </p:nvSpPr>
        <p:spPr>
          <a:xfrm>
            <a:off x="381000" y="146306"/>
            <a:ext cx="11430000" cy="640080"/>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27A82EF0-50A9-4A92-9433-55CF0CB23604}"/>
              </a:ext>
            </a:extLst>
          </p:cNvPr>
          <p:cNvSpPr>
            <a:spLocks noGrp="1"/>
          </p:cNvSpPr>
          <p:nvPr>
            <p:ph type="body" idx="1"/>
          </p:nvPr>
        </p:nvSpPr>
        <p:spPr>
          <a:xfrm>
            <a:off x="381002" y="1051560"/>
            <a:ext cx="11430000" cy="476504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7" name="Straight Connector 26">
            <a:extLst>
              <a:ext uri="{FF2B5EF4-FFF2-40B4-BE49-F238E27FC236}">
                <a16:creationId xmlns:a16="http://schemas.microsoft.com/office/drawing/2014/main" id="{6F9E6048-8B96-428D-BE04-A577BCE5E922}"/>
              </a:ext>
            </a:extLst>
          </p:cNvPr>
          <p:cNvCxnSpPr>
            <a:cxnSpLocks/>
          </p:cNvCxnSpPr>
          <p:nvPr/>
        </p:nvCxnSpPr>
        <p:spPr>
          <a:xfrm>
            <a:off x="377952" y="850392"/>
            <a:ext cx="1143609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6C1E624-0307-4F4F-A5E6-E362427F1594}"/>
              </a:ext>
            </a:extLst>
          </p:cNvPr>
          <p:cNvCxnSpPr/>
          <p:nvPr/>
        </p:nvCxnSpPr>
        <p:spPr>
          <a:xfrm>
            <a:off x="596554" y="6445669"/>
            <a:ext cx="0" cy="21506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8116101-5FCC-4091-A859-C4A7CB56C12E}"/>
              </a:ext>
            </a:extLst>
          </p:cNvPr>
          <p:cNvSpPr txBox="1"/>
          <p:nvPr/>
        </p:nvSpPr>
        <p:spPr>
          <a:xfrm>
            <a:off x="377952" y="6501173"/>
            <a:ext cx="182880" cy="118550"/>
          </a:xfrm>
          <a:prstGeom prst="rect">
            <a:avLst/>
          </a:prstGeom>
          <a:noFill/>
        </p:spPr>
        <p:txBody>
          <a:bodyPr wrap="square" lIns="0" tIns="0" rIns="0" bIns="0" rtlCol="0" anchor="ctr">
            <a:noAutofit/>
          </a:bodyPr>
          <a:lstStyle/>
          <a:p>
            <a:fld id="{6E50C3A9-A1C5-42D9-B08B-06176D99F5D4}" type="slidenum">
              <a:rPr lang="en-US" sz="750" smtClean="0">
                <a:solidFill>
                  <a:schemeClr val="bg1">
                    <a:lumMod val="50000"/>
                  </a:schemeClr>
                </a:solidFill>
              </a:rPr>
              <a:t>‹#›</a:t>
            </a:fld>
            <a:endParaRPr lang="en-US" sz="563" dirty="0">
              <a:solidFill>
                <a:schemeClr val="bg1">
                  <a:lumMod val="50000"/>
                </a:schemeClr>
              </a:solidFill>
            </a:endParaRPr>
          </a:p>
        </p:txBody>
      </p:sp>
      <p:sp>
        <p:nvSpPr>
          <p:cNvPr id="2" name="Footer Placeholder 1">
            <a:extLst>
              <a:ext uri="{FF2B5EF4-FFF2-40B4-BE49-F238E27FC236}">
                <a16:creationId xmlns:a16="http://schemas.microsoft.com/office/drawing/2014/main" id="{DB6EB158-FF9C-4C50-92AE-164BAFDA7FA8}"/>
              </a:ext>
            </a:extLst>
          </p:cNvPr>
          <p:cNvSpPr>
            <a:spLocks noGrp="1"/>
          </p:cNvSpPr>
          <p:nvPr>
            <p:ph type="ftr" sz="quarter" idx="3"/>
          </p:nvPr>
        </p:nvSpPr>
        <p:spPr>
          <a:xfrm>
            <a:off x="381000" y="5835204"/>
            <a:ext cx="11430000" cy="365125"/>
          </a:xfrm>
          <a:prstGeom prst="rect">
            <a:avLst/>
          </a:prstGeom>
        </p:spPr>
        <p:txBody>
          <a:bodyPr vert="horz" lIns="0" tIns="0" rIns="0" bIns="0" rtlCol="0" anchor="b"/>
          <a:lstStyle>
            <a:lvl1pPr algn="l">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238676932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8" r:id="rId5"/>
    <p:sldLayoutId id="2147483712" r:id="rId6"/>
    <p:sldLayoutId id="2147483714" r:id="rId7"/>
    <p:sldLayoutId id="214748371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85000"/>
        </a:lnSpc>
        <a:spcBef>
          <a:spcPct val="0"/>
        </a:spcBef>
        <a:buNone/>
        <a:defRPr sz="3200" b="1" i="0" u="none" kern="1200" cap="none" baseline="0">
          <a:solidFill>
            <a:schemeClr val="tx2"/>
          </a:solidFill>
          <a:latin typeface="+mj-lt"/>
          <a:ea typeface="+mj-ea"/>
          <a:cs typeface="+mj-cs"/>
        </a:defRPr>
      </a:lvl1pPr>
    </p:titleStyle>
    <p:bodyStyle>
      <a:lvl1pPr marL="0" indent="0" algn="l" defTabSz="685800" rtl="0" eaLnBrk="1" latinLnBrk="0" hangingPunct="1">
        <a:lnSpc>
          <a:spcPct val="100000"/>
        </a:lnSpc>
        <a:spcBef>
          <a:spcPts val="450"/>
        </a:spcBef>
        <a:buFont typeface="Arial" panose="020B0604020202020204" pitchFamily="34" charset="0"/>
        <a:buNone/>
        <a:defRPr sz="2000" kern="1200">
          <a:solidFill>
            <a:schemeClr val="tx2"/>
          </a:solidFill>
          <a:latin typeface="+mn-lt"/>
          <a:ea typeface="+mn-ea"/>
          <a:cs typeface="+mn-cs"/>
        </a:defRPr>
      </a:lvl1pPr>
      <a:lvl2pPr marL="137160" indent="-137160" algn="l" defTabSz="685800" rtl="0" eaLnBrk="1" latinLnBrk="0" hangingPunct="1">
        <a:lnSpc>
          <a:spcPct val="100000"/>
        </a:lnSpc>
        <a:spcBef>
          <a:spcPts val="450"/>
        </a:spcBef>
        <a:buClr>
          <a:schemeClr val="accent2">
            <a:lumMod val="50000"/>
          </a:schemeClr>
        </a:buClr>
        <a:buFont typeface="Arial" panose="020B0604020202020204" pitchFamily="34" charset="0"/>
        <a:buChar char="•"/>
        <a:defRPr sz="2000" kern="1200">
          <a:solidFill>
            <a:schemeClr val="tx2"/>
          </a:solidFill>
          <a:latin typeface="+mn-lt"/>
          <a:ea typeface="+mn-ea"/>
          <a:cs typeface="+mn-cs"/>
        </a:defRPr>
      </a:lvl2pPr>
      <a:lvl3pPr marL="274320" indent="-137160" algn="l" defTabSz="685800" rtl="0" eaLnBrk="1" latinLnBrk="0" hangingPunct="1">
        <a:lnSpc>
          <a:spcPct val="100000"/>
        </a:lnSpc>
        <a:spcBef>
          <a:spcPts val="450"/>
        </a:spcBef>
        <a:buFont typeface="Corbel" panose="020B0503020204020204" pitchFamily="34" charset="0"/>
        <a:buChar char="–"/>
        <a:defRPr sz="1800" kern="1200">
          <a:solidFill>
            <a:schemeClr val="tx2"/>
          </a:solidFill>
          <a:latin typeface="+mn-lt"/>
          <a:ea typeface="+mn-ea"/>
          <a:cs typeface="+mn-cs"/>
        </a:defRPr>
      </a:lvl3pPr>
      <a:lvl4pPr marL="411480" indent="-137160" algn="l" defTabSz="685800" rtl="0" eaLnBrk="1" latinLnBrk="0" hangingPunct="1">
        <a:lnSpc>
          <a:spcPct val="100000"/>
        </a:lnSpc>
        <a:spcBef>
          <a:spcPts val="450"/>
        </a:spcBef>
        <a:buFont typeface="Wingdings" panose="05000000000000000000" pitchFamily="2" charset="2"/>
        <a:buChar char="§"/>
        <a:defRPr sz="1600" kern="1200">
          <a:solidFill>
            <a:schemeClr val="tx2"/>
          </a:solidFill>
          <a:latin typeface="+mn-lt"/>
          <a:ea typeface="+mn-ea"/>
          <a:cs typeface="+mn-cs"/>
        </a:defRPr>
      </a:lvl4pPr>
      <a:lvl5pPr marL="548640" indent="-137160" algn="l" defTabSz="685800" rtl="0" eaLnBrk="1" latinLnBrk="0" hangingPunct="1">
        <a:lnSpc>
          <a:spcPct val="100000"/>
        </a:lnSpc>
        <a:spcBef>
          <a:spcPts val="450"/>
        </a:spcBef>
        <a:buFont typeface="Courier New" panose="02070309020205020404" pitchFamily="49" charset="0"/>
        <a:buChar char="o"/>
        <a:defRPr sz="16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p15:clr>
            <a:srgbClr val="F26B43"/>
          </p15:clr>
        </p15:guide>
        <p15:guide id="2" pos="7440">
          <p15:clr>
            <a:srgbClr val="F26B43"/>
          </p15:clr>
        </p15:guide>
        <p15:guide id="3" orient="horz" pos="3672">
          <p15:clr>
            <a:srgbClr val="F26B43"/>
          </p15:clr>
        </p15:guide>
        <p15:guide id="4" orient="horz" pos="6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6369B1-6A81-4B04-AA3D-3A8B5E883F6E}"/>
              </a:ext>
            </a:extLst>
          </p:cNvPr>
          <p:cNvSpPr/>
          <p:nvPr/>
        </p:nvSpPr>
        <p:spPr>
          <a:xfrm>
            <a:off x="0" y="6756404"/>
            <a:ext cx="12192000" cy="1015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accent6"/>
              </a:solidFill>
            </a:endParaRPr>
          </a:p>
        </p:txBody>
      </p:sp>
      <p:sp>
        <p:nvSpPr>
          <p:cNvPr id="13" name="Title Placeholder 1">
            <a:extLst>
              <a:ext uri="{FF2B5EF4-FFF2-40B4-BE49-F238E27FC236}">
                <a16:creationId xmlns:a16="http://schemas.microsoft.com/office/drawing/2014/main" id="{BA0ED7C9-7E84-43EB-AD00-BA071E2917BA}"/>
              </a:ext>
            </a:extLst>
          </p:cNvPr>
          <p:cNvSpPr>
            <a:spLocks noGrp="1"/>
          </p:cNvSpPr>
          <p:nvPr>
            <p:ph type="title"/>
          </p:nvPr>
        </p:nvSpPr>
        <p:spPr>
          <a:xfrm>
            <a:off x="381000" y="146306"/>
            <a:ext cx="11430000" cy="640080"/>
          </a:xfrm>
          <a:prstGeom prst="rect">
            <a:avLst/>
          </a:prstGeom>
        </p:spPr>
        <p:txBody>
          <a:bodyPr vert="horz" lIns="0" tIns="0" rIns="0" bIns="0" rtlCol="0" anchor="b" anchorCtr="0">
            <a:normAutofit/>
          </a:body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6F9E6048-8B96-428D-BE04-A577BCE5E922}"/>
              </a:ext>
            </a:extLst>
          </p:cNvPr>
          <p:cNvCxnSpPr>
            <a:cxnSpLocks/>
          </p:cNvCxnSpPr>
          <p:nvPr/>
        </p:nvCxnSpPr>
        <p:spPr>
          <a:xfrm>
            <a:off x="377952" y="850392"/>
            <a:ext cx="1143609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6" name="Group 4">
            <a:extLst>
              <a:ext uri="{FF2B5EF4-FFF2-40B4-BE49-F238E27FC236}">
                <a16:creationId xmlns:a16="http://schemas.microsoft.com/office/drawing/2014/main" id="{0ACE279C-12D7-42C5-BB37-7F02D7DA34E5}"/>
              </a:ext>
            </a:extLst>
          </p:cNvPr>
          <p:cNvGrpSpPr>
            <a:grpSpLocks noChangeAspect="1"/>
          </p:cNvGrpSpPr>
          <p:nvPr/>
        </p:nvGrpSpPr>
        <p:grpSpPr bwMode="auto">
          <a:xfrm>
            <a:off x="706658" y="6484325"/>
            <a:ext cx="1117330" cy="137753"/>
            <a:chOff x="2302" y="790"/>
            <a:chExt cx="1898" cy="234"/>
          </a:xfrm>
          <a:solidFill>
            <a:schemeClr val="accent6"/>
          </a:solidFill>
        </p:grpSpPr>
        <p:sp>
          <p:nvSpPr>
            <p:cNvPr id="29" name="Freeform 5">
              <a:extLst>
                <a:ext uri="{FF2B5EF4-FFF2-40B4-BE49-F238E27FC236}">
                  <a16:creationId xmlns:a16="http://schemas.microsoft.com/office/drawing/2014/main" id="{FD9A97EE-9DFB-4DA0-BC0D-1463F33B8580}"/>
                </a:ext>
              </a:extLst>
            </p:cNvPr>
            <p:cNvSpPr>
              <a:spLocks noEditPoints="1"/>
            </p:cNvSpPr>
            <p:nvPr/>
          </p:nvSpPr>
          <p:spPr bwMode="auto">
            <a:xfrm>
              <a:off x="2572" y="794"/>
              <a:ext cx="208" cy="226"/>
            </a:xfrm>
            <a:custGeom>
              <a:avLst/>
              <a:gdLst>
                <a:gd name="T0" fmla="*/ 66 w 101"/>
                <a:gd name="T1" fmla="*/ 2 h 107"/>
                <a:gd name="T2" fmla="*/ 42 w 101"/>
                <a:gd name="T3" fmla="*/ 0 h 107"/>
                <a:gd name="T4" fmla="*/ 4 w 101"/>
                <a:gd name="T5" fmla="*/ 0 h 107"/>
                <a:gd name="T6" fmla="*/ 0 w 101"/>
                <a:gd name="T7" fmla="*/ 4 h 107"/>
                <a:gd name="T8" fmla="*/ 0 w 101"/>
                <a:gd name="T9" fmla="*/ 103 h 107"/>
                <a:gd name="T10" fmla="*/ 4 w 101"/>
                <a:gd name="T11" fmla="*/ 107 h 107"/>
                <a:gd name="T12" fmla="*/ 42 w 101"/>
                <a:gd name="T13" fmla="*/ 107 h 107"/>
                <a:gd name="T14" fmla="*/ 66 w 101"/>
                <a:gd name="T15" fmla="*/ 105 h 107"/>
                <a:gd name="T16" fmla="*/ 101 w 101"/>
                <a:gd name="T17" fmla="*/ 53 h 107"/>
                <a:gd name="T18" fmla="*/ 66 w 101"/>
                <a:gd name="T19" fmla="*/ 2 h 107"/>
                <a:gd name="T20" fmla="*/ 56 w 101"/>
                <a:gd name="T21" fmla="*/ 78 h 107"/>
                <a:gd name="T22" fmla="*/ 46 w 101"/>
                <a:gd name="T23" fmla="*/ 80 h 107"/>
                <a:gd name="T24" fmla="*/ 32 w 101"/>
                <a:gd name="T25" fmla="*/ 80 h 107"/>
                <a:gd name="T26" fmla="*/ 32 w 101"/>
                <a:gd name="T27" fmla="*/ 27 h 107"/>
                <a:gd name="T28" fmla="*/ 46 w 101"/>
                <a:gd name="T29" fmla="*/ 27 h 107"/>
                <a:gd name="T30" fmla="*/ 55 w 101"/>
                <a:gd name="T31" fmla="*/ 29 h 107"/>
                <a:gd name="T32" fmla="*/ 69 w 101"/>
                <a:gd name="T33" fmla="*/ 54 h 107"/>
                <a:gd name="T34" fmla="*/ 56 w 101"/>
                <a:gd name="T35" fmla="*/ 7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07">
                  <a:moveTo>
                    <a:pt x="66" y="2"/>
                  </a:moveTo>
                  <a:cubicBezTo>
                    <a:pt x="56" y="0"/>
                    <a:pt x="45" y="0"/>
                    <a:pt x="42" y="0"/>
                  </a:cubicBezTo>
                  <a:cubicBezTo>
                    <a:pt x="4" y="0"/>
                    <a:pt x="4" y="0"/>
                    <a:pt x="4" y="0"/>
                  </a:cubicBezTo>
                  <a:cubicBezTo>
                    <a:pt x="1" y="0"/>
                    <a:pt x="0" y="1"/>
                    <a:pt x="0" y="4"/>
                  </a:cubicBezTo>
                  <a:cubicBezTo>
                    <a:pt x="0" y="103"/>
                    <a:pt x="0" y="103"/>
                    <a:pt x="0" y="103"/>
                  </a:cubicBezTo>
                  <a:cubicBezTo>
                    <a:pt x="0" y="105"/>
                    <a:pt x="1" y="107"/>
                    <a:pt x="4" y="107"/>
                  </a:cubicBezTo>
                  <a:cubicBezTo>
                    <a:pt x="42" y="107"/>
                    <a:pt x="42" y="107"/>
                    <a:pt x="42" y="107"/>
                  </a:cubicBezTo>
                  <a:cubicBezTo>
                    <a:pt x="45" y="107"/>
                    <a:pt x="58" y="107"/>
                    <a:pt x="66" y="105"/>
                  </a:cubicBezTo>
                  <a:cubicBezTo>
                    <a:pt x="81" y="101"/>
                    <a:pt x="101" y="89"/>
                    <a:pt x="101" y="53"/>
                  </a:cubicBezTo>
                  <a:cubicBezTo>
                    <a:pt x="101" y="20"/>
                    <a:pt x="81" y="7"/>
                    <a:pt x="66" y="2"/>
                  </a:cubicBezTo>
                  <a:close/>
                  <a:moveTo>
                    <a:pt x="56" y="78"/>
                  </a:moveTo>
                  <a:cubicBezTo>
                    <a:pt x="52" y="80"/>
                    <a:pt x="47" y="80"/>
                    <a:pt x="46" y="80"/>
                  </a:cubicBezTo>
                  <a:cubicBezTo>
                    <a:pt x="32" y="80"/>
                    <a:pt x="32" y="80"/>
                    <a:pt x="32" y="80"/>
                  </a:cubicBezTo>
                  <a:cubicBezTo>
                    <a:pt x="32" y="27"/>
                    <a:pt x="32" y="27"/>
                    <a:pt x="32" y="27"/>
                  </a:cubicBezTo>
                  <a:cubicBezTo>
                    <a:pt x="46" y="27"/>
                    <a:pt x="46" y="27"/>
                    <a:pt x="46" y="27"/>
                  </a:cubicBezTo>
                  <a:cubicBezTo>
                    <a:pt x="48" y="27"/>
                    <a:pt x="52" y="27"/>
                    <a:pt x="55" y="29"/>
                  </a:cubicBezTo>
                  <a:cubicBezTo>
                    <a:pt x="62" y="31"/>
                    <a:pt x="69" y="38"/>
                    <a:pt x="69" y="54"/>
                  </a:cubicBezTo>
                  <a:cubicBezTo>
                    <a:pt x="69" y="70"/>
                    <a:pt x="61" y="76"/>
                    <a:pt x="5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30" name="Freeform 6">
              <a:extLst>
                <a:ext uri="{FF2B5EF4-FFF2-40B4-BE49-F238E27FC236}">
                  <a16:creationId xmlns:a16="http://schemas.microsoft.com/office/drawing/2014/main" id="{FCCCC380-B3BF-41FC-BD93-23FAAA705F21}"/>
                </a:ext>
              </a:extLst>
            </p:cNvPr>
            <p:cNvSpPr>
              <a:spLocks/>
            </p:cNvSpPr>
            <p:nvPr/>
          </p:nvSpPr>
          <p:spPr bwMode="auto">
            <a:xfrm>
              <a:off x="3794" y="790"/>
              <a:ext cx="200" cy="234"/>
            </a:xfrm>
            <a:custGeom>
              <a:avLst/>
              <a:gdLst>
                <a:gd name="T0" fmla="*/ 67 w 97"/>
                <a:gd name="T1" fmla="*/ 44 h 111"/>
                <a:gd name="T2" fmla="*/ 34 w 97"/>
                <a:gd name="T3" fmla="*/ 30 h 111"/>
                <a:gd name="T4" fmla="*/ 47 w 97"/>
                <a:gd name="T5" fmla="*/ 23 h 111"/>
                <a:gd name="T6" fmla="*/ 56 w 97"/>
                <a:gd name="T7" fmla="*/ 25 h 111"/>
                <a:gd name="T8" fmla="*/ 60 w 97"/>
                <a:gd name="T9" fmla="*/ 29 h 111"/>
                <a:gd name="T10" fmla="*/ 65 w 97"/>
                <a:gd name="T11" fmla="*/ 33 h 111"/>
                <a:gd name="T12" fmla="*/ 87 w 97"/>
                <a:gd name="T13" fmla="*/ 33 h 111"/>
                <a:gd name="T14" fmla="*/ 91 w 97"/>
                <a:gd name="T15" fmla="*/ 28 h 111"/>
                <a:gd name="T16" fmla="*/ 48 w 97"/>
                <a:gd name="T17" fmla="*/ 0 h 111"/>
                <a:gd name="T18" fmla="*/ 3 w 97"/>
                <a:gd name="T19" fmla="*/ 32 h 111"/>
                <a:gd name="T20" fmla="*/ 41 w 97"/>
                <a:gd name="T21" fmla="*/ 66 h 111"/>
                <a:gd name="T22" fmla="*/ 64 w 97"/>
                <a:gd name="T23" fmla="*/ 78 h 111"/>
                <a:gd name="T24" fmla="*/ 50 w 97"/>
                <a:gd name="T25" fmla="*/ 87 h 111"/>
                <a:gd name="T26" fmla="*/ 35 w 97"/>
                <a:gd name="T27" fmla="*/ 80 h 111"/>
                <a:gd name="T28" fmla="*/ 33 w 97"/>
                <a:gd name="T29" fmla="*/ 77 h 111"/>
                <a:gd name="T30" fmla="*/ 30 w 97"/>
                <a:gd name="T31" fmla="*/ 74 h 111"/>
                <a:gd name="T32" fmla="*/ 4 w 97"/>
                <a:gd name="T33" fmla="*/ 74 h 111"/>
                <a:gd name="T34" fmla="*/ 0 w 97"/>
                <a:gd name="T35" fmla="*/ 78 h 111"/>
                <a:gd name="T36" fmla="*/ 48 w 97"/>
                <a:gd name="T37" fmla="*/ 111 h 111"/>
                <a:gd name="T38" fmla="*/ 97 w 97"/>
                <a:gd name="T39" fmla="*/ 75 h 111"/>
                <a:gd name="T40" fmla="*/ 67 w 97"/>
                <a:gd name="T41"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11">
                  <a:moveTo>
                    <a:pt x="67" y="44"/>
                  </a:moveTo>
                  <a:cubicBezTo>
                    <a:pt x="52" y="39"/>
                    <a:pt x="35" y="38"/>
                    <a:pt x="34" y="30"/>
                  </a:cubicBezTo>
                  <a:cubicBezTo>
                    <a:pt x="34" y="24"/>
                    <a:pt x="44" y="23"/>
                    <a:pt x="47" y="23"/>
                  </a:cubicBezTo>
                  <a:cubicBezTo>
                    <a:pt x="50" y="23"/>
                    <a:pt x="54" y="24"/>
                    <a:pt x="56" y="25"/>
                  </a:cubicBezTo>
                  <a:cubicBezTo>
                    <a:pt x="58" y="26"/>
                    <a:pt x="59" y="27"/>
                    <a:pt x="60" y="29"/>
                  </a:cubicBezTo>
                  <a:cubicBezTo>
                    <a:pt x="61" y="31"/>
                    <a:pt x="61" y="33"/>
                    <a:pt x="65" y="33"/>
                  </a:cubicBezTo>
                  <a:cubicBezTo>
                    <a:pt x="69" y="33"/>
                    <a:pt x="87" y="33"/>
                    <a:pt x="87" y="33"/>
                  </a:cubicBezTo>
                  <a:cubicBezTo>
                    <a:pt x="89" y="33"/>
                    <a:pt x="91" y="31"/>
                    <a:pt x="91" y="28"/>
                  </a:cubicBezTo>
                  <a:cubicBezTo>
                    <a:pt x="87" y="3"/>
                    <a:pt x="62" y="0"/>
                    <a:pt x="48" y="0"/>
                  </a:cubicBezTo>
                  <a:cubicBezTo>
                    <a:pt x="25" y="0"/>
                    <a:pt x="3" y="7"/>
                    <a:pt x="3" y="32"/>
                  </a:cubicBezTo>
                  <a:cubicBezTo>
                    <a:pt x="3" y="54"/>
                    <a:pt x="24" y="61"/>
                    <a:pt x="41" y="66"/>
                  </a:cubicBezTo>
                  <a:cubicBezTo>
                    <a:pt x="60" y="71"/>
                    <a:pt x="64" y="73"/>
                    <a:pt x="64" y="78"/>
                  </a:cubicBezTo>
                  <a:cubicBezTo>
                    <a:pt x="64" y="85"/>
                    <a:pt x="54" y="87"/>
                    <a:pt x="50" y="87"/>
                  </a:cubicBezTo>
                  <a:cubicBezTo>
                    <a:pt x="45" y="87"/>
                    <a:pt x="37" y="86"/>
                    <a:pt x="35" y="80"/>
                  </a:cubicBezTo>
                  <a:cubicBezTo>
                    <a:pt x="34" y="79"/>
                    <a:pt x="34" y="78"/>
                    <a:pt x="33" y="77"/>
                  </a:cubicBezTo>
                  <a:cubicBezTo>
                    <a:pt x="33" y="76"/>
                    <a:pt x="32" y="74"/>
                    <a:pt x="30" y="74"/>
                  </a:cubicBezTo>
                  <a:cubicBezTo>
                    <a:pt x="4" y="74"/>
                    <a:pt x="4" y="74"/>
                    <a:pt x="4" y="74"/>
                  </a:cubicBezTo>
                  <a:cubicBezTo>
                    <a:pt x="2" y="74"/>
                    <a:pt x="0" y="76"/>
                    <a:pt x="0" y="78"/>
                  </a:cubicBezTo>
                  <a:cubicBezTo>
                    <a:pt x="2" y="102"/>
                    <a:pt x="27" y="111"/>
                    <a:pt x="48" y="111"/>
                  </a:cubicBezTo>
                  <a:cubicBezTo>
                    <a:pt x="72" y="111"/>
                    <a:pt x="97" y="100"/>
                    <a:pt x="97" y="75"/>
                  </a:cubicBezTo>
                  <a:cubicBezTo>
                    <a:pt x="97" y="56"/>
                    <a:pt x="82" y="48"/>
                    <a:pt x="67"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31" name="Freeform 7">
              <a:extLst>
                <a:ext uri="{FF2B5EF4-FFF2-40B4-BE49-F238E27FC236}">
                  <a16:creationId xmlns:a16="http://schemas.microsoft.com/office/drawing/2014/main" id="{8A828929-9229-495F-83BA-FC972E8734D2}"/>
                </a:ext>
              </a:extLst>
            </p:cNvPr>
            <p:cNvSpPr>
              <a:spLocks/>
            </p:cNvSpPr>
            <p:nvPr/>
          </p:nvSpPr>
          <p:spPr bwMode="auto">
            <a:xfrm>
              <a:off x="2765" y="794"/>
              <a:ext cx="227" cy="226"/>
            </a:xfrm>
            <a:custGeom>
              <a:avLst/>
              <a:gdLst>
                <a:gd name="T0" fmla="*/ 106 w 110"/>
                <a:gd name="T1" fmla="*/ 0 h 107"/>
                <a:gd name="T2" fmla="*/ 82 w 110"/>
                <a:gd name="T3" fmla="*/ 0 h 107"/>
                <a:gd name="T4" fmla="*/ 77 w 110"/>
                <a:gd name="T5" fmla="*/ 4 h 107"/>
                <a:gd name="T6" fmla="*/ 55 w 110"/>
                <a:gd name="T7" fmla="*/ 63 h 107"/>
                <a:gd name="T8" fmla="*/ 33 w 110"/>
                <a:gd name="T9" fmla="*/ 4 h 107"/>
                <a:gd name="T10" fmla="*/ 27 w 110"/>
                <a:gd name="T11" fmla="*/ 0 h 107"/>
                <a:gd name="T12" fmla="*/ 3 w 110"/>
                <a:gd name="T13" fmla="*/ 0 h 107"/>
                <a:gd name="T14" fmla="*/ 1 w 110"/>
                <a:gd name="T15" fmla="*/ 4 h 107"/>
                <a:gd name="T16" fmla="*/ 37 w 110"/>
                <a:gd name="T17" fmla="*/ 103 h 107"/>
                <a:gd name="T18" fmla="*/ 43 w 110"/>
                <a:gd name="T19" fmla="*/ 107 h 107"/>
                <a:gd name="T20" fmla="*/ 67 w 110"/>
                <a:gd name="T21" fmla="*/ 107 h 107"/>
                <a:gd name="T22" fmla="*/ 72 w 110"/>
                <a:gd name="T23" fmla="*/ 103 h 107"/>
                <a:gd name="T24" fmla="*/ 109 w 110"/>
                <a:gd name="T25" fmla="*/ 4 h 107"/>
                <a:gd name="T26" fmla="*/ 106 w 110"/>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07">
                  <a:moveTo>
                    <a:pt x="106" y="0"/>
                  </a:moveTo>
                  <a:cubicBezTo>
                    <a:pt x="82" y="0"/>
                    <a:pt x="82" y="0"/>
                    <a:pt x="82" y="0"/>
                  </a:cubicBezTo>
                  <a:cubicBezTo>
                    <a:pt x="80" y="0"/>
                    <a:pt x="77" y="1"/>
                    <a:pt x="77" y="4"/>
                  </a:cubicBezTo>
                  <a:cubicBezTo>
                    <a:pt x="55" y="63"/>
                    <a:pt x="55" y="63"/>
                    <a:pt x="55" y="63"/>
                  </a:cubicBezTo>
                  <a:cubicBezTo>
                    <a:pt x="33" y="4"/>
                    <a:pt x="33" y="4"/>
                    <a:pt x="33" y="4"/>
                  </a:cubicBezTo>
                  <a:cubicBezTo>
                    <a:pt x="32" y="1"/>
                    <a:pt x="29" y="0"/>
                    <a:pt x="27" y="0"/>
                  </a:cubicBezTo>
                  <a:cubicBezTo>
                    <a:pt x="3" y="0"/>
                    <a:pt x="3" y="0"/>
                    <a:pt x="3" y="0"/>
                  </a:cubicBezTo>
                  <a:cubicBezTo>
                    <a:pt x="1" y="0"/>
                    <a:pt x="0" y="1"/>
                    <a:pt x="1" y="4"/>
                  </a:cubicBezTo>
                  <a:cubicBezTo>
                    <a:pt x="37" y="103"/>
                    <a:pt x="37" y="103"/>
                    <a:pt x="37" y="103"/>
                  </a:cubicBezTo>
                  <a:cubicBezTo>
                    <a:pt x="38" y="105"/>
                    <a:pt x="40" y="107"/>
                    <a:pt x="43" y="107"/>
                  </a:cubicBezTo>
                  <a:cubicBezTo>
                    <a:pt x="67" y="107"/>
                    <a:pt x="67" y="107"/>
                    <a:pt x="67" y="107"/>
                  </a:cubicBezTo>
                  <a:cubicBezTo>
                    <a:pt x="69" y="107"/>
                    <a:pt x="71" y="105"/>
                    <a:pt x="72" y="103"/>
                  </a:cubicBezTo>
                  <a:cubicBezTo>
                    <a:pt x="109" y="4"/>
                    <a:pt x="109" y="4"/>
                    <a:pt x="109" y="4"/>
                  </a:cubicBezTo>
                  <a:cubicBezTo>
                    <a:pt x="110" y="1"/>
                    <a:pt x="108" y="0"/>
                    <a:pt x="1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32" name="Freeform 8">
              <a:extLst>
                <a:ext uri="{FF2B5EF4-FFF2-40B4-BE49-F238E27FC236}">
                  <a16:creationId xmlns:a16="http://schemas.microsoft.com/office/drawing/2014/main" id="{87877462-FED4-452F-A29C-A7F5B33052A5}"/>
                </a:ext>
              </a:extLst>
            </p:cNvPr>
            <p:cNvSpPr>
              <a:spLocks/>
            </p:cNvSpPr>
            <p:nvPr/>
          </p:nvSpPr>
          <p:spPr bwMode="auto">
            <a:xfrm>
              <a:off x="2938" y="794"/>
              <a:ext cx="231" cy="226"/>
            </a:xfrm>
            <a:custGeom>
              <a:avLst/>
              <a:gdLst>
                <a:gd name="T0" fmla="*/ 74 w 112"/>
                <a:gd name="T1" fmla="*/ 4 h 107"/>
                <a:gd name="T2" fmla="*/ 69 w 112"/>
                <a:gd name="T3" fmla="*/ 0 h 107"/>
                <a:gd name="T4" fmla="*/ 43 w 112"/>
                <a:gd name="T5" fmla="*/ 0 h 107"/>
                <a:gd name="T6" fmla="*/ 38 w 112"/>
                <a:gd name="T7" fmla="*/ 4 h 107"/>
                <a:gd name="T8" fmla="*/ 1 w 112"/>
                <a:gd name="T9" fmla="*/ 103 h 107"/>
                <a:gd name="T10" fmla="*/ 4 w 112"/>
                <a:gd name="T11" fmla="*/ 107 h 107"/>
                <a:gd name="T12" fmla="*/ 55 w 112"/>
                <a:gd name="T13" fmla="*/ 107 h 107"/>
                <a:gd name="T14" fmla="*/ 61 w 112"/>
                <a:gd name="T15" fmla="*/ 103 h 107"/>
                <a:gd name="T16" fmla="*/ 66 w 112"/>
                <a:gd name="T17" fmla="*/ 88 h 107"/>
                <a:gd name="T18" fmla="*/ 62 w 112"/>
                <a:gd name="T19" fmla="*/ 83 h 107"/>
                <a:gd name="T20" fmla="*/ 41 w 112"/>
                <a:gd name="T21" fmla="*/ 83 h 107"/>
                <a:gd name="T22" fmla="*/ 56 w 112"/>
                <a:gd name="T23" fmla="*/ 41 h 107"/>
                <a:gd name="T24" fmla="*/ 79 w 112"/>
                <a:gd name="T25" fmla="*/ 103 h 107"/>
                <a:gd name="T26" fmla="*/ 84 w 112"/>
                <a:gd name="T27" fmla="*/ 107 h 107"/>
                <a:gd name="T28" fmla="*/ 108 w 112"/>
                <a:gd name="T29" fmla="*/ 107 h 107"/>
                <a:gd name="T30" fmla="*/ 111 w 112"/>
                <a:gd name="T31" fmla="*/ 103 h 107"/>
                <a:gd name="T32" fmla="*/ 74 w 112"/>
                <a:gd name="T33"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7">
                  <a:moveTo>
                    <a:pt x="74" y="4"/>
                  </a:moveTo>
                  <a:cubicBezTo>
                    <a:pt x="74" y="1"/>
                    <a:pt x="71" y="0"/>
                    <a:pt x="69" y="0"/>
                  </a:cubicBezTo>
                  <a:cubicBezTo>
                    <a:pt x="43" y="0"/>
                    <a:pt x="43" y="0"/>
                    <a:pt x="43" y="0"/>
                  </a:cubicBezTo>
                  <a:cubicBezTo>
                    <a:pt x="41" y="0"/>
                    <a:pt x="38" y="1"/>
                    <a:pt x="38" y="4"/>
                  </a:cubicBezTo>
                  <a:cubicBezTo>
                    <a:pt x="1" y="103"/>
                    <a:pt x="1" y="103"/>
                    <a:pt x="1" y="103"/>
                  </a:cubicBezTo>
                  <a:cubicBezTo>
                    <a:pt x="0" y="105"/>
                    <a:pt x="1" y="107"/>
                    <a:pt x="4" y="107"/>
                  </a:cubicBezTo>
                  <a:cubicBezTo>
                    <a:pt x="55" y="107"/>
                    <a:pt x="55" y="107"/>
                    <a:pt x="55" y="107"/>
                  </a:cubicBezTo>
                  <a:cubicBezTo>
                    <a:pt x="57" y="107"/>
                    <a:pt x="60" y="105"/>
                    <a:pt x="61" y="103"/>
                  </a:cubicBezTo>
                  <a:cubicBezTo>
                    <a:pt x="66" y="88"/>
                    <a:pt x="66" y="88"/>
                    <a:pt x="66" y="88"/>
                  </a:cubicBezTo>
                  <a:cubicBezTo>
                    <a:pt x="67" y="85"/>
                    <a:pt x="65" y="83"/>
                    <a:pt x="62" y="83"/>
                  </a:cubicBezTo>
                  <a:cubicBezTo>
                    <a:pt x="41" y="83"/>
                    <a:pt x="41" y="83"/>
                    <a:pt x="41" y="83"/>
                  </a:cubicBezTo>
                  <a:cubicBezTo>
                    <a:pt x="56" y="41"/>
                    <a:pt x="56" y="41"/>
                    <a:pt x="56" y="41"/>
                  </a:cubicBezTo>
                  <a:cubicBezTo>
                    <a:pt x="79" y="103"/>
                    <a:pt x="79" y="103"/>
                    <a:pt x="79" y="103"/>
                  </a:cubicBezTo>
                  <a:cubicBezTo>
                    <a:pt x="80" y="105"/>
                    <a:pt x="82" y="107"/>
                    <a:pt x="84" y="107"/>
                  </a:cubicBezTo>
                  <a:cubicBezTo>
                    <a:pt x="108" y="107"/>
                    <a:pt x="108" y="107"/>
                    <a:pt x="108" y="107"/>
                  </a:cubicBezTo>
                  <a:cubicBezTo>
                    <a:pt x="111" y="107"/>
                    <a:pt x="112" y="105"/>
                    <a:pt x="111" y="103"/>
                  </a:cubicBezTo>
                  <a:lnTo>
                    <a:pt x="7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33" name="Freeform 9">
              <a:extLst>
                <a:ext uri="{FF2B5EF4-FFF2-40B4-BE49-F238E27FC236}">
                  <a16:creationId xmlns:a16="http://schemas.microsoft.com/office/drawing/2014/main" id="{A5DA7239-D82C-4F82-818C-498569BF35E5}"/>
                </a:ext>
              </a:extLst>
            </p:cNvPr>
            <p:cNvSpPr>
              <a:spLocks/>
            </p:cNvSpPr>
            <p:nvPr/>
          </p:nvSpPr>
          <p:spPr bwMode="auto">
            <a:xfrm>
              <a:off x="3173" y="794"/>
              <a:ext cx="201" cy="226"/>
            </a:xfrm>
            <a:custGeom>
              <a:avLst/>
              <a:gdLst>
                <a:gd name="T0" fmla="*/ 94 w 98"/>
                <a:gd name="T1" fmla="*/ 0 h 107"/>
                <a:gd name="T2" fmla="*/ 70 w 98"/>
                <a:gd name="T3" fmla="*/ 0 h 107"/>
                <a:gd name="T4" fmla="*/ 66 w 98"/>
                <a:gd name="T5" fmla="*/ 4 h 107"/>
                <a:gd name="T6" fmla="*/ 66 w 98"/>
                <a:gd name="T7" fmla="*/ 55 h 107"/>
                <a:gd name="T8" fmla="*/ 34 w 98"/>
                <a:gd name="T9" fmla="*/ 3 h 107"/>
                <a:gd name="T10" fmla="*/ 27 w 98"/>
                <a:gd name="T11" fmla="*/ 0 h 107"/>
                <a:gd name="T12" fmla="*/ 4 w 98"/>
                <a:gd name="T13" fmla="*/ 0 h 107"/>
                <a:gd name="T14" fmla="*/ 0 w 98"/>
                <a:gd name="T15" fmla="*/ 4 h 107"/>
                <a:gd name="T16" fmla="*/ 0 w 98"/>
                <a:gd name="T17" fmla="*/ 103 h 107"/>
                <a:gd name="T18" fmla="*/ 5 w 98"/>
                <a:gd name="T19" fmla="*/ 107 h 107"/>
                <a:gd name="T20" fmla="*/ 28 w 98"/>
                <a:gd name="T21" fmla="*/ 107 h 107"/>
                <a:gd name="T22" fmla="*/ 33 w 98"/>
                <a:gd name="T23" fmla="*/ 103 h 107"/>
                <a:gd name="T24" fmla="*/ 33 w 98"/>
                <a:gd name="T25" fmla="*/ 53 h 107"/>
                <a:gd name="T26" fmla="*/ 64 w 98"/>
                <a:gd name="T27" fmla="*/ 103 h 107"/>
                <a:gd name="T28" fmla="*/ 70 w 98"/>
                <a:gd name="T29" fmla="*/ 107 h 107"/>
                <a:gd name="T30" fmla="*/ 94 w 98"/>
                <a:gd name="T31" fmla="*/ 107 h 107"/>
                <a:gd name="T32" fmla="*/ 98 w 98"/>
                <a:gd name="T33" fmla="*/ 103 h 107"/>
                <a:gd name="T34" fmla="*/ 98 w 98"/>
                <a:gd name="T35" fmla="*/ 4 h 107"/>
                <a:gd name="T36" fmla="*/ 94 w 98"/>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07">
                  <a:moveTo>
                    <a:pt x="94" y="0"/>
                  </a:moveTo>
                  <a:cubicBezTo>
                    <a:pt x="70" y="0"/>
                    <a:pt x="70" y="0"/>
                    <a:pt x="70" y="0"/>
                  </a:cubicBezTo>
                  <a:cubicBezTo>
                    <a:pt x="68" y="0"/>
                    <a:pt x="66" y="1"/>
                    <a:pt x="66" y="4"/>
                  </a:cubicBezTo>
                  <a:cubicBezTo>
                    <a:pt x="66" y="55"/>
                    <a:pt x="66" y="55"/>
                    <a:pt x="66" y="55"/>
                  </a:cubicBezTo>
                  <a:cubicBezTo>
                    <a:pt x="34" y="3"/>
                    <a:pt x="34" y="3"/>
                    <a:pt x="34" y="3"/>
                  </a:cubicBezTo>
                  <a:cubicBezTo>
                    <a:pt x="32" y="1"/>
                    <a:pt x="29" y="0"/>
                    <a:pt x="27" y="0"/>
                  </a:cubicBezTo>
                  <a:cubicBezTo>
                    <a:pt x="4" y="0"/>
                    <a:pt x="4" y="0"/>
                    <a:pt x="4" y="0"/>
                  </a:cubicBezTo>
                  <a:cubicBezTo>
                    <a:pt x="2" y="0"/>
                    <a:pt x="0" y="2"/>
                    <a:pt x="0" y="4"/>
                  </a:cubicBezTo>
                  <a:cubicBezTo>
                    <a:pt x="0" y="103"/>
                    <a:pt x="0" y="103"/>
                    <a:pt x="0" y="103"/>
                  </a:cubicBezTo>
                  <a:cubicBezTo>
                    <a:pt x="0" y="105"/>
                    <a:pt x="2" y="107"/>
                    <a:pt x="5" y="107"/>
                  </a:cubicBezTo>
                  <a:cubicBezTo>
                    <a:pt x="28" y="107"/>
                    <a:pt x="28" y="107"/>
                    <a:pt x="28" y="107"/>
                  </a:cubicBezTo>
                  <a:cubicBezTo>
                    <a:pt x="31" y="107"/>
                    <a:pt x="33" y="105"/>
                    <a:pt x="33" y="103"/>
                  </a:cubicBezTo>
                  <a:cubicBezTo>
                    <a:pt x="33" y="53"/>
                    <a:pt x="33" y="53"/>
                    <a:pt x="33" y="53"/>
                  </a:cubicBezTo>
                  <a:cubicBezTo>
                    <a:pt x="64" y="103"/>
                    <a:pt x="64" y="103"/>
                    <a:pt x="64" y="103"/>
                  </a:cubicBezTo>
                  <a:cubicBezTo>
                    <a:pt x="65" y="105"/>
                    <a:pt x="68" y="107"/>
                    <a:pt x="70" y="107"/>
                  </a:cubicBezTo>
                  <a:cubicBezTo>
                    <a:pt x="94" y="107"/>
                    <a:pt x="94" y="107"/>
                    <a:pt x="94" y="107"/>
                  </a:cubicBezTo>
                  <a:cubicBezTo>
                    <a:pt x="96" y="107"/>
                    <a:pt x="98" y="105"/>
                    <a:pt x="98" y="103"/>
                  </a:cubicBezTo>
                  <a:cubicBezTo>
                    <a:pt x="98" y="4"/>
                    <a:pt x="98" y="4"/>
                    <a:pt x="98" y="4"/>
                  </a:cubicBezTo>
                  <a:cubicBezTo>
                    <a:pt x="98" y="1"/>
                    <a:pt x="96" y="0"/>
                    <a:pt x="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34" name="Freeform 10">
              <a:extLst>
                <a:ext uri="{FF2B5EF4-FFF2-40B4-BE49-F238E27FC236}">
                  <a16:creationId xmlns:a16="http://schemas.microsoft.com/office/drawing/2014/main" id="{DD62930F-44D3-4AC9-8263-D25D257E1559}"/>
                </a:ext>
              </a:extLst>
            </p:cNvPr>
            <p:cNvSpPr>
              <a:spLocks/>
            </p:cNvSpPr>
            <p:nvPr/>
          </p:nvSpPr>
          <p:spPr bwMode="auto">
            <a:xfrm>
              <a:off x="3990" y="794"/>
              <a:ext cx="196" cy="226"/>
            </a:xfrm>
            <a:custGeom>
              <a:avLst/>
              <a:gdLst>
                <a:gd name="T0" fmla="*/ 95 w 95"/>
                <a:gd name="T1" fmla="*/ 23 h 107"/>
                <a:gd name="T2" fmla="*/ 95 w 95"/>
                <a:gd name="T3" fmla="*/ 4 h 107"/>
                <a:gd name="T4" fmla="*/ 91 w 95"/>
                <a:gd name="T5" fmla="*/ 0 h 107"/>
                <a:gd name="T6" fmla="*/ 5 w 95"/>
                <a:gd name="T7" fmla="*/ 0 h 107"/>
                <a:gd name="T8" fmla="*/ 0 w 95"/>
                <a:gd name="T9" fmla="*/ 4 h 107"/>
                <a:gd name="T10" fmla="*/ 0 w 95"/>
                <a:gd name="T11" fmla="*/ 23 h 107"/>
                <a:gd name="T12" fmla="*/ 5 w 95"/>
                <a:gd name="T13" fmla="*/ 27 h 107"/>
                <a:gd name="T14" fmla="*/ 32 w 95"/>
                <a:gd name="T15" fmla="*/ 27 h 107"/>
                <a:gd name="T16" fmla="*/ 32 w 95"/>
                <a:gd name="T17" fmla="*/ 103 h 107"/>
                <a:gd name="T18" fmla="*/ 36 w 95"/>
                <a:gd name="T19" fmla="*/ 107 h 107"/>
                <a:gd name="T20" fmla="*/ 60 w 95"/>
                <a:gd name="T21" fmla="*/ 107 h 107"/>
                <a:gd name="T22" fmla="*/ 64 w 95"/>
                <a:gd name="T23" fmla="*/ 103 h 107"/>
                <a:gd name="T24" fmla="*/ 64 w 95"/>
                <a:gd name="T25" fmla="*/ 27 h 107"/>
                <a:gd name="T26" fmla="*/ 91 w 95"/>
                <a:gd name="T27" fmla="*/ 27 h 107"/>
                <a:gd name="T28" fmla="*/ 95 w 95"/>
                <a:gd name="T29" fmla="*/ 2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5" y="23"/>
                  </a:moveTo>
                  <a:cubicBezTo>
                    <a:pt x="95" y="4"/>
                    <a:pt x="95" y="4"/>
                    <a:pt x="95" y="4"/>
                  </a:cubicBezTo>
                  <a:cubicBezTo>
                    <a:pt x="95" y="1"/>
                    <a:pt x="93" y="0"/>
                    <a:pt x="91" y="0"/>
                  </a:cubicBezTo>
                  <a:cubicBezTo>
                    <a:pt x="5" y="0"/>
                    <a:pt x="5" y="0"/>
                    <a:pt x="5" y="0"/>
                  </a:cubicBezTo>
                  <a:cubicBezTo>
                    <a:pt x="2" y="0"/>
                    <a:pt x="0" y="1"/>
                    <a:pt x="0" y="4"/>
                  </a:cubicBezTo>
                  <a:cubicBezTo>
                    <a:pt x="0" y="23"/>
                    <a:pt x="0" y="23"/>
                    <a:pt x="0" y="23"/>
                  </a:cubicBezTo>
                  <a:cubicBezTo>
                    <a:pt x="0" y="26"/>
                    <a:pt x="2" y="27"/>
                    <a:pt x="5" y="27"/>
                  </a:cubicBezTo>
                  <a:cubicBezTo>
                    <a:pt x="32" y="27"/>
                    <a:pt x="32" y="27"/>
                    <a:pt x="32" y="27"/>
                  </a:cubicBezTo>
                  <a:cubicBezTo>
                    <a:pt x="32" y="103"/>
                    <a:pt x="32" y="103"/>
                    <a:pt x="32" y="103"/>
                  </a:cubicBezTo>
                  <a:cubicBezTo>
                    <a:pt x="32" y="105"/>
                    <a:pt x="34" y="107"/>
                    <a:pt x="36" y="107"/>
                  </a:cubicBezTo>
                  <a:cubicBezTo>
                    <a:pt x="60" y="107"/>
                    <a:pt x="60" y="107"/>
                    <a:pt x="60" y="107"/>
                  </a:cubicBezTo>
                  <a:cubicBezTo>
                    <a:pt x="62" y="107"/>
                    <a:pt x="64" y="105"/>
                    <a:pt x="64" y="103"/>
                  </a:cubicBezTo>
                  <a:cubicBezTo>
                    <a:pt x="64" y="27"/>
                    <a:pt x="64" y="27"/>
                    <a:pt x="64" y="27"/>
                  </a:cubicBezTo>
                  <a:cubicBezTo>
                    <a:pt x="91" y="27"/>
                    <a:pt x="91" y="27"/>
                    <a:pt x="91" y="27"/>
                  </a:cubicBezTo>
                  <a:cubicBezTo>
                    <a:pt x="93" y="27"/>
                    <a:pt x="95" y="26"/>
                    <a:pt x="9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35" name="Freeform 11">
              <a:extLst>
                <a:ext uri="{FF2B5EF4-FFF2-40B4-BE49-F238E27FC236}">
                  <a16:creationId xmlns:a16="http://schemas.microsoft.com/office/drawing/2014/main" id="{B391D9B2-C40C-4859-A01D-1A8D7B2417DA}"/>
                </a:ext>
              </a:extLst>
            </p:cNvPr>
            <p:cNvSpPr>
              <a:spLocks/>
            </p:cNvSpPr>
            <p:nvPr/>
          </p:nvSpPr>
          <p:spPr bwMode="auto">
            <a:xfrm>
              <a:off x="3389" y="794"/>
              <a:ext cx="195" cy="226"/>
            </a:xfrm>
            <a:custGeom>
              <a:avLst/>
              <a:gdLst>
                <a:gd name="T0" fmla="*/ 90 w 95"/>
                <a:gd name="T1" fmla="*/ 0 h 107"/>
                <a:gd name="T2" fmla="*/ 4 w 95"/>
                <a:gd name="T3" fmla="*/ 0 h 107"/>
                <a:gd name="T4" fmla="*/ 0 w 95"/>
                <a:gd name="T5" fmla="*/ 4 h 107"/>
                <a:gd name="T6" fmla="*/ 0 w 95"/>
                <a:gd name="T7" fmla="*/ 23 h 107"/>
                <a:gd name="T8" fmla="*/ 4 w 95"/>
                <a:gd name="T9" fmla="*/ 27 h 107"/>
                <a:gd name="T10" fmla="*/ 31 w 95"/>
                <a:gd name="T11" fmla="*/ 27 h 107"/>
                <a:gd name="T12" fmla="*/ 31 w 95"/>
                <a:gd name="T13" fmla="*/ 103 h 107"/>
                <a:gd name="T14" fmla="*/ 35 w 95"/>
                <a:gd name="T15" fmla="*/ 107 h 107"/>
                <a:gd name="T16" fmla="*/ 59 w 95"/>
                <a:gd name="T17" fmla="*/ 107 h 107"/>
                <a:gd name="T18" fmla="*/ 63 w 95"/>
                <a:gd name="T19" fmla="*/ 103 h 107"/>
                <a:gd name="T20" fmla="*/ 63 w 95"/>
                <a:gd name="T21" fmla="*/ 27 h 107"/>
                <a:gd name="T22" fmla="*/ 90 w 95"/>
                <a:gd name="T23" fmla="*/ 27 h 107"/>
                <a:gd name="T24" fmla="*/ 95 w 95"/>
                <a:gd name="T25" fmla="*/ 23 h 107"/>
                <a:gd name="T26" fmla="*/ 95 w 95"/>
                <a:gd name="T27" fmla="*/ 4 h 107"/>
                <a:gd name="T28" fmla="*/ 90 w 95"/>
                <a:gd name="T2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0" y="0"/>
                  </a:moveTo>
                  <a:cubicBezTo>
                    <a:pt x="4" y="0"/>
                    <a:pt x="4" y="0"/>
                    <a:pt x="4" y="0"/>
                  </a:cubicBezTo>
                  <a:cubicBezTo>
                    <a:pt x="2" y="0"/>
                    <a:pt x="0" y="1"/>
                    <a:pt x="0" y="4"/>
                  </a:cubicBezTo>
                  <a:cubicBezTo>
                    <a:pt x="0" y="23"/>
                    <a:pt x="0" y="23"/>
                    <a:pt x="0" y="23"/>
                  </a:cubicBezTo>
                  <a:cubicBezTo>
                    <a:pt x="0" y="26"/>
                    <a:pt x="2" y="27"/>
                    <a:pt x="4" y="27"/>
                  </a:cubicBezTo>
                  <a:cubicBezTo>
                    <a:pt x="31" y="27"/>
                    <a:pt x="31" y="27"/>
                    <a:pt x="31" y="27"/>
                  </a:cubicBezTo>
                  <a:cubicBezTo>
                    <a:pt x="31" y="103"/>
                    <a:pt x="31" y="103"/>
                    <a:pt x="31" y="103"/>
                  </a:cubicBezTo>
                  <a:cubicBezTo>
                    <a:pt x="31" y="105"/>
                    <a:pt x="33" y="107"/>
                    <a:pt x="35" y="107"/>
                  </a:cubicBezTo>
                  <a:cubicBezTo>
                    <a:pt x="59" y="107"/>
                    <a:pt x="59" y="107"/>
                    <a:pt x="59" y="107"/>
                  </a:cubicBezTo>
                  <a:cubicBezTo>
                    <a:pt x="61" y="107"/>
                    <a:pt x="63" y="105"/>
                    <a:pt x="63" y="103"/>
                  </a:cubicBezTo>
                  <a:cubicBezTo>
                    <a:pt x="63" y="27"/>
                    <a:pt x="63" y="27"/>
                    <a:pt x="63" y="27"/>
                  </a:cubicBezTo>
                  <a:cubicBezTo>
                    <a:pt x="90" y="27"/>
                    <a:pt x="90" y="27"/>
                    <a:pt x="90" y="27"/>
                  </a:cubicBezTo>
                  <a:cubicBezTo>
                    <a:pt x="93" y="27"/>
                    <a:pt x="95" y="26"/>
                    <a:pt x="95" y="23"/>
                  </a:cubicBezTo>
                  <a:cubicBezTo>
                    <a:pt x="95" y="4"/>
                    <a:pt x="95" y="4"/>
                    <a:pt x="95" y="4"/>
                  </a:cubicBezTo>
                  <a:cubicBezTo>
                    <a:pt x="95" y="1"/>
                    <a:pt x="93" y="0"/>
                    <a:pt x="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36" name="Freeform 12">
              <a:extLst>
                <a:ext uri="{FF2B5EF4-FFF2-40B4-BE49-F238E27FC236}">
                  <a16:creationId xmlns:a16="http://schemas.microsoft.com/office/drawing/2014/main" id="{BF2898E7-27C9-4414-A61D-53DAA37D4B89}"/>
                </a:ext>
              </a:extLst>
            </p:cNvPr>
            <p:cNvSpPr>
              <a:spLocks/>
            </p:cNvSpPr>
            <p:nvPr/>
          </p:nvSpPr>
          <p:spPr bwMode="auto">
            <a:xfrm>
              <a:off x="3597" y="794"/>
              <a:ext cx="187" cy="226"/>
            </a:xfrm>
            <a:custGeom>
              <a:avLst/>
              <a:gdLst>
                <a:gd name="T0" fmla="*/ 87 w 91"/>
                <a:gd name="T1" fmla="*/ 0 h 107"/>
                <a:gd name="T2" fmla="*/ 4 w 91"/>
                <a:gd name="T3" fmla="*/ 0 h 107"/>
                <a:gd name="T4" fmla="*/ 0 w 91"/>
                <a:gd name="T5" fmla="*/ 4 h 107"/>
                <a:gd name="T6" fmla="*/ 0 w 91"/>
                <a:gd name="T7" fmla="*/ 103 h 107"/>
                <a:gd name="T8" fmla="*/ 4 w 91"/>
                <a:gd name="T9" fmla="*/ 107 h 107"/>
                <a:gd name="T10" fmla="*/ 87 w 91"/>
                <a:gd name="T11" fmla="*/ 107 h 107"/>
                <a:gd name="T12" fmla="*/ 91 w 91"/>
                <a:gd name="T13" fmla="*/ 103 h 107"/>
                <a:gd name="T14" fmla="*/ 91 w 91"/>
                <a:gd name="T15" fmla="*/ 83 h 107"/>
                <a:gd name="T16" fmla="*/ 87 w 91"/>
                <a:gd name="T17" fmla="*/ 79 h 107"/>
                <a:gd name="T18" fmla="*/ 32 w 91"/>
                <a:gd name="T19" fmla="*/ 79 h 107"/>
                <a:gd name="T20" fmla="*/ 32 w 91"/>
                <a:gd name="T21" fmla="*/ 64 h 107"/>
                <a:gd name="T22" fmla="*/ 79 w 91"/>
                <a:gd name="T23" fmla="*/ 64 h 107"/>
                <a:gd name="T24" fmla="*/ 83 w 91"/>
                <a:gd name="T25" fmla="*/ 60 h 107"/>
                <a:gd name="T26" fmla="*/ 83 w 91"/>
                <a:gd name="T27" fmla="*/ 43 h 107"/>
                <a:gd name="T28" fmla="*/ 79 w 91"/>
                <a:gd name="T29" fmla="*/ 39 h 107"/>
                <a:gd name="T30" fmla="*/ 32 w 91"/>
                <a:gd name="T31" fmla="*/ 39 h 107"/>
                <a:gd name="T32" fmla="*/ 32 w 91"/>
                <a:gd name="T33" fmla="*/ 27 h 107"/>
                <a:gd name="T34" fmla="*/ 87 w 91"/>
                <a:gd name="T35" fmla="*/ 27 h 107"/>
                <a:gd name="T36" fmla="*/ 91 w 91"/>
                <a:gd name="T37" fmla="*/ 23 h 107"/>
                <a:gd name="T38" fmla="*/ 91 w 91"/>
                <a:gd name="T39" fmla="*/ 4 h 107"/>
                <a:gd name="T40" fmla="*/ 87 w 91"/>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107">
                  <a:moveTo>
                    <a:pt x="87" y="0"/>
                  </a:moveTo>
                  <a:cubicBezTo>
                    <a:pt x="4" y="0"/>
                    <a:pt x="4" y="0"/>
                    <a:pt x="4" y="0"/>
                  </a:cubicBezTo>
                  <a:cubicBezTo>
                    <a:pt x="2" y="0"/>
                    <a:pt x="0" y="1"/>
                    <a:pt x="0" y="4"/>
                  </a:cubicBezTo>
                  <a:cubicBezTo>
                    <a:pt x="0" y="103"/>
                    <a:pt x="0" y="103"/>
                    <a:pt x="0" y="103"/>
                  </a:cubicBezTo>
                  <a:cubicBezTo>
                    <a:pt x="0" y="105"/>
                    <a:pt x="2" y="107"/>
                    <a:pt x="4" y="107"/>
                  </a:cubicBezTo>
                  <a:cubicBezTo>
                    <a:pt x="87" y="107"/>
                    <a:pt x="87" y="107"/>
                    <a:pt x="87" y="107"/>
                  </a:cubicBezTo>
                  <a:cubicBezTo>
                    <a:pt x="89" y="107"/>
                    <a:pt x="91" y="105"/>
                    <a:pt x="91" y="103"/>
                  </a:cubicBezTo>
                  <a:cubicBezTo>
                    <a:pt x="91" y="83"/>
                    <a:pt x="91" y="83"/>
                    <a:pt x="91" y="83"/>
                  </a:cubicBezTo>
                  <a:cubicBezTo>
                    <a:pt x="91" y="81"/>
                    <a:pt x="89" y="79"/>
                    <a:pt x="87" y="79"/>
                  </a:cubicBezTo>
                  <a:cubicBezTo>
                    <a:pt x="32" y="79"/>
                    <a:pt x="32" y="79"/>
                    <a:pt x="32" y="79"/>
                  </a:cubicBezTo>
                  <a:cubicBezTo>
                    <a:pt x="32" y="64"/>
                    <a:pt x="32" y="64"/>
                    <a:pt x="32" y="64"/>
                  </a:cubicBezTo>
                  <a:cubicBezTo>
                    <a:pt x="79" y="64"/>
                    <a:pt x="79" y="64"/>
                    <a:pt x="79" y="64"/>
                  </a:cubicBezTo>
                  <a:cubicBezTo>
                    <a:pt x="81" y="64"/>
                    <a:pt x="83" y="62"/>
                    <a:pt x="83" y="60"/>
                  </a:cubicBezTo>
                  <a:cubicBezTo>
                    <a:pt x="83" y="43"/>
                    <a:pt x="83" y="43"/>
                    <a:pt x="83" y="43"/>
                  </a:cubicBezTo>
                  <a:cubicBezTo>
                    <a:pt x="83" y="41"/>
                    <a:pt x="81" y="39"/>
                    <a:pt x="79" y="39"/>
                  </a:cubicBezTo>
                  <a:cubicBezTo>
                    <a:pt x="32" y="39"/>
                    <a:pt x="32" y="39"/>
                    <a:pt x="32" y="39"/>
                  </a:cubicBezTo>
                  <a:cubicBezTo>
                    <a:pt x="32" y="27"/>
                    <a:pt x="32" y="27"/>
                    <a:pt x="32" y="27"/>
                  </a:cubicBezTo>
                  <a:cubicBezTo>
                    <a:pt x="87" y="27"/>
                    <a:pt x="87" y="27"/>
                    <a:pt x="87" y="27"/>
                  </a:cubicBezTo>
                  <a:cubicBezTo>
                    <a:pt x="89" y="27"/>
                    <a:pt x="91" y="26"/>
                    <a:pt x="91" y="23"/>
                  </a:cubicBezTo>
                  <a:cubicBezTo>
                    <a:pt x="91" y="4"/>
                    <a:pt x="91" y="4"/>
                    <a:pt x="91" y="4"/>
                  </a:cubicBezTo>
                  <a:cubicBezTo>
                    <a:pt x="91" y="1"/>
                    <a:pt x="89" y="0"/>
                    <a:pt x="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37" name="Freeform 13">
              <a:extLst>
                <a:ext uri="{FF2B5EF4-FFF2-40B4-BE49-F238E27FC236}">
                  <a16:creationId xmlns:a16="http://schemas.microsoft.com/office/drawing/2014/main" id="{A91A249C-FE22-4365-AB49-CA7F360BAF3D}"/>
                </a:ext>
              </a:extLst>
            </p:cNvPr>
            <p:cNvSpPr>
              <a:spLocks/>
            </p:cNvSpPr>
            <p:nvPr/>
          </p:nvSpPr>
          <p:spPr bwMode="auto">
            <a:xfrm>
              <a:off x="2302" y="794"/>
              <a:ext cx="243" cy="226"/>
            </a:xfrm>
            <a:custGeom>
              <a:avLst/>
              <a:gdLst>
                <a:gd name="T0" fmla="*/ 113 w 118"/>
                <a:gd name="T1" fmla="*/ 0 h 107"/>
                <a:gd name="T2" fmla="*/ 75 w 118"/>
                <a:gd name="T3" fmla="*/ 0 h 107"/>
                <a:gd name="T4" fmla="*/ 68 w 118"/>
                <a:gd name="T5" fmla="*/ 3 h 107"/>
                <a:gd name="T6" fmla="*/ 1 w 118"/>
                <a:gd name="T7" fmla="*/ 103 h 107"/>
                <a:gd name="T8" fmla="*/ 3 w 118"/>
                <a:gd name="T9" fmla="*/ 107 h 107"/>
                <a:gd name="T10" fmla="*/ 62 w 118"/>
                <a:gd name="T11" fmla="*/ 107 h 107"/>
                <a:gd name="T12" fmla="*/ 68 w 118"/>
                <a:gd name="T13" fmla="*/ 103 h 107"/>
                <a:gd name="T14" fmla="*/ 80 w 118"/>
                <a:gd name="T15" fmla="*/ 86 h 107"/>
                <a:gd name="T16" fmla="*/ 78 w 118"/>
                <a:gd name="T17" fmla="*/ 80 h 107"/>
                <a:gd name="T18" fmla="*/ 54 w 118"/>
                <a:gd name="T19" fmla="*/ 80 h 107"/>
                <a:gd name="T20" fmla="*/ 85 w 118"/>
                <a:gd name="T21" fmla="*/ 33 h 107"/>
                <a:gd name="T22" fmla="*/ 85 w 118"/>
                <a:gd name="T23" fmla="*/ 103 h 107"/>
                <a:gd name="T24" fmla="*/ 90 w 118"/>
                <a:gd name="T25" fmla="*/ 107 h 107"/>
                <a:gd name="T26" fmla="*/ 113 w 118"/>
                <a:gd name="T27" fmla="*/ 107 h 107"/>
                <a:gd name="T28" fmla="*/ 118 w 118"/>
                <a:gd name="T29" fmla="*/ 103 h 107"/>
                <a:gd name="T30" fmla="*/ 118 w 118"/>
                <a:gd name="T31" fmla="*/ 4 h 107"/>
                <a:gd name="T32" fmla="*/ 113 w 118"/>
                <a:gd name="T3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07">
                  <a:moveTo>
                    <a:pt x="113" y="0"/>
                  </a:moveTo>
                  <a:cubicBezTo>
                    <a:pt x="75" y="0"/>
                    <a:pt x="75" y="0"/>
                    <a:pt x="75" y="0"/>
                  </a:cubicBezTo>
                  <a:cubicBezTo>
                    <a:pt x="73" y="0"/>
                    <a:pt x="70" y="1"/>
                    <a:pt x="68" y="3"/>
                  </a:cubicBezTo>
                  <a:cubicBezTo>
                    <a:pt x="1" y="103"/>
                    <a:pt x="1" y="103"/>
                    <a:pt x="1" y="103"/>
                  </a:cubicBezTo>
                  <a:cubicBezTo>
                    <a:pt x="0" y="105"/>
                    <a:pt x="1" y="107"/>
                    <a:pt x="3" y="107"/>
                  </a:cubicBezTo>
                  <a:cubicBezTo>
                    <a:pt x="62" y="107"/>
                    <a:pt x="62" y="107"/>
                    <a:pt x="62" y="107"/>
                  </a:cubicBezTo>
                  <a:cubicBezTo>
                    <a:pt x="64" y="107"/>
                    <a:pt x="67" y="105"/>
                    <a:pt x="68" y="103"/>
                  </a:cubicBezTo>
                  <a:cubicBezTo>
                    <a:pt x="68" y="103"/>
                    <a:pt x="79" y="88"/>
                    <a:pt x="80" y="86"/>
                  </a:cubicBezTo>
                  <a:cubicBezTo>
                    <a:pt x="82" y="83"/>
                    <a:pt x="82" y="80"/>
                    <a:pt x="78" y="80"/>
                  </a:cubicBezTo>
                  <a:cubicBezTo>
                    <a:pt x="54" y="80"/>
                    <a:pt x="54" y="80"/>
                    <a:pt x="54" y="80"/>
                  </a:cubicBezTo>
                  <a:cubicBezTo>
                    <a:pt x="85" y="33"/>
                    <a:pt x="85" y="33"/>
                    <a:pt x="85" y="33"/>
                  </a:cubicBezTo>
                  <a:cubicBezTo>
                    <a:pt x="85" y="103"/>
                    <a:pt x="85" y="103"/>
                    <a:pt x="85" y="103"/>
                  </a:cubicBezTo>
                  <a:cubicBezTo>
                    <a:pt x="85" y="105"/>
                    <a:pt x="87" y="107"/>
                    <a:pt x="90" y="107"/>
                  </a:cubicBezTo>
                  <a:cubicBezTo>
                    <a:pt x="113" y="107"/>
                    <a:pt x="113" y="107"/>
                    <a:pt x="113" y="107"/>
                  </a:cubicBezTo>
                  <a:cubicBezTo>
                    <a:pt x="116" y="107"/>
                    <a:pt x="118" y="105"/>
                    <a:pt x="118" y="103"/>
                  </a:cubicBezTo>
                  <a:cubicBezTo>
                    <a:pt x="118" y="4"/>
                    <a:pt x="118" y="4"/>
                    <a:pt x="118" y="4"/>
                  </a:cubicBezTo>
                  <a:cubicBezTo>
                    <a:pt x="118" y="1"/>
                    <a:pt x="116" y="0"/>
                    <a:pt x="1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38" name="Freeform 14">
              <a:extLst>
                <a:ext uri="{FF2B5EF4-FFF2-40B4-BE49-F238E27FC236}">
                  <a16:creationId xmlns:a16="http://schemas.microsoft.com/office/drawing/2014/main" id="{84A1814C-E62D-4921-9B9D-8DEC1EC59B28}"/>
                </a:ext>
              </a:extLst>
            </p:cNvPr>
            <p:cNvSpPr>
              <a:spLocks noEditPoints="1"/>
            </p:cNvSpPr>
            <p:nvPr/>
          </p:nvSpPr>
          <p:spPr bwMode="auto">
            <a:xfrm>
              <a:off x="4140" y="961"/>
              <a:ext cx="60" cy="61"/>
            </a:xfrm>
            <a:custGeom>
              <a:avLst/>
              <a:gdLst>
                <a:gd name="T0" fmla="*/ 14 w 29"/>
                <a:gd name="T1" fmla="*/ 0 h 29"/>
                <a:gd name="T2" fmla="*/ 0 w 29"/>
                <a:gd name="T3" fmla="*/ 15 h 29"/>
                <a:gd name="T4" fmla="*/ 14 w 29"/>
                <a:gd name="T5" fmla="*/ 29 h 29"/>
                <a:gd name="T6" fmla="*/ 29 w 29"/>
                <a:gd name="T7" fmla="*/ 15 h 29"/>
                <a:gd name="T8" fmla="*/ 14 w 29"/>
                <a:gd name="T9" fmla="*/ 0 h 29"/>
                <a:gd name="T10" fmla="*/ 14 w 29"/>
                <a:gd name="T11" fmla="*/ 28 h 29"/>
                <a:gd name="T12" fmla="*/ 1 w 29"/>
                <a:gd name="T13" fmla="*/ 15 h 29"/>
                <a:gd name="T14" fmla="*/ 14 w 29"/>
                <a:gd name="T15" fmla="*/ 2 h 29"/>
                <a:gd name="T16" fmla="*/ 27 w 29"/>
                <a:gd name="T17" fmla="*/ 15 h 29"/>
                <a:gd name="T18" fmla="*/ 14 w 29"/>
                <a:gd name="T1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4" y="0"/>
                  </a:moveTo>
                  <a:cubicBezTo>
                    <a:pt x="6" y="0"/>
                    <a:pt x="0" y="7"/>
                    <a:pt x="0" y="15"/>
                  </a:cubicBezTo>
                  <a:cubicBezTo>
                    <a:pt x="0" y="23"/>
                    <a:pt x="6" y="29"/>
                    <a:pt x="14" y="29"/>
                  </a:cubicBezTo>
                  <a:cubicBezTo>
                    <a:pt x="22" y="29"/>
                    <a:pt x="29" y="23"/>
                    <a:pt x="29" y="15"/>
                  </a:cubicBezTo>
                  <a:cubicBezTo>
                    <a:pt x="29" y="7"/>
                    <a:pt x="22" y="0"/>
                    <a:pt x="14" y="0"/>
                  </a:cubicBezTo>
                  <a:close/>
                  <a:moveTo>
                    <a:pt x="14" y="28"/>
                  </a:moveTo>
                  <a:cubicBezTo>
                    <a:pt x="7" y="28"/>
                    <a:pt x="1" y="22"/>
                    <a:pt x="1" y="15"/>
                  </a:cubicBezTo>
                  <a:cubicBezTo>
                    <a:pt x="1" y="7"/>
                    <a:pt x="7" y="2"/>
                    <a:pt x="14" y="2"/>
                  </a:cubicBezTo>
                  <a:cubicBezTo>
                    <a:pt x="22" y="2"/>
                    <a:pt x="27" y="7"/>
                    <a:pt x="27" y="15"/>
                  </a:cubicBezTo>
                  <a:cubicBezTo>
                    <a:pt x="27" y="22"/>
                    <a:pt x="22" y="28"/>
                    <a:pt x="1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39" name="Freeform 15">
              <a:extLst>
                <a:ext uri="{FF2B5EF4-FFF2-40B4-BE49-F238E27FC236}">
                  <a16:creationId xmlns:a16="http://schemas.microsoft.com/office/drawing/2014/main" id="{F806B328-7ABC-4DC5-8844-AAEBE2483512}"/>
                </a:ext>
              </a:extLst>
            </p:cNvPr>
            <p:cNvSpPr>
              <a:spLocks noEditPoints="1"/>
            </p:cNvSpPr>
            <p:nvPr/>
          </p:nvSpPr>
          <p:spPr bwMode="auto">
            <a:xfrm>
              <a:off x="4157" y="976"/>
              <a:ext cx="29" cy="33"/>
            </a:xfrm>
            <a:custGeom>
              <a:avLst/>
              <a:gdLst>
                <a:gd name="T0" fmla="*/ 11 w 14"/>
                <a:gd name="T1" fmla="*/ 8 h 16"/>
                <a:gd name="T2" fmla="*/ 11 w 14"/>
                <a:gd name="T3" fmla="*/ 8 h 16"/>
                <a:gd name="T4" fmla="*/ 13 w 14"/>
                <a:gd name="T5" fmla="*/ 4 h 16"/>
                <a:gd name="T6" fmla="*/ 8 w 14"/>
                <a:gd name="T7" fmla="*/ 0 h 16"/>
                <a:gd name="T8" fmla="*/ 0 w 14"/>
                <a:gd name="T9" fmla="*/ 0 h 16"/>
                <a:gd name="T10" fmla="*/ 0 w 14"/>
                <a:gd name="T11" fmla="*/ 16 h 16"/>
                <a:gd name="T12" fmla="*/ 3 w 14"/>
                <a:gd name="T13" fmla="*/ 16 h 16"/>
                <a:gd name="T14" fmla="*/ 3 w 14"/>
                <a:gd name="T15" fmla="*/ 9 h 16"/>
                <a:gd name="T16" fmla="*/ 7 w 14"/>
                <a:gd name="T17" fmla="*/ 9 h 16"/>
                <a:gd name="T18" fmla="*/ 11 w 14"/>
                <a:gd name="T19" fmla="*/ 13 h 16"/>
                <a:gd name="T20" fmla="*/ 11 w 14"/>
                <a:gd name="T21" fmla="*/ 16 h 16"/>
                <a:gd name="T22" fmla="*/ 14 w 14"/>
                <a:gd name="T23" fmla="*/ 16 h 16"/>
                <a:gd name="T24" fmla="*/ 13 w 14"/>
                <a:gd name="T25" fmla="*/ 11 h 16"/>
                <a:gd name="T26" fmla="*/ 11 w 14"/>
                <a:gd name="T27" fmla="*/ 8 h 16"/>
                <a:gd name="T28" fmla="*/ 8 w 14"/>
                <a:gd name="T29" fmla="*/ 7 h 16"/>
                <a:gd name="T30" fmla="*/ 3 w 14"/>
                <a:gd name="T31" fmla="*/ 7 h 16"/>
                <a:gd name="T32" fmla="*/ 3 w 14"/>
                <a:gd name="T33" fmla="*/ 2 h 16"/>
                <a:gd name="T34" fmla="*/ 8 w 14"/>
                <a:gd name="T35" fmla="*/ 2 h 16"/>
                <a:gd name="T36" fmla="*/ 11 w 14"/>
                <a:gd name="T37" fmla="*/ 4 h 16"/>
                <a:gd name="T38" fmla="*/ 8 w 14"/>
                <a:gd name="T3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6">
                  <a:moveTo>
                    <a:pt x="11" y="8"/>
                  </a:moveTo>
                  <a:cubicBezTo>
                    <a:pt x="11" y="8"/>
                    <a:pt x="11" y="8"/>
                    <a:pt x="11" y="8"/>
                  </a:cubicBezTo>
                  <a:cubicBezTo>
                    <a:pt x="11" y="8"/>
                    <a:pt x="13" y="7"/>
                    <a:pt x="13" y="4"/>
                  </a:cubicBezTo>
                  <a:cubicBezTo>
                    <a:pt x="13" y="1"/>
                    <a:pt x="12" y="0"/>
                    <a:pt x="8" y="0"/>
                  </a:cubicBezTo>
                  <a:cubicBezTo>
                    <a:pt x="0" y="0"/>
                    <a:pt x="0" y="0"/>
                    <a:pt x="0" y="0"/>
                  </a:cubicBezTo>
                  <a:cubicBezTo>
                    <a:pt x="0" y="16"/>
                    <a:pt x="0" y="16"/>
                    <a:pt x="0" y="16"/>
                  </a:cubicBezTo>
                  <a:cubicBezTo>
                    <a:pt x="3" y="16"/>
                    <a:pt x="3" y="16"/>
                    <a:pt x="3" y="16"/>
                  </a:cubicBezTo>
                  <a:cubicBezTo>
                    <a:pt x="3" y="9"/>
                    <a:pt x="3" y="9"/>
                    <a:pt x="3" y="9"/>
                  </a:cubicBezTo>
                  <a:cubicBezTo>
                    <a:pt x="7" y="9"/>
                    <a:pt x="7" y="9"/>
                    <a:pt x="7" y="9"/>
                  </a:cubicBezTo>
                  <a:cubicBezTo>
                    <a:pt x="10" y="9"/>
                    <a:pt x="11" y="10"/>
                    <a:pt x="11" y="13"/>
                  </a:cubicBezTo>
                  <a:cubicBezTo>
                    <a:pt x="11" y="14"/>
                    <a:pt x="11" y="15"/>
                    <a:pt x="11" y="16"/>
                  </a:cubicBezTo>
                  <a:cubicBezTo>
                    <a:pt x="14" y="16"/>
                    <a:pt x="14" y="16"/>
                    <a:pt x="14" y="16"/>
                  </a:cubicBezTo>
                  <a:cubicBezTo>
                    <a:pt x="13" y="15"/>
                    <a:pt x="13" y="13"/>
                    <a:pt x="13" y="11"/>
                  </a:cubicBezTo>
                  <a:cubicBezTo>
                    <a:pt x="13" y="9"/>
                    <a:pt x="12" y="8"/>
                    <a:pt x="11" y="8"/>
                  </a:cubicBezTo>
                  <a:close/>
                  <a:moveTo>
                    <a:pt x="8" y="7"/>
                  </a:moveTo>
                  <a:cubicBezTo>
                    <a:pt x="3" y="7"/>
                    <a:pt x="3" y="7"/>
                    <a:pt x="3" y="7"/>
                  </a:cubicBezTo>
                  <a:cubicBezTo>
                    <a:pt x="3" y="2"/>
                    <a:pt x="3" y="2"/>
                    <a:pt x="3" y="2"/>
                  </a:cubicBezTo>
                  <a:cubicBezTo>
                    <a:pt x="8" y="2"/>
                    <a:pt x="8" y="2"/>
                    <a:pt x="8" y="2"/>
                  </a:cubicBezTo>
                  <a:cubicBezTo>
                    <a:pt x="9" y="2"/>
                    <a:pt x="11" y="2"/>
                    <a:pt x="11" y="4"/>
                  </a:cubicBezTo>
                  <a:cubicBezTo>
                    <a:pt x="11" y="6"/>
                    <a:pt x="10" y="7"/>
                    <a:pt x="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grpSp>
      <p:cxnSp>
        <p:nvCxnSpPr>
          <p:cNvPr id="40" name="Straight Connector 39">
            <a:extLst>
              <a:ext uri="{FF2B5EF4-FFF2-40B4-BE49-F238E27FC236}">
                <a16:creationId xmlns:a16="http://schemas.microsoft.com/office/drawing/2014/main" id="{86C1E624-0307-4F4F-A5E6-E362427F1594}"/>
              </a:ext>
            </a:extLst>
          </p:cNvPr>
          <p:cNvCxnSpPr/>
          <p:nvPr/>
        </p:nvCxnSpPr>
        <p:spPr>
          <a:xfrm>
            <a:off x="596554" y="6445669"/>
            <a:ext cx="0" cy="21506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8116101-5FCC-4091-A859-C4A7CB56C12E}"/>
              </a:ext>
            </a:extLst>
          </p:cNvPr>
          <p:cNvSpPr txBox="1"/>
          <p:nvPr/>
        </p:nvSpPr>
        <p:spPr>
          <a:xfrm>
            <a:off x="377952" y="6501173"/>
            <a:ext cx="182880" cy="118550"/>
          </a:xfrm>
          <a:prstGeom prst="rect">
            <a:avLst/>
          </a:prstGeom>
          <a:noFill/>
        </p:spPr>
        <p:txBody>
          <a:bodyPr wrap="square" lIns="0" tIns="0" rIns="0" bIns="0" rtlCol="0" anchor="ctr">
            <a:noAutofit/>
          </a:bodyPr>
          <a:lstStyle/>
          <a:p>
            <a:fld id="{6E50C3A9-A1C5-42D9-B08B-06176D99F5D4}" type="slidenum">
              <a:rPr lang="en-US" sz="750" smtClean="0">
                <a:solidFill>
                  <a:schemeClr val="bg1">
                    <a:lumMod val="50000"/>
                  </a:schemeClr>
                </a:solidFill>
              </a:rPr>
              <a:t>‹#›</a:t>
            </a:fld>
            <a:endParaRPr lang="en-US" sz="563" dirty="0">
              <a:solidFill>
                <a:schemeClr val="bg1">
                  <a:lumMod val="50000"/>
                </a:schemeClr>
              </a:solidFill>
            </a:endParaRPr>
          </a:p>
        </p:txBody>
      </p:sp>
      <p:sp>
        <p:nvSpPr>
          <p:cNvPr id="2" name="Footer Placeholder 1">
            <a:extLst>
              <a:ext uri="{FF2B5EF4-FFF2-40B4-BE49-F238E27FC236}">
                <a16:creationId xmlns:a16="http://schemas.microsoft.com/office/drawing/2014/main" id="{DB6EB158-FF9C-4C50-92AE-164BAFDA7FA8}"/>
              </a:ext>
            </a:extLst>
          </p:cNvPr>
          <p:cNvSpPr>
            <a:spLocks noGrp="1"/>
          </p:cNvSpPr>
          <p:nvPr>
            <p:ph type="ftr" sz="quarter" idx="3"/>
          </p:nvPr>
        </p:nvSpPr>
        <p:spPr>
          <a:xfrm>
            <a:off x="381000" y="5835204"/>
            <a:ext cx="11430000" cy="365125"/>
          </a:xfrm>
          <a:prstGeom prst="rect">
            <a:avLst/>
          </a:prstGeom>
        </p:spPr>
        <p:txBody>
          <a:bodyPr vert="horz" lIns="0" tIns="0" rIns="0" bIns="0" rtlCol="0" anchor="b"/>
          <a:lstStyle>
            <a:lvl1pPr algn="l">
              <a:defRPr sz="1000">
                <a:solidFill>
                  <a:schemeClr val="tx1">
                    <a:tint val="75000"/>
                  </a:schemeClr>
                </a:solidFill>
              </a:defRPr>
            </a:lvl1pPr>
          </a:lstStyle>
          <a:p>
            <a:endParaRPr lang="en-US" dirty="0"/>
          </a:p>
        </p:txBody>
      </p:sp>
      <p:sp>
        <p:nvSpPr>
          <p:cNvPr id="23" name="TextBox 223">
            <a:extLst>
              <a:ext uri="{FF2B5EF4-FFF2-40B4-BE49-F238E27FC236}">
                <a16:creationId xmlns:a16="http://schemas.microsoft.com/office/drawing/2014/main" id="{0078D7FE-EBDA-425E-8975-96B60FDC2237}"/>
              </a:ext>
            </a:extLst>
          </p:cNvPr>
          <p:cNvSpPr txBox="1"/>
          <p:nvPr/>
        </p:nvSpPr>
        <p:spPr>
          <a:xfrm>
            <a:off x="5022682" y="6496340"/>
            <a:ext cx="2890535" cy="107722"/>
          </a:xfrm>
          <a:prstGeom prst="rect">
            <a:avLst/>
          </a:prstGeom>
          <a:noFill/>
        </p:spPr>
        <p:txBody>
          <a:bodyPr wrap="square" lIns="0" tIns="0" rIns="0" bIns="0" rtlCol="0" anchor="ctr">
            <a:spAutoFit/>
          </a:bodyPr>
          <a:lstStyle/>
          <a:p>
            <a:pPr algn="l"/>
            <a:r>
              <a:rPr lang="en-US" sz="700" kern="700" spc="40" baseline="0" dirty="0">
                <a:solidFill>
                  <a:schemeClr val="bg1">
                    <a:lumMod val="50000"/>
                  </a:schemeClr>
                </a:solidFill>
              </a:rPr>
              <a:t>All Rights Reserved - ADVANTEST CORPORATION</a:t>
            </a:r>
          </a:p>
        </p:txBody>
      </p:sp>
      <p:sp>
        <p:nvSpPr>
          <p:cNvPr id="5" name="テキスト ボックス 4">
            <a:extLst>
              <a:ext uri="{FF2B5EF4-FFF2-40B4-BE49-F238E27FC236}">
                <a16:creationId xmlns:a16="http://schemas.microsoft.com/office/drawing/2014/main" id="{B0A41EDA-0F48-47B4-AF38-249A35C90BD0}"/>
              </a:ext>
            </a:extLst>
          </p:cNvPr>
          <p:cNvSpPr txBox="1"/>
          <p:nvPr/>
        </p:nvSpPr>
        <p:spPr>
          <a:xfrm>
            <a:off x="381000" y="1028700"/>
            <a:ext cx="11430000" cy="4806501"/>
          </a:xfrm>
          <a:prstGeom prst="rect">
            <a:avLst/>
          </a:prstGeom>
          <a:noFill/>
        </p:spPr>
        <p:txBody>
          <a:bodyPr wrap="square" lIns="0" tIns="0" rIns="0" bIns="0" rtlCol="0" anchor="t" anchorCtr="0">
            <a:noAutofit/>
          </a:bodyPr>
          <a:lstStyle/>
          <a:p>
            <a:pPr algn="l"/>
            <a:endParaRPr kumimoji="1" lang="ja-JP" altLang="en-US" sz="1800" dirty="0" err="1">
              <a:solidFill>
                <a:schemeClr val="tx1"/>
              </a:solidFill>
            </a:endParaRPr>
          </a:p>
        </p:txBody>
      </p:sp>
      <p:sp>
        <p:nvSpPr>
          <p:cNvPr id="28" name="Text Placeholder 2">
            <a:extLst>
              <a:ext uri="{FF2B5EF4-FFF2-40B4-BE49-F238E27FC236}">
                <a16:creationId xmlns:a16="http://schemas.microsoft.com/office/drawing/2014/main" id="{708D478D-EF54-4F7C-9DC5-FFFB17552B32}"/>
              </a:ext>
            </a:extLst>
          </p:cNvPr>
          <p:cNvSpPr>
            <a:spLocks noGrp="1"/>
          </p:cNvSpPr>
          <p:nvPr>
            <p:ph type="body" idx="1"/>
          </p:nvPr>
        </p:nvSpPr>
        <p:spPr>
          <a:xfrm>
            <a:off x="381000" y="1036089"/>
            <a:ext cx="11430000" cy="479264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938856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 id="2147483751" r:id="rId32"/>
    <p:sldLayoutId id="2147483752" r:id="rId33"/>
    <p:sldLayoutId id="2147483753" r:id="rId34"/>
    <p:sldLayoutId id="2147483755" r:id="rId35"/>
    <p:sldLayoutId id="2147483756"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85000"/>
        </a:lnSpc>
        <a:spcBef>
          <a:spcPct val="0"/>
        </a:spcBef>
        <a:buNone/>
        <a:defRPr sz="3200" b="1" i="0" u="none" kern="1200" cap="none" baseline="0">
          <a:solidFill>
            <a:schemeClr val="tx2"/>
          </a:solidFill>
          <a:latin typeface="+mj-lt"/>
          <a:ea typeface="+mj-ea"/>
          <a:cs typeface="+mj-cs"/>
        </a:defRPr>
      </a:lvl1pPr>
    </p:titleStyle>
    <p:bodyStyle>
      <a:lvl1pPr marL="0" indent="0" algn="l" defTabSz="685800" rtl="0" eaLnBrk="1" latinLnBrk="0" hangingPunct="1">
        <a:lnSpc>
          <a:spcPct val="100000"/>
        </a:lnSpc>
        <a:spcBef>
          <a:spcPts val="450"/>
        </a:spcBef>
        <a:buFont typeface="Arial" panose="020B0604020202020204" pitchFamily="34" charset="0"/>
        <a:buNone/>
        <a:defRPr sz="2000" kern="1200">
          <a:solidFill>
            <a:schemeClr val="tx2"/>
          </a:solidFill>
          <a:latin typeface="+mn-lt"/>
          <a:ea typeface="+mn-ea"/>
          <a:cs typeface="+mn-cs"/>
        </a:defRPr>
      </a:lvl1pPr>
      <a:lvl2pPr marL="137160" indent="-137160" algn="l" defTabSz="685800" rtl="0" eaLnBrk="1" latinLnBrk="0" hangingPunct="1">
        <a:lnSpc>
          <a:spcPct val="100000"/>
        </a:lnSpc>
        <a:spcBef>
          <a:spcPts val="450"/>
        </a:spcBef>
        <a:buClr>
          <a:schemeClr val="tx2"/>
        </a:buClr>
        <a:buFont typeface="Arial" panose="020B0604020202020204" pitchFamily="34" charset="0"/>
        <a:buChar char="•"/>
        <a:defRPr sz="2000" kern="1200">
          <a:solidFill>
            <a:schemeClr val="tx2"/>
          </a:solidFill>
          <a:latin typeface="+mn-lt"/>
          <a:ea typeface="+mn-ea"/>
          <a:cs typeface="+mn-cs"/>
        </a:defRPr>
      </a:lvl2pPr>
      <a:lvl3pPr marL="274320" indent="-137160" algn="l" defTabSz="685800" rtl="0" eaLnBrk="1" latinLnBrk="0" hangingPunct="1">
        <a:lnSpc>
          <a:spcPct val="100000"/>
        </a:lnSpc>
        <a:spcBef>
          <a:spcPts val="450"/>
        </a:spcBef>
        <a:buFont typeface="Corbel" panose="020B0503020204020204" pitchFamily="34" charset="0"/>
        <a:buChar char="–"/>
        <a:defRPr sz="1800" kern="1200">
          <a:solidFill>
            <a:schemeClr val="tx2"/>
          </a:solidFill>
          <a:latin typeface="+mn-lt"/>
          <a:ea typeface="+mn-ea"/>
          <a:cs typeface="+mn-cs"/>
        </a:defRPr>
      </a:lvl3pPr>
      <a:lvl4pPr marL="411480" indent="-137160" algn="l" defTabSz="685800" rtl="0" eaLnBrk="1" latinLnBrk="0" hangingPunct="1">
        <a:lnSpc>
          <a:spcPct val="100000"/>
        </a:lnSpc>
        <a:spcBef>
          <a:spcPts val="450"/>
        </a:spcBef>
        <a:buFont typeface="Wingdings" panose="05000000000000000000" pitchFamily="2" charset="2"/>
        <a:buChar char="§"/>
        <a:defRPr sz="1600" kern="1200">
          <a:solidFill>
            <a:schemeClr val="tx2"/>
          </a:solidFill>
          <a:latin typeface="+mn-lt"/>
          <a:ea typeface="+mn-ea"/>
          <a:cs typeface="+mn-cs"/>
        </a:defRPr>
      </a:lvl4pPr>
      <a:lvl5pPr marL="548640" indent="-137160" algn="l" defTabSz="685800" rtl="0" eaLnBrk="1" latinLnBrk="0" hangingPunct="1">
        <a:lnSpc>
          <a:spcPct val="100000"/>
        </a:lnSpc>
        <a:spcBef>
          <a:spcPts val="450"/>
        </a:spcBef>
        <a:buFont typeface="Courier New" panose="02070309020205020404" pitchFamily="49" charset="0"/>
        <a:buChar char="o"/>
        <a:defRPr sz="16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p15:clr>
            <a:srgbClr val="F26B43"/>
          </p15:clr>
        </p15:guide>
        <p15:guide id="2" pos="7440">
          <p15:clr>
            <a:srgbClr val="F26B43"/>
          </p15:clr>
        </p15:guide>
        <p15:guide id="4" orient="horz" pos="3672">
          <p15:clr>
            <a:srgbClr val="F26B43"/>
          </p15:clr>
        </p15:guide>
        <p15:guide id="5" orient="horz"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jpeg"/><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90459B-AB46-4606-9611-9C0311B61747}"/>
              </a:ext>
            </a:extLst>
          </p:cNvPr>
          <p:cNvSpPr>
            <a:spLocks noGrp="1"/>
          </p:cNvSpPr>
          <p:nvPr>
            <p:ph type="body" sz="quarter" idx="12"/>
          </p:nvPr>
        </p:nvSpPr>
        <p:spPr>
          <a:xfrm>
            <a:off x="696684" y="1628777"/>
            <a:ext cx="6229051" cy="2218044"/>
          </a:xfrm>
        </p:spPr>
        <p:txBody>
          <a:bodyPr/>
          <a:lstStyle/>
          <a:p>
            <a:r>
              <a:rPr lang="en-US" sz="4400" dirty="0"/>
              <a:t>VOICE 2022 Paper Tips</a:t>
            </a:r>
          </a:p>
        </p:txBody>
      </p:sp>
      <p:pic>
        <p:nvPicPr>
          <p:cNvPr id="4" name="Picture 3" descr="A picture containing text, clipart&#10;&#10;Description automatically generated">
            <a:extLst>
              <a:ext uri="{FF2B5EF4-FFF2-40B4-BE49-F238E27FC236}">
                <a16:creationId xmlns:a16="http://schemas.microsoft.com/office/drawing/2014/main" id="{D8B1C4CC-FB29-44B6-9011-15A9064A2FDD}"/>
              </a:ext>
            </a:extLst>
          </p:cNvPr>
          <p:cNvPicPr>
            <a:picLocks noChangeAspect="1"/>
          </p:cNvPicPr>
          <p:nvPr/>
        </p:nvPicPr>
        <p:blipFill>
          <a:blip r:embed="rId2"/>
          <a:stretch>
            <a:fillRect/>
          </a:stretch>
        </p:blipFill>
        <p:spPr>
          <a:xfrm>
            <a:off x="9123679" y="480566"/>
            <a:ext cx="2621281" cy="718524"/>
          </a:xfrm>
          <a:prstGeom prst="rect">
            <a:avLst/>
          </a:prstGeom>
        </p:spPr>
      </p:pic>
    </p:spTree>
    <p:extLst>
      <p:ext uri="{BB962C8B-B14F-4D97-AF65-F5344CB8AC3E}">
        <p14:creationId xmlns:p14="http://schemas.microsoft.com/office/powerpoint/2010/main" val="86857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38539" y="246111"/>
            <a:ext cx="9954468" cy="584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marL="609585" lvl="3" indent="0"/>
            <a:r>
              <a:rPr lang="en-US" sz="3200" b="1" dirty="0">
                <a:solidFill>
                  <a:schemeClr val="tx2"/>
                </a:solidFill>
                <a:latin typeface="Arial" panose="020B0604020202020204" pitchFamily="34" charset="0"/>
                <a:cs typeface="Arial" panose="020B0604020202020204" pitchFamily="34" charset="0"/>
              </a:rPr>
              <a:t>Expertise (High Degree of)</a:t>
            </a:r>
          </a:p>
        </p:txBody>
      </p:sp>
      <p:sp>
        <p:nvSpPr>
          <p:cNvPr id="3" name="Text Box 3"/>
          <p:cNvSpPr txBox="1">
            <a:spLocks noChangeArrowheads="1"/>
          </p:cNvSpPr>
          <p:nvPr/>
        </p:nvSpPr>
        <p:spPr bwMode="auto">
          <a:xfrm>
            <a:off x="447873" y="1007165"/>
            <a:ext cx="11532091" cy="440120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marL="243834" indent="-243834">
              <a:spcBef>
                <a:spcPts val="8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Ideally, the author of the paper is an “expert” or “subject matter expert”</a:t>
            </a:r>
          </a:p>
          <a:p>
            <a:pPr marL="777221" lvl="2" indent="-243834">
              <a:spcBef>
                <a:spcPts val="800"/>
              </a:spcBef>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Brings credible “know-how” 	</a:t>
            </a:r>
          </a:p>
          <a:p>
            <a:pPr marL="777221" lvl="2" indent="-243834">
              <a:spcBef>
                <a:spcPts val="800"/>
              </a:spcBef>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“Expert” means someone who has</a:t>
            </a:r>
          </a:p>
          <a:p>
            <a:pPr marL="1562069" lvl="4" indent="-342900">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Completed the task successfully</a:t>
            </a:r>
          </a:p>
          <a:p>
            <a:pPr marL="1562069" lvl="4" indent="-342900">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Selected the “best way” to complete the task </a:t>
            </a:r>
          </a:p>
          <a:p>
            <a:pPr marL="1562069" lvl="4" indent="-342900">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Determined compelling reasons for the selection of the “best way”</a:t>
            </a:r>
          </a:p>
          <a:p>
            <a:pPr marL="1562069" lvl="4" indent="-342900">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Demonstrated knowledge of the theoretical aspects </a:t>
            </a:r>
          </a:p>
          <a:p>
            <a:pPr marL="243834" indent="-243834">
              <a:spcBef>
                <a:spcPts val="8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It is good to seek out advice from other “experts” to get the best solution</a:t>
            </a:r>
          </a:p>
          <a:p>
            <a:pPr marL="243834" indent="-243834">
              <a:spcBef>
                <a:spcPts val="800"/>
              </a:spcBef>
            </a:pPr>
            <a:r>
              <a:rPr lang="en-US" sz="2000" b="1" u="sng" dirty="0">
                <a:solidFill>
                  <a:schemeClr val="accent6"/>
                </a:solidFill>
                <a:latin typeface="Arial" panose="020B0604020202020204" pitchFamily="34" charset="0"/>
                <a:cs typeface="Arial" panose="020B0604020202020204" pitchFamily="34" charset="0"/>
              </a:rPr>
              <a:t>Examples that do NOT demonstrate high expertise:</a:t>
            </a:r>
          </a:p>
          <a:p>
            <a:pPr marL="243834" indent="-243834">
              <a:spcBef>
                <a:spcPts val="8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Did not optimally accomplish the task.  Undermines credibility of author -- “know-how” and technical expertise as well as negatively impacts Advantest.</a:t>
            </a:r>
          </a:p>
          <a:p>
            <a:pPr marL="243834" indent="-243834">
              <a:spcBef>
                <a:spcPts val="8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The task was accomplished but the “expert” did not know how he/she accomplished it or why it is the best solution.</a:t>
            </a:r>
            <a:endParaRPr lang="en-US" sz="2000" dirty="0">
              <a:solidFill>
                <a:schemeClr val="tx2"/>
              </a:solidFill>
            </a:endParaRPr>
          </a:p>
        </p:txBody>
      </p:sp>
    </p:spTree>
    <p:extLst>
      <p:ext uri="{BB962C8B-B14F-4D97-AF65-F5344CB8AC3E}">
        <p14:creationId xmlns:p14="http://schemas.microsoft.com/office/powerpoint/2010/main" val="280842438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54287D-9BE0-4771-8211-6791E14EB1D6}"/>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Relevancy (High Degree of)</a:t>
            </a:r>
            <a:endParaRPr lang="en-US" dirty="0"/>
          </a:p>
        </p:txBody>
      </p:sp>
      <p:sp>
        <p:nvSpPr>
          <p:cNvPr id="4" name="Text Placeholder 3">
            <a:extLst>
              <a:ext uri="{FF2B5EF4-FFF2-40B4-BE49-F238E27FC236}">
                <a16:creationId xmlns:a16="http://schemas.microsoft.com/office/drawing/2014/main" id="{473D4F54-6803-4D3F-BEB4-AA913FEB2D96}"/>
              </a:ext>
            </a:extLst>
          </p:cNvPr>
          <p:cNvSpPr>
            <a:spLocks noGrp="1"/>
          </p:cNvSpPr>
          <p:nvPr>
            <p:ph type="body" sz="quarter" idx="11"/>
          </p:nvPr>
        </p:nvSpPr>
        <p:spPr/>
        <p:txBody>
          <a:bodyPr/>
          <a:lstStyle/>
          <a:p>
            <a:r>
              <a:rPr lang="en-US" dirty="0"/>
              <a:t>Defined as</a:t>
            </a:r>
          </a:p>
        </p:txBody>
      </p:sp>
      <p:sp>
        <p:nvSpPr>
          <p:cNvPr id="5" name="Text Box 3">
            <a:extLst>
              <a:ext uri="{FF2B5EF4-FFF2-40B4-BE49-F238E27FC236}">
                <a16:creationId xmlns:a16="http://schemas.microsoft.com/office/drawing/2014/main" id="{6904DEBC-2D63-47CB-BF5E-D3C0A1A77E4E}"/>
              </a:ext>
            </a:extLst>
          </p:cNvPr>
          <p:cNvSpPr txBox="1">
            <a:spLocks noChangeArrowheads="1"/>
          </p:cNvSpPr>
          <p:nvPr/>
        </p:nvSpPr>
        <p:spPr bwMode="auto">
          <a:xfrm>
            <a:off x="381000" y="1361551"/>
            <a:ext cx="9237501" cy="375487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marL="380990" indent="-38099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	How often is this encountered by test engineers?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t>
            </a:r>
            <a:r>
              <a:rPr lang="en-US" sz="2000" dirty="0">
                <a:solidFill>
                  <a:srgbClr val="00B050"/>
                </a:solidFill>
                <a:latin typeface="Arial" panose="020B0604020202020204" pitchFamily="34" charset="0"/>
                <a:cs typeface="Arial" panose="020B0604020202020204" pitchFamily="34" charset="0"/>
              </a:rPr>
              <a:t>Often 		= 	high relevancy</a:t>
            </a:r>
            <a:br>
              <a:rPr lang="en-US" sz="2000" dirty="0">
                <a:solidFill>
                  <a:srgbClr val="00B050"/>
                </a:solidFill>
                <a:latin typeface="Arial" panose="020B0604020202020204" pitchFamily="34" charset="0"/>
                <a:cs typeface="Arial" panose="020B0604020202020204" pitchFamily="34" charset="0"/>
              </a:rPr>
            </a:br>
            <a:r>
              <a:rPr lang="en-US" sz="2000" dirty="0">
                <a:solidFill>
                  <a:srgbClr val="00B050"/>
                </a:solidFill>
                <a:latin typeface="Arial" panose="020B0604020202020204" pitchFamily="34" charset="0"/>
                <a:cs typeface="Arial" panose="020B0604020202020204" pitchFamily="34" charset="0"/>
              </a:rPr>
              <a:t>		</a:t>
            </a:r>
            <a:r>
              <a:rPr lang="en-US" sz="2000" dirty="0">
                <a:solidFill>
                  <a:srgbClr val="FFC000"/>
                </a:solidFill>
                <a:latin typeface="Arial" panose="020B0604020202020204" pitchFamily="34" charset="0"/>
                <a:cs typeface="Arial" panose="020B0604020202020204" pitchFamily="34" charset="0"/>
              </a:rPr>
              <a:t>Rarely 		= 	low relevancy</a:t>
            </a:r>
          </a:p>
          <a:p>
            <a:pPr marL="0" indent="0"/>
            <a:r>
              <a:rPr lang="en-US" sz="2000" dirty="0">
                <a:latin typeface="Arial" panose="020B0604020202020204" pitchFamily="34" charset="0"/>
                <a:cs typeface="Arial" panose="020B0604020202020204" pitchFamily="34" charset="0"/>
              </a:rPr>
              <a:t>		</a:t>
            </a:r>
            <a:r>
              <a:rPr lang="en-US" sz="2000" dirty="0">
                <a:solidFill>
                  <a:srgbClr val="FF0000"/>
                </a:solidFill>
                <a:latin typeface="Arial" panose="020B0604020202020204" pitchFamily="34" charset="0"/>
                <a:cs typeface="Arial" panose="020B0604020202020204" pitchFamily="34" charset="0"/>
              </a:rPr>
              <a:t>Never		=	no use / no value</a:t>
            </a:r>
          </a:p>
          <a:p>
            <a:pPr marL="380990" indent="-380990">
              <a:spcBef>
                <a:spcPct val="500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	What is the difficulty and importance of the task?</a:t>
            </a:r>
          </a:p>
          <a:p>
            <a:pPr marL="0" indent="0"/>
            <a:r>
              <a:rPr lang="en-US" sz="2000" dirty="0">
                <a:latin typeface="Arial" panose="020B0604020202020204" pitchFamily="34" charset="0"/>
                <a:cs typeface="Arial" panose="020B0604020202020204" pitchFamily="34" charset="0"/>
              </a:rPr>
              <a:t>		</a:t>
            </a:r>
            <a:r>
              <a:rPr lang="en-US" sz="2000" dirty="0">
                <a:solidFill>
                  <a:srgbClr val="00B050"/>
                </a:solidFill>
                <a:latin typeface="Arial" panose="020B0604020202020204" pitchFamily="34" charset="0"/>
                <a:cs typeface="Arial" panose="020B0604020202020204" pitchFamily="34" charset="0"/>
              </a:rPr>
              <a:t>Difficult  	= 	high relevancy</a:t>
            </a:r>
          </a:p>
          <a:p>
            <a:pPr marL="0" indent="0"/>
            <a:r>
              <a:rPr lang="en-US" sz="2000" dirty="0">
                <a:solidFill>
                  <a:srgbClr val="00B050"/>
                </a:solidFill>
                <a:latin typeface="Arial" panose="020B0604020202020204" pitchFamily="34" charset="0"/>
                <a:cs typeface="Arial" panose="020B0604020202020204" pitchFamily="34" charset="0"/>
              </a:rPr>
              <a:t>		Important 	= 	high relevancy</a:t>
            </a:r>
          </a:p>
          <a:p>
            <a:pPr marL="0" indent="0"/>
            <a:r>
              <a:rPr lang="en-US" sz="2000" dirty="0">
                <a:latin typeface="Arial" panose="020B0604020202020204" pitchFamily="34" charset="0"/>
                <a:cs typeface="Arial" panose="020B0604020202020204" pitchFamily="34" charset="0"/>
              </a:rPr>
              <a:t>		</a:t>
            </a:r>
            <a:r>
              <a:rPr lang="en-US" sz="2000" dirty="0">
                <a:solidFill>
                  <a:srgbClr val="FF0000"/>
                </a:solidFill>
                <a:latin typeface="Arial" panose="020B0604020202020204" pitchFamily="34" charset="0"/>
                <a:cs typeface="Arial" panose="020B0604020202020204" pitchFamily="34" charset="0"/>
              </a:rPr>
              <a:t>Easy / trivial  	=	low relevancy</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175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66644" y="185377"/>
            <a:ext cx="10566400" cy="584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a:spcBef>
                <a:spcPct val="50000"/>
              </a:spcBef>
            </a:pPr>
            <a:r>
              <a:rPr lang="en-US" sz="3200" b="1" dirty="0">
                <a:solidFill>
                  <a:schemeClr val="tx2"/>
                </a:solidFill>
                <a:latin typeface="Arial" panose="020B0604020202020204" pitchFamily="34" charset="0"/>
                <a:cs typeface="Arial" panose="020B0604020202020204" pitchFamily="34" charset="0"/>
              </a:rPr>
              <a:t>Problem Solving</a:t>
            </a:r>
          </a:p>
        </p:txBody>
      </p:sp>
      <p:sp>
        <p:nvSpPr>
          <p:cNvPr id="3" name="Text Box 3"/>
          <p:cNvSpPr txBox="1">
            <a:spLocks noChangeArrowheads="1"/>
          </p:cNvSpPr>
          <p:nvPr/>
        </p:nvSpPr>
        <p:spPr bwMode="auto">
          <a:xfrm>
            <a:off x="366644" y="964465"/>
            <a:ext cx="11979349" cy="306750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marL="243834" indent="-243834">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Problem-solving examples that are useful and valuable to attendees:</a:t>
            </a:r>
          </a:p>
          <a:p>
            <a:pPr marL="777221" lvl="2" indent="-243834">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How to create a stimulus or make a measurement</a:t>
            </a:r>
          </a:p>
          <a:p>
            <a:pPr marL="777221" lvl="2" indent="-243834">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How to improve cost-of-test (test time reduction, make test more efficient, improve multi-site efficiency)</a:t>
            </a:r>
          </a:p>
          <a:p>
            <a:pPr marL="777221" lvl="2" indent="-243834">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How to develop programs faster (time-to-market)</a:t>
            </a:r>
          </a:p>
          <a:p>
            <a:pPr marL="777221" lvl="2" indent="-243834">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How to test a new class of part or new standards (5G, Wi-Gig, IoT, JESD204B/C, etc.)</a:t>
            </a:r>
          </a:p>
          <a:p>
            <a:pPr marL="777221" lvl="2" indent="-243834">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New test methodologies</a:t>
            </a:r>
          </a:p>
          <a:p>
            <a:pPr marL="0" indent="0">
              <a:spcBef>
                <a:spcPct val="50000"/>
              </a:spcBef>
            </a:pPr>
            <a:r>
              <a:rPr lang="en-US" sz="2000" b="1" u="sng" dirty="0">
                <a:solidFill>
                  <a:schemeClr val="accent6"/>
                </a:solidFill>
                <a:latin typeface="Arial" panose="020B0604020202020204" pitchFamily="34" charset="0"/>
                <a:cs typeface="Arial" panose="020B0604020202020204" pitchFamily="34" charset="0"/>
              </a:rPr>
              <a:t>Examples that do not show a high degree of problem solving:  </a:t>
            </a:r>
            <a:r>
              <a:rPr lang="en-US" sz="2000" dirty="0">
                <a:solidFill>
                  <a:schemeClr val="accent6"/>
                </a:solidFill>
                <a:latin typeface="Arial" panose="020B0604020202020204" pitchFamily="34" charset="0"/>
                <a:cs typeface="Arial" panose="020B0604020202020204" pitchFamily="34" charset="0"/>
              </a:rPr>
              <a:t> </a:t>
            </a:r>
          </a:p>
          <a:p>
            <a:pPr marL="243834" indent="-243834">
              <a:spcBef>
                <a:spcPts val="8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Content that can be found in Advantest documentation, internet, or other conferences is NOT valuable.</a:t>
            </a:r>
          </a:p>
          <a:p>
            <a:pPr marL="243834" indent="-243834">
              <a:spcBef>
                <a:spcPts val="8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Sales, marketing or product showcase materials are NOT valuable.</a:t>
            </a:r>
          </a:p>
        </p:txBody>
      </p:sp>
    </p:spTree>
    <p:extLst>
      <p:ext uri="{BB962C8B-B14F-4D97-AF65-F5344CB8AC3E}">
        <p14:creationId xmlns:p14="http://schemas.microsoft.com/office/powerpoint/2010/main" val="147825064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54287D-9BE0-4771-8211-6791E14EB1D6}"/>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Innovation</a:t>
            </a:r>
            <a:endParaRPr lang="en-US" dirty="0"/>
          </a:p>
        </p:txBody>
      </p:sp>
      <p:sp>
        <p:nvSpPr>
          <p:cNvPr id="4" name="Text Placeholder 3">
            <a:extLst>
              <a:ext uri="{FF2B5EF4-FFF2-40B4-BE49-F238E27FC236}">
                <a16:creationId xmlns:a16="http://schemas.microsoft.com/office/drawing/2014/main" id="{473D4F54-6803-4D3F-BEB4-AA913FEB2D96}"/>
              </a:ext>
            </a:extLst>
          </p:cNvPr>
          <p:cNvSpPr>
            <a:spLocks noGrp="1"/>
          </p:cNvSpPr>
          <p:nvPr>
            <p:ph type="body" sz="quarter" idx="11"/>
          </p:nvPr>
        </p:nvSpPr>
        <p:spPr/>
        <p:txBody>
          <a:bodyPr/>
          <a:lstStyle/>
          <a:p>
            <a:r>
              <a:rPr lang="en-US" dirty="0"/>
              <a:t>Defined as</a:t>
            </a:r>
          </a:p>
        </p:txBody>
      </p:sp>
      <p:sp>
        <p:nvSpPr>
          <p:cNvPr id="6" name="Text Box 3">
            <a:extLst>
              <a:ext uri="{FF2B5EF4-FFF2-40B4-BE49-F238E27FC236}">
                <a16:creationId xmlns:a16="http://schemas.microsoft.com/office/drawing/2014/main" id="{F70E6B2F-7AD4-43D0-B72E-0EB5597C5E72}"/>
              </a:ext>
            </a:extLst>
          </p:cNvPr>
          <p:cNvSpPr txBox="1">
            <a:spLocks noChangeArrowheads="1"/>
          </p:cNvSpPr>
          <p:nvPr/>
        </p:nvSpPr>
        <p:spPr bwMode="auto">
          <a:xfrm>
            <a:off x="381000" y="1459703"/>
            <a:ext cx="11453560" cy="224676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marL="380990" indent="-380990">
              <a:spcBef>
                <a:spcPct val="500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New topics (topics never covered/presented before are preferred)</a:t>
            </a:r>
          </a:p>
          <a:p>
            <a:pPr marL="380990" indent="-380990">
              <a:spcBef>
                <a:spcPct val="500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Not done before or rarely done</a:t>
            </a:r>
          </a:p>
          <a:p>
            <a:pPr marL="380990" indent="-380990">
              <a:spcBef>
                <a:spcPct val="500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Important and relevant </a:t>
            </a:r>
          </a:p>
          <a:p>
            <a:pPr marL="380990" indent="-380990">
              <a:spcBef>
                <a:spcPct val="500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Cannot be a “rehash” of material already available. “Re-hash” is defined on the next page. </a:t>
            </a:r>
          </a:p>
          <a:p>
            <a:pPr marL="0" indent="0">
              <a:spcBef>
                <a:spcPct val="50000"/>
              </a:spcBef>
            </a:pPr>
            <a:endParaRPr lang="en-US" sz="2000" dirty="0"/>
          </a:p>
        </p:txBody>
      </p:sp>
    </p:spTree>
    <p:extLst>
      <p:ext uri="{BB962C8B-B14F-4D97-AF65-F5344CB8AC3E}">
        <p14:creationId xmlns:p14="http://schemas.microsoft.com/office/powerpoint/2010/main" val="209428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30076" y="204463"/>
            <a:ext cx="11160785" cy="584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a:spcBef>
                <a:spcPct val="50000"/>
              </a:spcBef>
            </a:pPr>
            <a:r>
              <a:rPr lang="en-US" sz="3200" b="1" dirty="0">
                <a:solidFill>
                  <a:schemeClr val="tx2"/>
                </a:solidFill>
                <a:latin typeface="Arial" panose="020B0604020202020204" pitchFamily="34" charset="0"/>
                <a:cs typeface="Arial" panose="020B0604020202020204" pitchFamily="34" charset="0"/>
              </a:rPr>
              <a:t>Innovation – Examples of What We Do NOT Want </a:t>
            </a:r>
          </a:p>
        </p:txBody>
      </p:sp>
      <p:sp>
        <p:nvSpPr>
          <p:cNvPr id="3" name="Text Box 3"/>
          <p:cNvSpPr txBox="1">
            <a:spLocks noChangeArrowheads="1"/>
          </p:cNvSpPr>
          <p:nvPr/>
        </p:nvSpPr>
        <p:spPr bwMode="auto">
          <a:xfrm>
            <a:off x="562970" y="949192"/>
            <a:ext cx="11113421" cy="583749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a:spcBef>
                <a:spcPct val="500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“Re-hash” of information</a:t>
            </a:r>
          </a:p>
          <a:p>
            <a:pPr>
              <a:spcBef>
                <a:spcPts val="8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Information on a product/system/instrument pulled from specification sheets or marketing materials</a:t>
            </a:r>
          </a:p>
          <a:p>
            <a:pPr marL="331452" indent="-243834">
              <a:spcBef>
                <a:spcPts val="8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Information that can easily be researched and accessed outside of VOICE (through Google, other industry conferences, from competitors, etc.)</a:t>
            </a:r>
          </a:p>
          <a:p>
            <a:pPr marL="331452" indent="-243834">
              <a:spcBef>
                <a:spcPts val="8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Content that is heavily focused on promoting Advantest products.  For example, a presentation that might be used by a salesperson at a customer account for the purpose of pitching for business</a:t>
            </a:r>
          </a:p>
          <a:p>
            <a:pPr marL="331452" indent="-243834">
              <a:spcBef>
                <a:spcPts val="8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Overselling: Content that calls out the solution as being the “best,” “greatest,” “one-of-a-kind,” etc. This is considered marketing/sales jargon. If our solution is the best, it will be demonstrated credibly through the technical content. It does not need to be expressed in these marketing terms.</a:t>
            </a:r>
          </a:p>
          <a:p>
            <a:pPr marL="331452" indent="-243834">
              <a:spcBef>
                <a:spcPts val="8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Papers recently presented at another conference</a:t>
            </a:r>
            <a:br>
              <a:rPr lang="en-US" sz="2000" dirty="0">
                <a:solidFill>
                  <a:schemeClr val="tx2"/>
                </a:solidFill>
                <a:latin typeface="Arial" panose="020B0604020202020204" pitchFamily="34" charset="0"/>
                <a:cs typeface="Arial" panose="020B0604020202020204" pitchFamily="34" charset="0"/>
              </a:rPr>
            </a:br>
            <a:endParaRPr lang="en-US" sz="2000" dirty="0">
              <a:solidFill>
                <a:schemeClr val="tx2"/>
              </a:solidFill>
              <a:latin typeface="Arial" panose="020B0604020202020204" pitchFamily="34" charset="0"/>
              <a:cs typeface="Arial" panose="020B0604020202020204" pitchFamily="34" charset="0"/>
            </a:endParaRPr>
          </a:p>
          <a:p>
            <a:pPr marL="380990" indent="-380990">
              <a:spcBef>
                <a:spcPct val="50000"/>
              </a:spcBef>
              <a:buFont typeface="Arial" panose="020B0604020202020204" pitchFamily="34" charset="0"/>
              <a:buChar char="•"/>
            </a:pPr>
            <a:endParaRPr lang="en-US" sz="2000" dirty="0">
              <a:solidFill>
                <a:schemeClr val="tx2"/>
              </a:solidFill>
              <a:latin typeface="Arial" panose="020B0604020202020204" pitchFamily="34" charset="0"/>
              <a:cs typeface="Arial" panose="020B0604020202020204" pitchFamily="34" charset="0"/>
            </a:endParaRPr>
          </a:p>
          <a:p>
            <a:pPr>
              <a:spcBef>
                <a:spcPct val="50000"/>
              </a:spcBef>
              <a:buFontTx/>
              <a:buAutoNum type="arabicPeriod"/>
            </a:pPr>
            <a:endParaRPr lang="en-US" sz="2000" dirty="0">
              <a:solidFill>
                <a:schemeClr val="tx2"/>
              </a:solidFill>
            </a:endParaRPr>
          </a:p>
        </p:txBody>
      </p:sp>
    </p:spTree>
    <p:extLst>
      <p:ext uri="{BB962C8B-B14F-4D97-AF65-F5344CB8AC3E}">
        <p14:creationId xmlns:p14="http://schemas.microsoft.com/office/powerpoint/2010/main" val="116648486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54287D-9BE0-4771-8211-6791E14EB1D6}"/>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Quality (High Degree of)</a:t>
            </a:r>
            <a:endParaRPr lang="en-US" dirty="0"/>
          </a:p>
        </p:txBody>
      </p:sp>
      <p:sp>
        <p:nvSpPr>
          <p:cNvPr id="4" name="Text Placeholder 3">
            <a:extLst>
              <a:ext uri="{FF2B5EF4-FFF2-40B4-BE49-F238E27FC236}">
                <a16:creationId xmlns:a16="http://schemas.microsoft.com/office/drawing/2014/main" id="{473D4F54-6803-4D3F-BEB4-AA913FEB2D96}"/>
              </a:ext>
            </a:extLst>
          </p:cNvPr>
          <p:cNvSpPr>
            <a:spLocks noGrp="1"/>
          </p:cNvSpPr>
          <p:nvPr>
            <p:ph type="body" sz="quarter" idx="11"/>
          </p:nvPr>
        </p:nvSpPr>
        <p:spPr/>
        <p:txBody>
          <a:bodyPr/>
          <a:lstStyle/>
          <a:p>
            <a:r>
              <a:rPr lang="en-US" dirty="0"/>
              <a:t>Defined as</a:t>
            </a:r>
          </a:p>
        </p:txBody>
      </p:sp>
      <p:sp>
        <p:nvSpPr>
          <p:cNvPr id="5" name="Text Box 3">
            <a:extLst>
              <a:ext uri="{FF2B5EF4-FFF2-40B4-BE49-F238E27FC236}">
                <a16:creationId xmlns:a16="http://schemas.microsoft.com/office/drawing/2014/main" id="{29BAD108-F6A8-454F-92ED-57D84CB65F6E}"/>
              </a:ext>
            </a:extLst>
          </p:cNvPr>
          <p:cNvSpPr txBox="1">
            <a:spLocks noChangeArrowheads="1"/>
          </p:cNvSpPr>
          <p:nvPr/>
        </p:nvSpPr>
        <p:spPr bwMode="auto">
          <a:xfrm>
            <a:off x="381000" y="1347216"/>
            <a:ext cx="11658142" cy="455509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a:spcBef>
                <a:spcPct val="50000"/>
              </a:spcBef>
              <a:buFont typeface="Arial" panose="020B0604020202020204" pitchFamily="34" charset="0"/>
              <a:buChar char="•"/>
            </a:pPr>
            <a:r>
              <a:rPr lang="en-US" sz="2000" dirty="0">
                <a:solidFill>
                  <a:schemeClr val="tx2"/>
                </a:solidFill>
                <a:latin typeface="+mn-lt"/>
                <a:cs typeface="Arial" panose="020B0604020202020204" pitchFamily="34" charset="0"/>
              </a:rPr>
              <a:t>“Well rounded”</a:t>
            </a:r>
          </a:p>
          <a:p>
            <a:pPr lvl="1">
              <a:spcBef>
                <a:spcPct val="50000"/>
              </a:spcBef>
              <a:buFont typeface="Arial" panose="020B0604020202020204" pitchFamily="34" charset="0"/>
              <a:buChar char="−"/>
            </a:pPr>
            <a:r>
              <a:rPr lang="en-US" sz="1800" dirty="0">
                <a:solidFill>
                  <a:schemeClr val="tx2"/>
                </a:solidFill>
                <a:latin typeface="+mn-lt"/>
                <a:cs typeface="Arial" panose="020B0604020202020204" pitchFamily="34" charset="0"/>
              </a:rPr>
              <a:t>Includes problem to be solved, solution, summary </a:t>
            </a:r>
          </a:p>
          <a:p>
            <a:pPr lvl="1">
              <a:spcBef>
                <a:spcPct val="50000"/>
              </a:spcBef>
              <a:buFont typeface="Arial" panose="020B0604020202020204" pitchFamily="34" charset="0"/>
              <a:buChar char="−"/>
            </a:pPr>
            <a:r>
              <a:rPr lang="en-US" sz="1800" dirty="0">
                <a:solidFill>
                  <a:schemeClr val="tx2"/>
                </a:solidFill>
                <a:latin typeface="+mn-lt"/>
                <a:cs typeface="Arial" panose="020B0604020202020204" pitchFamily="34" charset="0"/>
              </a:rPr>
              <a:t>Optional – theoretical, code examples, DUT board hardware design</a:t>
            </a:r>
          </a:p>
          <a:p>
            <a:pPr>
              <a:spcBef>
                <a:spcPct val="50000"/>
              </a:spcBef>
              <a:buFont typeface="Arial" panose="020B0604020202020204" pitchFamily="34" charset="0"/>
              <a:buChar char="•"/>
            </a:pPr>
            <a:r>
              <a:rPr lang="en-US" sz="2000" dirty="0">
                <a:solidFill>
                  <a:schemeClr val="tx2"/>
                </a:solidFill>
                <a:latin typeface="+mn-lt"/>
                <a:cs typeface="Arial" panose="020B0604020202020204" pitchFamily="34" charset="0"/>
              </a:rPr>
              <a:t>Consistency in the paper</a:t>
            </a:r>
          </a:p>
          <a:p>
            <a:pPr lvl="1">
              <a:spcBef>
                <a:spcPct val="50000"/>
              </a:spcBef>
              <a:buFont typeface="Arial" panose="020B0604020202020204" pitchFamily="34" charset="0"/>
              <a:buChar char="−"/>
            </a:pPr>
            <a:r>
              <a:rPr lang="en-US" sz="1800" dirty="0">
                <a:solidFill>
                  <a:schemeClr val="tx2"/>
                </a:solidFill>
                <a:latin typeface="+mn-lt"/>
                <a:cs typeface="Arial" panose="020B0604020202020204" pitchFamily="34" charset="0"/>
              </a:rPr>
              <a:t>All aspects of the paper topic are covered</a:t>
            </a:r>
          </a:p>
          <a:p>
            <a:pPr lvl="1">
              <a:spcBef>
                <a:spcPct val="50000"/>
              </a:spcBef>
              <a:buFont typeface="Arial" panose="020B0604020202020204" pitchFamily="34" charset="0"/>
              <a:buChar char="−"/>
            </a:pPr>
            <a:r>
              <a:rPr lang="en-US" sz="1800" dirty="0">
                <a:solidFill>
                  <a:schemeClr val="tx2"/>
                </a:solidFill>
                <a:latin typeface="+mn-lt"/>
                <a:cs typeface="Arial" panose="020B0604020202020204" pitchFamily="34" charset="0"/>
              </a:rPr>
              <a:t>Look and feel of the paper presentation is professional</a:t>
            </a:r>
          </a:p>
          <a:p>
            <a:pPr>
              <a:spcBef>
                <a:spcPct val="50000"/>
              </a:spcBef>
              <a:buFont typeface="Arial" panose="020B0604020202020204" pitchFamily="34" charset="0"/>
              <a:buChar char="•"/>
            </a:pPr>
            <a:r>
              <a:rPr lang="en-US" sz="2000" dirty="0">
                <a:solidFill>
                  <a:schemeClr val="tx2"/>
                </a:solidFill>
                <a:latin typeface="+mn-lt"/>
                <a:cs typeface="Arial" panose="020B0604020202020204" pitchFamily="34" charset="0"/>
              </a:rPr>
              <a:t>Use and follow the VOICE template (paper)</a:t>
            </a:r>
          </a:p>
          <a:p>
            <a:pPr marL="800100" lvl="1" indent="-342900">
              <a:spcBef>
                <a:spcPct val="50000"/>
              </a:spcBef>
              <a:buFont typeface="Arial" panose="020B0604020202020204" pitchFamily="34" charset="0"/>
              <a:buChar char="−"/>
            </a:pPr>
            <a:r>
              <a:rPr lang="en-US" sz="1800" dirty="0">
                <a:solidFill>
                  <a:schemeClr val="tx2"/>
                </a:solidFill>
                <a:latin typeface="+mn-lt"/>
                <a:cs typeface="Arial" panose="020B0604020202020204" pitchFamily="34" charset="0"/>
              </a:rPr>
              <a:t>High quality pictures (paper)</a:t>
            </a:r>
          </a:p>
          <a:p>
            <a:pPr marL="800100" lvl="1" indent="-342900">
              <a:spcBef>
                <a:spcPct val="50000"/>
              </a:spcBef>
              <a:buFont typeface="Arial" panose="020B0604020202020204" pitchFamily="34" charset="0"/>
              <a:buChar char="−"/>
            </a:pPr>
            <a:r>
              <a:rPr lang="en-US" sz="1800" dirty="0">
                <a:solidFill>
                  <a:schemeClr val="tx2"/>
                </a:solidFill>
                <a:latin typeface="+mn-lt"/>
                <a:cs typeface="Arial" panose="020B0604020202020204" pitchFamily="34" charset="0"/>
              </a:rPr>
              <a:t>Formatting, i.e., text is lined up, etc.</a:t>
            </a:r>
            <a:br>
              <a:rPr lang="en-US" sz="1800" dirty="0">
                <a:solidFill>
                  <a:schemeClr val="tx2"/>
                </a:solidFill>
                <a:latin typeface="+mn-lt"/>
              </a:rPr>
            </a:br>
            <a:endParaRPr lang="en-US" sz="1800" dirty="0">
              <a:solidFill>
                <a:schemeClr val="tx2"/>
              </a:solidFill>
              <a:latin typeface="+mn-lt"/>
            </a:endParaRPr>
          </a:p>
          <a:p>
            <a:pPr>
              <a:spcBef>
                <a:spcPct val="50000"/>
              </a:spcBef>
              <a:buFontTx/>
              <a:buAutoNum type="arabicPeriod"/>
            </a:pPr>
            <a:endParaRPr lang="en-US" sz="2000" dirty="0">
              <a:solidFill>
                <a:schemeClr val="tx2"/>
              </a:solidFill>
            </a:endParaRPr>
          </a:p>
        </p:txBody>
      </p:sp>
    </p:spTree>
    <p:extLst>
      <p:ext uri="{BB962C8B-B14F-4D97-AF65-F5344CB8AC3E}">
        <p14:creationId xmlns:p14="http://schemas.microsoft.com/office/powerpoint/2010/main" val="240036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228662-8AF8-49DC-BD73-DE289C0C2FFE}"/>
              </a:ext>
            </a:extLst>
          </p:cNvPr>
          <p:cNvSpPr>
            <a:spLocks noGrp="1"/>
          </p:cNvSpPr>
          <p:nvPr>
            <p:ph type="body" sz="quarter" idx="11"/>
          </p:nvPr>
        </p:nvSpPr>
        <p:spPr/>
        <p:txBody>
          <a:bodyPr/>
          <a:lstStyle/>
          <a:p>
            <a:r>
              <a:rPr lang="en-US" altLang="en-US" dirty="0">
                <a:latin typeface="Arial" panose="020B0604020202020204" pitchFamily="34" charset="0"/>
                <a:cs typeface="Arial" panose="020B0604020202020204" pitchFamily="34" charset="0"/>
              </a:rPr>
              <a:t>Suggested Steps for Writing Your Paper </a:t>
            </a:r>
            <a:endParaRPr lang="en-US" dirty="0"/>
          </a:p>
        </p:txBody>
      </p:sp>
    </p:spTree>
    <p:extLst>
      <p:ext uri="{BB962C8B-B14F-4D97-AF65-F5344CB8AC3E}">
        <p14:creationId xmlns:p14="http://schemas.microsoft.com/office/powerpoint/2010/main" val="385578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F2D82A-6DBB-4C09-9F45-2A7423CB7CE1}"/>
              </a:ext>
            </a:extLst>
          </p:cNvPr>
          <p:cNvSpPr>
            <a:spLocks noGrp="1"/>
          </p:cNvSpPr>
          <p:nvPr>
            <p:ph type="body" sz="quarter" idx="11"/>
          </p:nvPr>
        </p:nvSpPr>
        <p:spPr>
          <a:xfrm>
            <a:off x="1320800" y="932612"/>
            <a:ext cx="10490200" cy="548640"/>
          </a:xfrm>
        </p:spPr>
        <p:txBody>
          <a:bodyPr/>
          <a:lstStyle/>
          <a:p>
            <a:r>
              <a:rPr lang="en-US" dirty="0">
                <a:solidFill>
                  <a:schemeClr val="tx2"/>
                </a:solidFill>
              </a:rPr>
              <a:t>Use the appropriate template, determine how many slides are needed, and begin writing</a:t>
            </a:r>
          </a:p>
        </p:txBody>
      </p:sp>
      <p:sp>
        <p:nvSpPr>
          <p:cNvPr id="3" name="Text Placeholder 2">
            <a:extLst>
              <a:ext uri="{FF2B5EF4-FFF2-40B4-BE49-F238E27FC236}">
                <a16:creationId xmlns:a16="http://schemas.microsoft.com/office/drawing/2014/main" id="{9004CF71-0EFD-419B-80C3-3E199CC2BBD6}"/>
              </a:ext>
            </a:extLst>
          </p:cNvPr>
          <p:cNvSpPr>
            <a:spLocks noGrp="1"/>
          </p:cNvSpPr>
          <p:nvPr>
            <p:ph type="body" sz="quarter" idx="17"/>
          </p:nvPr>
        </p:nvSpPr>
        <p:spPr>
          <a:xfrm>
            <a:off x="381000" y="932612"/>
            <a:ext cx="680720" cy="548640"/>
          </a:xfrm>
        </p:spPr>
        <p:txBody>
          <a:bodyPr/>
          <a:lstStyle/>
          <a:p>
            <a:r>
              <a:rPr lang="en-US" dirty="0"/>
              <a:t>01</a:t>
            </a:r>
          </a:p>
        </p:txBody>
      </p:sp>
      <p:sp>
        <p:nvSpPr>
          <p:cNvPr id="4" name="Text Placeholder 3">
            <a:extLst>
              <a:ext uri="{FF2B5EF4-FFF2-40B4-BE49-F238E27FC236}">
                <a16:creationId xmlns:a16="http://schemas.microsoft.com/office/drawing/2014/main" id="{4E8DCF49-529B-42E1-B8C5-207E289EF73A}"/>
              </a:ext>
            </a:extLst>
          </p:cNvPr>
          <p:cNvSpPr>
            <a:spLocks noGrp="1"/>
          </p:cNvSpPr>
          <p:nvPr>
            <p:ph type="body" sz="quarter" idx="18"/>
          </p:nvPr>
        </p:nvSpPr>
        <p:spPr>
          <a:xfrm>
            <a:off x="1320800" y="1633710"/>
            <a:ext cx="10490200" cy="548640"/>
          </a:xfrm>
        </p:spPr>
        <p:txBody>
          <a:bodyPr/>
          <a:lstStyle/>
          <a:p>
            <a:r>
              <a:rPr lang="en-US" dirty="0">
                <a:solidFill>
                  <a:schemeClr val="tx2"/>
                </a:solidFill>
              </a:rPr>
              <a:t>Identify peers who can perform a technical content review  </a:t>
            </a:r>
          </a:p>
        </p:txBody>
      </p:sp>
      <p:sp>
        <p:nvSpPr>
          <p:cNvPr id="5" name="Text Placeholder 4">
            <a:extLst>
              <a:ext uri="{FF2B5EF4-FFF2-40B4-BE49-F238E27FC236}">
                <a16:creationId xmlns:a16="http://schemas.microsoft.com/office/drawing/2014/main" id="{BBB78807-DDEB-4CF0-A1FA-6DF239C1E442}"/>
              </a:ext>
            </a:extLst>
          </p:cNvPr>
          <p:cNvSpPr>
            <a:spLocks noGrp="1"/>
          </p:cNvSpPr>
          <p:nvPr>
            <p:ph type="body" sz="quarter" idx="19"/>
          </p:nvPr>
        </p:nvSpPr>
        <p:spPr>
          <a:xfrm>
            <a:off x="381000" y="1633710"/>
            <a:ext cx="680720" cy="548640"/>
          </a:xfrm>
        </p:spPr>
        <p:txBody>
          <a:bodyPr/>
          <a:lstStyle/>
          <a:p>
            <a:r>
              <a:rPr lang="en-US" dirty="0"/>
              <a:t>02</a:t>
            </a:r>
          </a:p>
        </p:txBody>
      </p:sp>
      <p:sp>
        <p:nvSpPr>
          <p:cNvPr id="6" name="Text Placeholder 5">
            <a:extLst>
              <a:ext uri="{FF2B5EF4-FFF2-40B4-BE49-F238E27FC236}">
                <a16:creationId xmlns:a16="http://schemas.microsoft.com/office/drawing/2014/main" id="{1DEBD8F4-F550-499E-8FDB-B6DAE5AB1989}"/>
              </a:ext>
            </a:extLst>
          </p:cNvPr>
          <p:cNvSpPr>
            <a:spLocks noGrp="1"/>
          </p:cNvSpPr>
          <p:nvPr>
            <p:ph type="body" sz="quarter" idx="20"/>
          </p:nvPr>
        </p:nvSpPr>
        <p:spPr>
          <a:xfrm>
            <a:off x="1320800" y="2331692"/>
            <a:ext cx="10490200" cy="548640"/>
          </a:xfrm>
        </p:spPr>
        <p:txBody>
          <a:bodyPr/>
          <a:lstStyle/>
          <a:p>
            <a:r>
              <a:rPr lang="en-US" dirty="0">
                <a:solidFill>
                  <a:schemeClr val="tx2"/>
                </a:solidFill>
              </a:rPr>
              <a:t>Make sure your company approves any IP content in the paper for publishing</a:t>
            </a:r>
          </a:p>
        </p:txBody>
      </p:sp>
      <p:sp>
        <p:nvSpPr>
          <p:cNvPr id="7" name="Text Placeholder 6">
            <a:extLst>
              <a:ext uri="{FF2B5EF4-FFF2-40B4-BE49-F238E27FC236}">
                <a16:creationId xmlns:a16="http://schemas.microsoft.com/office/drawing/2014/main" id="{7490CB89-94B8-47AA-A3D1-85FB89CE9B0B}"/>
              </a:ext>
            </a:extLst>
          </p:cNvPr>
          <p:cNvSpPr>
            <a:spLocks noGrp="1"/>
          </p:cNvSpPr>
          <p:nvPr>
            <p:ph type="body" sz="quarter" idx="21"/>
          </p:nvPr>
        </p:nvSpPr>
        <p:spPr>
          <a:xfrm>
            <a:off x="381000" y="2331692"/>
            <a:ext cx="680720" cy="548640"/>
          </a:xfrm>
        </p:spPr>
        <p:txBody>
          <a:bodyPr/>
          <a:lstStyle/>
          <a:p>
            <a:r>
              <a:rPr lang="en-US" dirty="0"/>
              <a:t>03</a:t>
            </a:r>
          </a:p>
        </p:txBody>
      </p:sp>
      <p:sp>
        <p:nvSpPr>
          <p:cNvPr id="8" name="Text Placeholder 7">
            <a:extLst>
              <a:ext uri="{FF2B5EF4-FFF2-40B4-BE49-F238E27FC236}">
                <a16:creationId xmlns:a16="http://schemas.microsoft.com/office/drawing/2014/main" id="{49BA606E-5FF1-4B9A-9D03-B77FD25F6DEC}"/>
              </a:ext>
            </a:extLst>
          </p:cNvPr>
          <p:cNvSpPr>
            <a:spLocks noGrp="1"/>
          </p:cNvSpPr>
          <p:nvPr>
            <p:ph type="body" sz="quarter" idx="22"/>
          </p:nvPr>
        </p:nvSpPr>
        <p:spPr>
          <a:xfrm>
            <a:off x="1320800" y="3029674"/>
            <a:ext cx="10490200" cy="548640"/>
          </a:xfrm>
        </p:spPr>
        <p:txBody>
          <a:bodyPr/>
          <a:lstStyle/>
          <a:p>
            <a:r>
              <a:rPr lang="en-US" dirty="0">
                <a:solidFill>
                  <a:schemeClr val="tx2"/>
                </a:solidFill>
              </a:rPr>
              <a:t>Finish first draft and have content reviewed by peers</a:t>
            </a:r>
          </a:p>
        </p:txBody>
      </p:sp>
      <p:sp>
        <p:nvSpPr>
          <p:cNvPr id="9" name="Text Placeholder 8">
            <a:extLst>
              <a:ext uri="{FF2B5EF4-FFF2-40B4-BE49-F238E27FC236}">
                <a16:creationId xmlns:a16="http://schemas.microsoft.com/office/drawing/2014/main" id="{59F3657F-B714-474E-B051-3543E302C620}"/>
              </a:ext>
            </a:extLst>
          </p:cNvPr>
          <p:cNvSpPr>
            <a:spLocks noGrp="1"/>
          </p:cNvSpPr>
          <p:nvPr>
            <p:ph type="body" sz="quarter" idx="23"/>
          </p:nvPr>
        </p:nvSpPr>
        <p:spPr>
          <a:xfrm>
            <a:off x="381000" y="3029674"/>
            <a:ext cx="680720" cy="548640"/>
          </a:xfrm>
        </p:spPr>
        <p:txBody>
          <a:bodyPr/>
          <a:lstStyle/>
          <a:p>
            <a:r>
              <a:rPr lang="en-US" dirty="0"/>
              <a:t>04</a:t>
            </a:r>
          </a:p>
        </p:txBody>
      </p:sp>
      <p:sp>
        <p:nvSpPr>
          <p:cNvPr id="10" name="Text Placeholder 9">
            <a:extLst>
              <a:ext uri="{FF2B5EF4-FFF2-40B4-BE49-F238E27FC236}">
                <a16:creationId xmlns:a16="http://schemas.microsoft.com/office/drawing/2014/main" id="{BA45BF50-B7D9-4225-85B4-0837A39F9345}"/>
              </a:ext>
            </a:extLst>
          </p:cNvPr>
          <p:cNvSpPr>
            <a:spLocks noGrp="1"/>
          </p:cNvSpPr>
          <p:nvPr>
            <p:ph type="body" sz="quarter" idx="24"/>
          </p:nvPr>
        </p:nvSpPr>
        <p:spPr>
          <a:xfrm>
            <a:off x="1320800" y="4425638"/>
            <a:ext cx="10490200" cy="548640"/>
          </a:xfrm>
        </p:spPr>
        <p:txBody>
          <a:bodyPr/>
          <a:lstStyle/>
          <a:p>
            <a:r>
              <a:rPr lang="en-US" dirty="0">
                <a:solidFill>
                  <a:schemeClr val="tx2"/>
                </a:solidFill>
              </a:rPr>
              <a:t>Host a practice session</a:t>
            </a:r>
          </a:p>
        </p:txBody>
      </p:sp>
      <p:sp>
        <p:nvSpPr>
          <p:cNvPr id="11" name="Text Placeholder 10">
            <a:extLst>
              <a:ext uri="{FF2B5EF4-FFF2-40B4-BE49-F238E27FC236}">
                <a16:creationId xmlns:a16="http://schemas.microsoft.com/office/drawing/2014/main" id="{5C36FDF1-85AA-4144-A51E-EBD46004E010}"/>
              </a:ext>
            </a:extLst>
          </p:cNvPr>
          <p:cNvSpPr>
            <a:spLocks noGrp="1"/>
          </p:cNvSpPr>
          <p:nvPr>
            <p:ph type="body" sz="quarter" idx="25"/>
          </p:nvPr>
        </p:nvSpPr>
        <p:spPr>
          <a:xfrm>
            <a:off x="381000" y="4425638"/>
            <a:ext cx="680720" cy="548640"/>
          </a:xfrm>
        </p:spPr>
        <p:txBody>
          <a:bodyPr/>
          <a:lstStyle/>
          <a:p>
            <a:r>
              <a:rPr lang="en-US" dirty="0"/>
              <a:t>06</a:t>
            </a:r>
          </a:p>
        </p:txBody>
      </p:sp>
      <p:sp>
        <p:nvSpPr>
          <p:cNvPr id="12" name="Text Placeholder 11">
            <a:extLst>
              <a:ext uri="{FF2B5EF4-FFF2-40B4-BE49-F238E27FC236}">
                <a16:creationId xmlns:a16="http://schemas.microsoft.com/office/drawing/2014/main" id="{771B9959-9880-4C3D-9644-31E3B678AADE}"/>
              </a:ext>
            </a:extLst>
          </p:cNvPr>
          <p:cNvSpPr>
            <a:spLocks noGrp="1"/>
          </p:cNvSpPr>
          <p:nvPr>
            <p:ph type="body" sz="quarter" idx="26"/>
          </p:nvPr>
        </p:nvSpPr>
        <p:spPr>
          <a:xfrm>
            <a:off x="1320800" y="5120444"/>
            <a:ext cx="10490200" cy="548640"/>
          </a:xfrm>
        </p:spPr>
        <p:txBody>
          <a:bodyPr/>
          <a:lstStyle/>
          <a:p>
            <a:r>
              <a:rPr lang="en-US" dirty="0">
                <a:solidFill>
                  <a:schemeClr val="tx2"/>
                </a:solidFill>
              </a:rPr>
              <a:t>Check delivery time, speech pace, and knowledge of the material</a:t>
            </a:r>
          </a:p>
        </p:txBody>
      </p:sp>
      <p:sp>
        <p:nvSpPr>
          <p:cNvPr id="13" name="Text Placeholder 12">
            <a:extLst>
              <a:ext uri="{FF2B5EF4-FFF2-40B4-BE49-F238E27FC236}">
                <a16:creationId xmlns:a16="http://schemas.microsoft.com/office/drawing/2014/main" id="{6E326AB2-6A2E-4CF7-A509-778208246D6D}"/>
              </a:ext>
            </a:extLst>
          </p:cNvPr>
          <p:cNvSpPr>
            <a:spLocks noGrp="1"/>
          </p:cNvSpPr>
          <p:nvPr>
            <p:ph type="body" sz="quarter" idx="27"/>
          </p:nvPr>
        </p:nvSpPr>
        <p:spPr>
          <a:xfrm>
            <a:off x="381000" y="5120444"/>
            <a:ext cx="680720" cy="548640"/>
          </a:xfrm>
        </p:spPr>
        <p:txBody>
          <a:bodyPr/>
          <a:lstStyle/>
          <a:p>
            <a:r>
              <a:rPr lang="en-US" dirty="0"/>
              <a:t>07</a:t>
            </a:r>
          </a:p>
        </p:txBody>
      </p:sp>
      <p:sp>
        <p:nvSpPr>
          <p:cNvPr id="14" name="Title 13">
            <a:extLst>
              <a:ext uri="{FF2B5EF4-FFF2-40B4-BE49-F238E27FC236}">
                <a16:creationId xmlns:a16="http://schemas.microsoft.com/office/drawing/2014/main" id="{BB702377-EA82-4105-B3D3-70E899E46BEA}"/>
              </a:ext>
            </a:extLst>
          </p:cNvPr>
          <p:cNvSpPr>
            <a:spLocks noGrp="1"/>
          </p:cNvSpPr>
          <p:nvPr>
            <p:ph type="title"/>
          </p:nvPr>
        </p:nvSpPr>
        <p:spPr/>
        <p:txBody>
          <a:bodyPr/>
          <a:lstStyle/>
          <a:p>
            <a:r>
              <a:rPr lang="en-US" dirty="0"/>
              <a:t>Basic Formula for Writing Technical Papers</a:t>
            </a:r>
          </a:p>
        </p:txBody>
      </p:sp>
      <p:sp>
        <p:nvSpPr>
          <p:cNvPr id="15" name="Text Placeholder 7">
            <a:extLst>
              <a:ext uri="{FF2B5EF4-FFF2-40B4-BE49-F238E27FC236}">
                <a16:creationId xmlns:a16="http://schemas.microsoft.com/office/drawing/2014/main" id="{C708124A-9783-4F28-9F4E-486B366696EE}"/>
              </a:ext>
            </a:extLst>
          </p:cNvPr>
          <p:cNvSpPr txBox="1">
            <a:spLocks/>
          </p:cNvSpPr>
          <p:nvPr/>
        </p:nvSpPr>
        <p:spPr>
          <a:xfrm>
            <a:off x="1320800" y="3727656"/>
            <a:ext cx="10490200" cy="548640"/>
          </a:xfrm>
          <a:prstGeom prst="rect">
            <a:avLst/>
          </a:prstGeom>
        </p:spPr>
        <p:txBody>
          <a:bodyPr vert="horz" lIns="0" tIns="0" rIns="0" bIns="0" rtlCol="0" anchor="ctr">
            <a:noAutofit/>
          </a:bodyPr>
          <a:lstStyle>
            <a:lvl1pPr marL="0" indent="0" algn="l" defTabSz="685800" rtl="0" eaLnBrk="1" latinLnBrk="0" hangingPunct="1">
              <a:lnSpc>
                <a:spcPct val="100000"/>
              </a:lnSpc>
              <a:spcBef>
                <a:spcPts val="0"/>
              </a:spcBef>
              <a:buFont typeface="Arial" panose="020B0604020202020204" pitchFamily="34" charset="0"/>
              <a:buNone/>
              <a:defRPr sz="1800" kern="1200" baseline="0">
                <a:solidFill>
                  <a:schemeClr val="tx1"/>
                </a:solidFill>
                <a:latin typeface="+mn-lt"/>
                <a:ea typeface="+mn-ea"/>
                <a:cs typeface="+mn-cs"/>
              </a:defRPr>
            </a:lvl1pPr>
            <a:lvl2pPr marL="137160" indent="-137160" algn="l" defTabSz="685800" rtl="0" eaLnBrk="1" latinLnBrk="0" hangingPunct="1">
              <a:lnSpc>
                <a:spcPct val="100000"/>
              </a:lnSpc>
              <a:spcBef>
                <a:spcPts val="450"/>
              </a:spcBef>
              <a:buClr>
                <a:schemeClr val="tx2"/>
              </a:buClr>
              <a:buFont typeface="Arial" panose="020B0604020202020204" pitchFamily="34" charset="0"/>
              <a:buChar char="•"/>
              <a:defRPr sz="2000" kern="1200">
                <a:solidFill>
                  <a:schemeClr val="tx2"/>
                </a:solidFill>
                <a:latin typeface="+mn-lt"/>
                <a:ea typeface="+mn-ea"/>
                <a:cs typeface="+mn-cs"/>
              </a:defRPr>
            </a:lvl2pPr>
            <a:lvl3pPr marL="274320" indent="-137160" algn="l" defTabSz="685800" rtl="0" eaLnBrk="1" latinLnBrk="0" hangingPunct="1">
              <a:lnSpc>
                <a:spcPct val="100000"/>
              </a:lnSpc>
              <a:spcBef>
                <a:spcPts val="450"/>
              </a:spcBef>
              <a:buFont typeface="Corbel" panose="020B0503020204020204" pitchFamily="34" charset="0"/>
              <a:buChar char="–"/>
              <a:defRPr sz="1800" kern="1200">
                <a:solidFill>
                  <a:schemeClr val="tx2"/>
                </a:solidFill>
                <a:latin typeface="+mn-lt"/>
                <a:ea typeface="+mn-ea"/>
                <a:cs typeface="+mn-cs"/>
              </a:defRPr>
            </a:lvl3pPr>
            <a:lvl4pPr marL="411480" indent="-137160" algn="l" defTabSz="685800" rtl="0" eaLnBrk="1" latinLnBrk="0" hangingPunct="1">
              <a:lnSpc>
                <a:spcPct val="100000"/>
              </a:lnSpc>
              <a:spcBef>
                <a:spcPts val="450"/>
              </a:spcBef>
              <a:buFont typeface="Wingdings" panose="05000000000000000000" pitchFamily="2" charset="2"/>
              <a:buChar char="§"/>
              <a:defRPr sz="1600" kern="1200">
                <a:solidFill>
                  <a:schemeClr val="tx2"/>
                </a:solidFill>
                <a:latin typeface="+mn-lt"/>
                <a:ea typeface="+mn-ea"/>
                <a:cs typeface="+mn-cs"/>
              </a:defRPr>
            </a:lvl4pPr>
            <a:lvl5pPr marL="548640" indent="-137160" algn="l" defTabSz="685800" rtl="0" eaLnBrk="1" latinLnBrk="0" hangingPunct="1">
              <a:lnSpc>
                <a:spcPct val="100000"/>
              </a:lnSpc>
              <a:spcBef>
                <a:spcPts val="450"/>
              </a:spcBef>
              <a:buFont typeface="Courier New" panose="02070309020205020404" pitchFamily="49" charset="0"/>
              <a:buChar char="o"/>
              <a:defRPr sz="16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tx2"/>
                </a:solidFill>
              </a:rPr>
              <a:t>Revise and have content reviewed by peers</a:t>
            </a:r>
          </a:p>
        </p:txBody>
      </p:sp>
      <p:sp>
        <p:nvSpPr>
          <p:cNvPr id="16" name="Text Placeholder 8">
            <a:extLst>
              <a:ext uri="{FF2B5EF4-FFF2-40B4-BE49-F238E27FC236}">
                <a16:creationId xmlns:a16="http://schemas.microsoft.com/office/drawing/2014/main" id="{EE964F38-0D87-469F-9990-4324CBFFB979}"/>
              </a:ext>
            </a:extLst>
          </p:cNvPr>
          <p:cNvSpPr txBox="1">
            <a:spLocks/>
          </p:cNvSpPr>
          <p:nvPr/>
        </p:nvSpPr>
        <p:spPr>
          <a:xfrm>
            <a:off x="381000" y="3727656"/>
            <a:ext cx="680720" cy="548640"/>
          </a:xfrm>
          <a:prstGeom prst="rect">
            <a:avLst/>
          </a:prstGeom>
        </p:spPr>
        <p:txBody>
          <a:bodyPr vert="horz" lIns="0" tIns="0" rIns="0" bIns="0" rtlCol="0" anchor="ctr">
            <a:noAutofit/>
          </a:bodyPr>
          <a:lstStyle>
            <a:lvl1pPr marL="0" indent="0" algn="ctr" defTabSz="342900" rtl="0" eaLnBrk="1" latinLnBrk="0" hangingPunct="1">
              <a:lnSpc>
                <a:spcPct val="100000"/>
              </a:lnSpc>
              <a:spcBef>
                <a:spcPts val="450"/>
              </a:spcBef>
              <a:buFont typeface="Arial" panose="020B0604020202020204" pitchFamily="34" charset="0"/>
              <a:buNone/>
              <a:defRPr lang="en-US" sz="2000" b="1" kern="1200" dirty="0">
                <a:solidFill>
                  <a:schemeClr val="accent1"/>
                </a:solidFill>
                <a:latin typeface="+mn-lt"/>
                <a:ea typeface="+mn-ea"/>
                <a:cs typeface="+mn-cs"/>
              </a:defRPr>
            </a:lvl1pPr>
            <a:lvl2pPr marL="137160" indent="-137160" algn="l" defTabSz="685800" rtl="0" eaLnBrk="1" latinLnBrk="0" hangingPunct="1">
              <a:lnSpc>
                <a:spcPct val="100000"/>
              </a:lnSpc>
              <a:spcBef>
                <a:spcPts val="450"/>
              </a:spcBef>
              <a:buClr>
                <a:schemeClr val="tx2"/>
              </a:buClr>
              <a:buFont typeface="Arial" panose="020B0604020202020204" pitchFamily="34" charset="0"/>
              <a:buChar char="•"/>
              <a:defRPr sz="2000" kern="1200">
                <a:solidFill>
                  <a:schemeClr val="tx2"/>
                </a:solidFill>
                <a:latin typeface="+mn-lt"/>
                <a:ea typeface="+mn-ea"/>
                <a:cs typeface="+mn-cs"/>
              </a:defRPr>
            </a:lvl2pPr>
            <a:lvl3pPr marL="274320" indent="-137160" algn="l" defTabSz="685800" rtl="0" eaLnBrk="1" latinLnBrk="0" hangingPunct="1">
              <a:lnSpc>
                <a:spcPct val="100000"/>
              </a:lnSpc>
              <a:spcBef>
                <a:spcPts val="450"/>
              </a:spcBef>
              <a:buFont typeface="Corbel" panose="020B0503020204020204" pitchFamily="34" charset="0"/>
              <a:buChar char="–"/>
              <a:defRPr sz="1800" kern="1200">
                <a:solidFill>
                  <a:schemeClr val="tx2"/>
                </a:solidFill>
                <a:latin typeface="+mn-lt"/>
                <a:ea typeface="+mn-ea"/>
                <a:cs typeface="+mn-cs"/>
              </a:defRPr>
            </a:lvl3pPr>
            <a:lvl4pPr marL="411480" indent="-137160" algn="l" defTabSz="685800" rtl="0" eaLnBrk="1" latinLnBrk="0" hangingPunct="1">
              <a:lnSpc>
                <a:spcPct val="100000"/>
              </a:lnSpc>
              <a:spcBef>
                <a:spcPts val="450"/>
              </a:spcBef>
              <a:buFont typeface="Wingdings" panose="05000000000000000000" pitchFamily="2" charset="2"/>
              <a:buChar char="§"/>
              <a:defRPr sz="1600" kern="1200">
                <a:solidFill>
                  <a:schemeClr val="tx2"/>
                </a:solidFill>
                <a:latin typeface="+mn-lt"/>
                <a:ea typeface="+mn-ea"/>
                <a:cs typeface="+mn-cs"/>
              </a:defRPr>
            </a:lvl4pPr>
            <a:lvl5pPr marL="548640" indent="-137160" algn="l" defTabSz="685800" rtl="0" eaLnBrk="1" latinLnBrk="0" hangingPunct="1">
              <a:lnSpc>
                <a:spcPct val="100000"/>
              </a:lnSpc>
              <a:spcBef>
                <a:spcPts val="450"/>
              </a:spcBef>
              <a:buFont typeface="Courier New" panose="02070309020205020404" pitchFamily="49" charset="0"/>
              <a:buChar char="o"/>
              <a:defRPr sz="16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05</a:t>
            </a:r>
          </a:p>
        </p:txBody>
      </p:sp>
    </p:spTree>
    <p:extLst>
      <p:ext uri="{BB962C8B-B14F-4D97-AF65-F5344CB8AC3E}">
        <p14:creationId xmlns:p14="http://schemas.microsoft.com/office/powerpoint/2010/main" val="184490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52895" y="213391"/>
            <a:ext cx="8839200" cy="584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a:spcBef>
                <a:spcPct val="50000"/>
              </a:spcBef>
            </a:pPr>
            <a:r>
              <a:rPr lang="en-US" sz="3200" b="1" dirty="0">
                <a:solidFill>
                  <a:schemeClr val="tx2"/>
                </a:solidFill>
                <a:latin typeface="+mj-lt"/>
              </a:rPr>
              <a:t>Step 1: Decide What is Worth Writing About</a:t>
            </a:r>
          </a:p>
        </p:txBody>
      </p:sp>
      <p:sp>
        <p:nvSpPr>
          <p:cNvPr id="9" name="Text Box 17"/>
          <p:cNvSpPr txBox="1">
            <a:spLocks noChangeArrowheads="1"/>
          </p:cNvSpPr>
          <p:nvPr/>
        </p:nvSpPr>
        <p:spPr bwMode="auto">
          <a:xfrm>
            <a:off x="447777" y="1028343"/>
            <a:ext cx="11333406" cy="532453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marL="285750" indent="-285750">
              <a:buFont typeface="Arial" panose="020B0604020202020204" pitchFamily="34" charset="0"/>
              <a:buChar char="•"/>
            </a:pPr>
            <a:r>
              <a:rPr lang="en-US" sz="2000" b="1" dirty="0">
                <a:solidFill>
                  <a:schemeClr val="accent1"/>
                </a:solidFill>
                <a:latin typeface="+mj-lt"/>
              </a:rPr>
              <a:t> Do you have knowledge that others need?</a:t>
            </a:r>
          </a:p>
          <a:p>
            <a:pPr marL="1028700" lvl="1">
              <a:buFont typeface="Arial" panose="020B0604020202020204" pitchFamily="34" charset="0"/>
              <a:buChar char="•"/>
            </a:pPr>
            <a:r>
              <a:rPr lang="en-US" sz="2000" dirty="0">
                <a:solidFill>
                  <a:schemeClr val="tx2"/>
                </a:solidFill>
                <a:latin typeface="+mj-lt"/>
              </a:rPr>
              <a:t>Hours spent explaining can be eliminated if what you know is on paper</a:t>
            </a:r>
          </a:p>
          <a:p>
            <a:pPr marL="1028700" lvl="1">
              <a:buFont typeface="Arial" panose="020B0604020202020204" pitchFamily="34" charset="0"/>
              <a:buChar char="•"/>
            </a:pPr>
            <a:r>
              <a:rPr lang="en-US" sz="2000" dirty="0">
                <a:solidFill>
                  <a:schemeClr val="tx2"/>
                </a:solidFill>
                <a:latin typeface="+mj-lt"/>
              </a:rPr>
              <a:t>Relevant technical papers become knowledge multipliers to others</a:t>
            </a:r>
          </a:p>
          <a:p>
            <a:endParaRPr lang="en-US" sz="2000" b="1" dirty="0">
              <a:solidFill>
                <a:schemeClr val="accent6"/>
              </a:solidFill>
            </a:endParaRPr>
          </a:p>
          <a:p>
            <a:pPr marL="285750" indent="-285750">
              <a:buFont typeface="Arial" panose="020B0604020202020204" pitchFamily="34" charset="0"/>
              <a:buChar char="•"/>
            </a:pPr>
            <a:r>
              <a:rPr lang="en-US" sz="2000" b="1" dirty="0">
                <a:solidFill>
                  <a:schemeClr val="accent1"/>
                </a:solidFill>
                <a:latin typeface="+mj-lt"/>
              </a:rPr>
              <a:t> Will what you know be forgotten the next time you need it (in 1-2 years)?</a:t>
            </a:r>
          </a:p>
          <a:p>
            <a:pPr marL="1028700" lvl="1">
              <a:buFont typeface="Arial" panose="020B0604020202020204" pitchFamily="34" charset="0"/>
              <a:buChar char="•"/>
            </a:pPr>
            <a:r>
              <a:rPr lang="en-US" sz="2000" dirty="0">
                <a:solidFill>
                  <a:schemeClr val="tx2"/>
                </a:solidFill>
                <a:latin typeface="+mj-lt"/>
              </a:rPr>
              <a:t>Write important info down and make it usable to others</a:t>
            </a:r>
            <a:br>
              <a:rPr lang="en-US" sz="2000" dirty="0">
                <a:solidFill>
                  <a:schemeClr val="tx2"/>
                </a:solidFill>
                <a:latin typeface="+mj-lt"/>
              </a:rPr>
            </a:br>
            <a:endParaRPr lang="en-US" sz="2000" dirty="0">
              <a:solidFill>
                <a:schemeClr val="tx2"/>
              </a:solidFill>
              <a:latin typeface="+mj-lt"/>
            </a:endParaRPr>
          </a:p>
          <a:p>
            <a:pPr marL="285750" lvl="1">
              <a:buFont typeface="Arial" panose="020B0604020202020204" pitchFamily="34" charset="0"/>
              <a:buChar char="•"/>
            </a:pPr>
            <a:r>
              <a:rPr lang="en-US" sz="2000" b="1" dirty="0">
                <a:solidFill>
                  <a:schemeClr val="accent1"/>
                </a:solidFill>
                <a:latin typeface="+mj-lt"/>
              </a:rPr>
              <a:t>Do other peers lack expertise in an area?</a:t>
            </a:r>
          </a:p>
          <a:p>
            <a:pPr marL="685800" lvl="2">
              <a:buFont typeface="Arial" panose="020B0604020202020204" pitchFamily="34" charset="0"/>
              <a:buChar char="•"/>
            </a:pPr>
            <a:r>
              <a:rPr lang="en-US" sz="2000" dirty="0">
                <a:solidFill>
                  <a:schemeClr val="tx2"/>
                </a:solidFill>
                <a:latin typeface="+mj-lt"/>
              </a:rPr>
              <a:t>Often, writing about content you have experience with, will make you more of an expert and will benefit others</a:t>
            </a:r>
          </a:p>
          <a:p>
            <a:pPr lvl="1" indent="0"/>
            <a:endParaRPr lang="en-US" sz="2000" dirty="0">
              <a:solidFill>
                <a:schemeClr val="tx2"/>
              </a:solidFill>
              <a:latin typeface="+mj-lt"/>
            </a:endParaRPr>
          </a:p>
          <a:p>
            <a:pPr marL="285750" lvl="1">
              <a:buFont typeface="Arial" panose="020B0604020202020204" pitchFamily="34" charset="0"/>
              <a:buChar char="•"/>
            </a:pPr>
            <a:r>
              <a:rPr lang="en-US" sz="2000" dirty="0">
                <a:solidFill>
                  <a:schemeClr val="tx2"/>
                </a:solidFill>
                <a:latin typeface="+mj-lt"/>
              </a:rPr>
              <a:t>If the answer is “Yes” to any of the above, </a:t>
            </a:r>
            <a:r>
              <a:rPr lang="en-US" sz="2000" b="1" i="1" dirty="0">
                <a:solidFill>
                  <a:schemeClr val="accent6"/>
                </a:solidFill>
                <a:latin typeface="+mj-lt"/>
              </a:rPr>
              <a:t>document it by writing a paper!</a:t>
            </a:r>
          </a:p>
          <a:p>
            <a:pPr lvl="1" indent="0"/>
            <a:endParaRPr lang="en-US" sz="2000" dirty="0">
              <a:solidFill>
                <a:schemeClr val="tx2"/>
              </a:solidFill>
              <a:latin typeface="+mj-lt"/>
            </a:endParaRPr>
          </a:p>
          <a:p>
            <a:pPr lvl="1" indent="0"/>
            <a:endParaRPr lang="en-US" sz="2000" dirty="0">
              <a:solidFill>
                <a:schemeClr val="tx2"/>
              </a:solidFill>
            </a:endParaRPr>
          </a:p>
          <a:p>
            <a:pPr lvl="1" indent="0"/>
            <a:endParaRPr lang="en-US" sz="2000" dirty="0">
              <a:solidFill>
                <a:schemeClr val="tx2"/>
              </a:solidFill>
              <a:latin typeface="+mj-lt"/>
            </a:endParaRPr>
          </a:p>
          <a:p>
            <a:endParaRPr lang="en-US" sz="2000" dirty="0">
              <a:solidFill>
                <a:schemeClr val="tx2"/>
              </a:solidFill>
            </a:endParaRPr>
          </a:p>
          <a:p>
            <a:endParaRPr lang="en-US" sz="2000" dirty="0">
              <a:solidFill>
                <a:schemeClr val="tx2"/>
              </a:solidFill>
              <a:latin typeface="+mj-lt"/>
            </a:endParaRPr>
          </a:p>
        </p:txBody>
      </p:sp>
    </p:spTree>
    <p:extLst>
      <p:ext uri="{BB962C8B-B14F-4D97-AF65-F5344CB8AC3E}">
        <p14:creationId xmlns:p14="http://schemas.microsoft.com/office/powerpoint/2010/main" val="428151533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A0369A-51EE-47BD-B990-A505FBC79047}"/>
              </a:ext>
            </a:extLst>
          </p:cNvPr>
          <p:cNvSpPr>
            <a:spLocks noGrp="1"/>
          </p:cNvSpPr>
          <p:nvPr>
            <p:ph sz="quarter" idx="13"/>
          </p:nvPr>
        </p:nvSpPr>
        <p:spPr/>
        <p:txBody>
          <a:bodyPr/>
          <a:lstStyle/>
          <a:p>
            <a:pPr marL="457200" indent="-457200">
              <a:buAutoNum type="arabicPeriod"/>
            </a:pPr>
            <a:r>
              <a:rPr lang="en-US" dirty="0"/>
              <a:t>PowerPoint Presentation</a:t>
            </a:r>
          </a:p>
          <a:p>
            <a:pPr marL="594360" lvl="1" indent="-457200"/>
            <a:r>
              <a:rPr lang="en-US" b="0" dirty="0"/>
              <a:t>Gives a quick injection of knowledge visually</a:t>
            </a:r>
          </a:p>
          <a:p>
            <a:pPr marL="594360" lvl="1" indent="-457200"/>
            <a:r>
              <a:rPr lang="en-US" b="0" dirty="0"/>
              <a:t>Should “hit” the major points of the concept and show results, if possible</a:t>
            </a:r>
          </a:p>
          <a:p>
            <a:pPr marL="594360" lvl="1" indent="-457200"/>
            <a:r>
              <a:rPr lang="en-US" b="0" dirty="0"/>
              <a:t>The format should be: </a:t>
            </a:r>
          </a:p>
          <a:p>
            <a:pPr marL="731520" lvl="2" indent="-457200"/>
            <a:r>
              <a:rPr lang="en-US" b="1" dirty="0"/>
              <a:t>Introduction:</a:t>
            </a:r>
            <a:r>
              <a:rPr lang="en-US" dirty="0"/>
              <a:t> 	“This is what I’m going to say”</a:t>
            </a:r>
          </a:p>
          <a:p>
            <a:pPr marL="731520" lvl="2" indent="-457200"/>
            <a:r>
              <a:rPr lang="en-US" b="1" dirty="0"/>
              <a:t>Body:</a:t>
            </a:r>
            <a:r>
              <a:rPr lang="en-US" dirty="0"/>
              <a:t> 		“This is how I’m going to say it”</a:t>
            </a:r>
          </a:p>
          <a:p>
            <a:pPr marL="731520" lvl="2" indent="-457200"/>
            <a:r>
              <a:rPr lang="en-US" b="1" dirty="0"/>
              <a:t>Conclusion:</a:t>
            </a:r>
            <a:r>
              <a:rPr lang="en-US" dirty="0"/>
              <a:t> 	“This is how I said it”</a:t>
            </a:r>
          </a:p>
          <a:p>
            <a:pPr marL="731520" lvl="2" indent="-457200"/>
            <a:endParaRPr lang="en-US" sz="1600" b="0" dirty="0"/>
          </a:p>
          <a:p>
            <a:pPr marL="457200" indent="-457200">
              <a:buAutoNum type="arabicPeriod"/>
            </a:pPr>
            <a:r>
              <a:rPr lang="en-US" dirty="0"/>
              <a:t>Working Code Example or Result </a:t>
            </a:r>
          </a:p>
          <a:p>
            <a:pPr marL="594360" lvl="1" indent="-457200"/>
            <a:r>
              <a:rPr lang="en-US" b="1" dirty="0"/>
              <a:t>Code example</a:t>
            </a:r>
            <a:r>
              <a:rPr lang="en-US" dirty="0"/>
              <a:t>: attendees can walk away with this as a tool</a:t>
            </a:r>
          </a:p>
          <a:p>
            <a:pPr marL="594360" lvl="1" indent="-457200"/>
            <a:r>
              <a:rPr lang="en-US" b="1" dirty="0"/>
              <a:t>Results:</a:t>
            </a:r>
            <a:r>
              <a:rPr lang="en-US" dirty="0"/>
              <a:t> go beyond the theory of the paper and prove the point</a:t>
            </a:r>
          </a:p>
          <a:p>
            <a:pPr lvl="1" indent="0">
              <a:buNone/>
            </a:pPr>
            <a:endParaRPr lang="en-US" dirty="0"/>
          </a:p>
          <a:p>
            <a:pPr marL="594360" lvl="1" indent="-457200"/>
            <a:endParaRPr lang="en-US" dirty="0"/>
          </a:p>
        </p:txBody>
      </p:sp>
      <p:sp>
        <p:nvSpPr>
          <p:cNvPr id="3" name="Title 2">
            <a:extLst>
              <a:ext uri="{FF2B5EF4-FFF2-40B4-BE49-F238E27FC236}">
                <a16:creationId xmlns:a16="http://schemas.microsoft.com/office/drawing/2014/main" id="{E3DC9248-F3FD-403B-AA55-FDCC912B1A5D}"/>
              </a:ext>
            </a:extLst>
          </p:cNvPr>
          <p:cNvSpPr>
            <a:spLocks noGrp="1"/>
          </p:cNvSpPr>
          <p:nvPr>
            <p:ph type="title"/>
          </p:nvPr>
        </p:nvSpPr>
        <p:spPr/>
        <p:txBody>
          <a:bodyPr>
            <a:normAutofit/>
          </a:bodyPr>
          <a:lstStyle/>
          <a:p>
            <a:r>
              <a:rPr lang="en-US" dirty="0"/>
              <a:t>Step 2: Decide How to Write What You Know </a:t>
            </a:r>
          </a:p>
        </p:txBody>
      </p:sp>
      <p:sp>
        <p:nvSpPr>
          <p:cNvPr id="4" name="Text Placeholder 3">
            <a:extLst>
              <a:ext uri="{FF2B5EF4-FFF2-40B4-BE49-F238E27FC236}">
                <a16:creationId xmlns:a16="http://schemas.microsoft.com/office/drawing/2014/main" id="{F9D21D56-F312-40BA-BA4E-B0C0DA17070F}"/>
              </a:ext>
            </a:extLst>
          </p:cNvPr>
          <p:cNvSpPr>
            <a:spLocks noGrp="1"/>
          </p:cNvSpPr>
          <p:nvPr>
            <p:ph type="body" sz="quarter" idx="11"/>
          </p:nvPr>
        </p:nvSpPr>
        <p:spPr/>
        <p:txBody>
          <a:bodyPr/>
          <a:lstStyle/>
          <a:p>
            <a:r>
              <a:rPr lang="en-US" dirty="0"/>
              <a:t>Successful technical papers consist of a two part “package”</a:t>
            </a:r>
          </a:p>
          <a:p>
            <a:endParaRPr lang="en-US" dirty="0"/>
          </a:p>
        </p:txBody>
      </p:sp>
    </p:spTree>
    <p:extLst>
      <p:ext uri="{BB962C8B-B14F-4D97-AF65-F5344CB8AC3E}">
        <p14:creationId xmlns:p14="http://schemas.microsoft.com/office/powerpoint/2010/main" val="105361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4FCBAA-92C3-450A-81E6-D285F285CB9A}"/>
              </a:ext>
            </a:extLst>
          </p:cNvPr>
          <p:cNvSpPr>
            <a:spLocks noGrp="1"/>
          </p:cNvSpPr>
          <p:nvPr>
            <p:ph type="body" sz="quarter" idx="11"/>
          </p:nvPr>
        </p:nvSpPr>
        <p:spPr/>
        <p:txBody>
          <a:bodyPr/>
          <a:lstStyle/>
          <a:p>
            <a:r>
              <a:rPr lang="en-US" dirty="0"/>
              <a:t>Paper Confidentiality &amp; Confidential IP</a:t>
            </a:r>
          </a:p>
        </p:txBody>
      </p:sp>
      <p:sp>
        <p:nvSpPr>
          <p:cNvPr id="3" name="Text Placeholder 2">
            <a:extLst>
              <a:ext uri="{FF2B5EF4-FFF2-40B4-BE49-F238E27FC236}">
                <a16:creationId xmlns:a16="http://schemas.microsoft.com/office/drawing/2014/main" id="{CB7A3CDB-120B-49B5-9455-7AFC0C21ACB7}"/>
              </a:ext>
            </a:extLst>
          </p:cNvPr>
          <p:cNvSpPr>
            <a:spLocks noGrp="1"/>
          </p:cNvSpPr>
          <p:nvPr>
            <p:ph type="body" sz="quarter" idx="17"/>
          </p:nvPr>
        </p:nvSpPr>
        <p:spPr/>
        <p:txBody>
          <a:bodyPr/>
          <a:lstStyle/>
          <a:p>
            <a:r>
              <a:rPr lang="en-US" dirty="0"/>
              <a:t>01</a:t>
            </a:r>
          </a:p>
        </p:txBody>
      </p:sp>
      <p:sp>
        <p:nvSpPr>
          <p:cNvPr id="4" name="Text Placeholder 3">
            <a:extLst>
              <a:ext uri="{FF2B5EF4-FFF2-40B4-BE49-F238E27FC236}">
                <a16:creationId xmlns:a16="http://schemas.microsoft.com/office/drawing/2014/main" id="{A4925892-2FF5-492A-8DF8-6D0DAEB01809}"/>
              </a:ext>
            </a:extLst>
          </p:cNvPr>
          <p:cNvSpPr>
            <a:spLocks noGrp="1"/>
          </p:cNvSpPr>
          <p:nvPr>
            <p:ph type="body" sz="quarter" idx="18"/>
          </p:nvPr>
        </p:nvSpPr>
        <p:spPr/>
        <p:txBody>
          <a:bodyPr/>
          <a:lstStyle/>
          <a:p>
            <a:r>
              <a:rPr lang="en-US" dirty="0"/>
              <a:t>Importance of Content &amp; Paper Scoring</a:t>
            </a:r>
          </a:p>
        </p:txBody>
      </p:sp>
      <p:sp>
        <p:nvSpPr>
          <p:cNvPr id="5" name="Text Placeholder 4">
            <a:extLst>
              <a:ext uri="{FF2B5EF4-FFF2-40B4-BE49-F238E27FC236}">
                <a16:creationId xmlns:a16="http://schemas.microsoft.com/office/drawing/2014/main" id="{25612A3A-169D-4DBD-AD32-0B8AFB00D80E}"/>
              </a:ext>
            </a:extLst>
          </p:cNvPr>
          <p:cNvSpPr>
            <a:spLocks noGrp="1"/>
          </p:cNvSpPr>
          <p:nvPr>
            <p:ph type="body" sz="quarter" idx="19"/>
          </p:nvPr>
        </p:nvSpPr>
        <p:spPr/>
        <p:txBody>
          <a:bodyPr/>
          <a:lstStyle/>
          <a:p>
            <a:r>
              <a:rPr lang="en-US" dirty="0"/>
              <a:t>02</a:t>
            </a:r>
          </a:p>
        </p:txBody>
      </p:sp>
      <p:sp>
        <p:nvSpPr>
          <p:cNvPr id="6" name="Text Placeholder 5">
            <a:extLst>
              <a:ext uri="{FF2B5EF4-FFF2-40B4-BE49-F238E27FC236}">
                <a16:creationId xmlns:a16="http://schemas.microsoft.com/office/drawing/2014/main" id="{7F4003D3-7336-4BC5-BD25-E04EF0890C97}"/>
              </a:ext>
            </a:extLst>
          </p:cNvPr>
          <p:cNvSpPr>
            <a:spLocks noGrp="1"/>
          </p:cNvSpPr>
          <p:nvPr>
            <p:ph type="body" sz="quarter" idx="20"/>
          </p:nvPr>
        </p:nvSpPr>
        <p:spPr/>
        <p:txBody>
          <a:bodyPr/>
          <a:lstStyle/>
          <a:p>
            <a:r>
              <a:rPr lang="en-US" dirty="0"/>
              <a:t>Suggested Steps for Writing Your Paper </a:t>
            </a:r>
          </a:p>
        </p:txBody>
      </p:sp>
      <p:sp>
        <p:nvSpPr>
          <p:cNvPr id="7" name="Text Placeholder 6">
            <a:extLst>
              <a:ext uri="{FF2B5EF4-FFF2-40B4-BE49-F238E27FC236}">
                <a16:creationId xmlns:a16="http://schemas.microsoft.com/office/drawing/2014/main" id="{977F6E20-39B4-477C-9F28-B946AB4C9406}"/>
              </a:ext>
            </a:extLst>
          </p:cNvPr>
          <p:cNvSpPr>
            <a:spLocks noGrp="1"/>
          </p:cNvSpPr>
          <p:nvPr>
            <p:ph type="body" sz="quarter" idx="21"/>
          </p:nvPr>
        </p:nvSpPr>
        <p:spPr/>
        <p:txBody>
          <a:bodyPr/>
          <a:lstStyle/>
          <a:p>
            <a:r>
              <a:rPr lang="en-US" dirty="0"/>
              <a:t>03</a:t>
            </a:r>
          </a:p>
        </p:txBody>
      </p:sp>
      <p:sp>
        <p:nvSpPr>
          <p:cNvPr id="8" name="Text Placeholder 7">
            <a:extLst>
              <a:ext uri="{FF2B5EF4-FFF2-40B4-BE49-F238E27FC236}">
                <a16:creationId xmlns:a16="http://schemas.microsoft.com/office/drawing/2014/main" id="{4D87CCBD-965B-4AD2-9EA0-F632BF30D9A4}"/>
              </a:ext>
            </a:extLst>
          </p:cNvPr>
          <p:cNvSpPr>
            <a:spLocks noGrp="1"/>
          </p:cNvSpPr>
          <p:nvPr>
            <p:ph type="body" sz="quarter" idx="22"/>
          </p:nvPr>
        </p:nvSpPr>
        <p:spPr/>
        <p:txBody>
          <a:bodyPr/>
          <a:lstStyle/>
          <a:p>
            <a:r>
              <a:rPr lang="en-US" dirty="0"/>
              <a:t>Writing Basics, Dos and Don’ts </a:t>
            </a:r>
          </a:p>
        </p:txBody>
      </p:sp>
      <p:sp>
        <p:nvSpPr>
          <p:cNvPr id="9" name="Text Placeholder 8">
            <a:extLst>
              <a:ext uri="{FF2B5EF4-FFF2-40B4-BE49-F238E27FC236}">
                <a16:creationId xmlns:a16="http://schemas.microsoft.com/office/drawing/2014/main" id="{FAD4E21A-0CAB-452A-AAA8-D927CEB93E28}"/>
              </a:ext>
            </a:extLst>
          </p:cNvPr>
          <p:cNvSpPr>
            <a:spLocks noGrp="1"/>
          </p:cNvSpPr>
          <p:nvPr>
            <p:ph type="body" sz="quarter" idx="23"/>
          </p:nvPr>
        </p:nvSpPr>
        <p:spPr/>
        <p:txBody>
          <a:bodyPr/>
          <a:lstStyle/>
          <a:p>
            <a:r>
              <a:rPr lang="en-US" dirty="0"/>
              <a:t>04</a:t>
            </a:r>
          </a:p>
        </p:txBody>
      </p:sp>
      <p:sp>
        <p:nvSpPr>
          <p:cNvPr id="10" name="Text Placeholder 9">
            <a:extLst>
              <a:ext uri="{FF2B5EF4-FFF2-40B4-BE49-F238E27FC236}">
                <a16:creationId xmlns:a16="http://schemas.microsoft.com/office/drawing/2014/main" id="{1C356E54-370E-4703-8749-311641954CCE}"/>
              </a:ext>
            </a:extLst>
          </p:cNvPr>
          <p:cNvSpPr>
            <a:spLocks noGrp="1"/>
          </p:cNvSpPr>
          <p:nvPr>
            <p:ph type="body" sz="quarter" idx="24"/>
          </p:nvPr>
        </p:nvSpPr>
        <p:spPr/>
        <p:txBody>
          <a:bodyPr/>
          <a:lstStyle/>
          <a:p>
            <a:r>
              <a:rPr lang="en-US" dirty="0"/>
              <a:t>Presentation Formatting &amp; Guidelines</a:t>
            </a:r>
          </a:p>
        </p:txBody>
      </p:sp>
      <p:sp>
        <p:nvSpPr>
          <p:cNvPr id="11" name="Text Placeholder 10">
            <a:extLst>
              <a:ext uri="{FF2B5EF4-FFF2-40B4-BE49-F238E27FC236}">
                <a16:creationId xmlns:a16="http://schemas.microsoft.com/office/drawing/2014/main" id="{9FC9B378-3EFD-446B-A615-C79D3FF04DAC}"/>
              </a:ext>
            </a:extLst>
          </p:cNvPr>
          <p:cNvSpPr>
            <a:spLocks noGrp="1"/>
          </p:cNvSpPr>
          <p:nvPr>
            <p:ph type="body" sz="quarter" idx="25"/>
          </p:nvPr>
        </p:nvSpPr>
        <p:spPr/>
        <p:txBody>
          <a:bodyPr/>
          <a:lstStyle/>
          <a:p>
            <a:r>
              <a:rPr lang="en-US" dirty="0"/>
              <a:t>05</a:t>
            </a:r>
          </a:p>
        </p:txBody>
      </p:sp>
      <p:sp>
        <p:nvSpPr>
          <p:cNvPr id="12" name="Text Placeholder 11">
            <a:extLst>
              <a:ext uri="{FF2B5EF4-FFF2-40B4-BE49-F238E27FC236}">
                <a16:creationId xmlns:a16="http://schemas.microsoft.com/office/drawing/2014/main" id="{2DABF147-3907-46E8-AF92-DE713A2C5D01}"/>
              </a:ext>
            </a:extLst>
          </p:cNvPr>
          <p:cNvSpPr>
            <a:spLocks noGrp="1"/>
          </p:cNvSpPr>
          <p:nvPr>
            <p:ph type="body" sz="quarter" idx="26"/>
          </p:nvPr>
        </p:nvSpPr>
        <p:spPr/>
        <p:txBody>
          <a:bodyPr/>
          <a:lstStyle/>
          <a:p>
            <a:r>
              <a:rPr lang="en-US" dirty="0"/>
              <a:t>Final Reminders</a:t>
            </a:r>
          </a:p>
        </p:txBody>
      </p:sp>
      <p:sp>
        <p:nvSpPr>
          <p:cNvPr id="13" name="Text Placeholder 12">
            <a:extLst>
              <a:ext uri="{FF2B5EF4-FFF2-40B4-BE49-F238E27FC236}">
                <a16:creationId xmlns:a16="http://schemas.microsoft.com/office/drawing/2014/main" id="{A50943B6-E246-4DEC-AA95-22CA5306E9CC}"/>
              </a:ext>
            </a:extLst>
          </p:cNvPr>
          <p:cNvSpPr>
            <a:spLocks noGrp="1"/>
          </p:cNvSpPr>
          <p:nvPr>
            <p:ph type="body" sz="quarter" idx="27"/>
          </p:nvPr>
        </p:nvSpPr>
        <p:spPr/>
        <p:txBody>
          <a:bodyPr/>
          <a:lstStyle/>
          <a:p>
            <a:r>
              <a:rPr lang="en-US" dirty="0"/>
              <a:t>06</a:t>
            </a:r>
          </a:p>
        </p:txBody>
      </p:sp>
      <p:sp>
        <p:nvSpPr>
          <p:cNvPr id="14" name="Title 13">
            <a:extLst>
              <a:ext uri="{FF2B5EF4-FFF2-40B4-BE49-F238E27FC236}">
                <a16:creationId xmlns:a16="http://schemas.microsoft.com/office/drawing/2014/main" id="{038B8C68-A941-481F-98C1-031020CD5937}"/>
              </a:ext>
            </a:extLst>
          </p:cNvPr>
          <p:cNvSpPr>
            <a:spLocks noGrp="1"/>
          </p:cNvSpPr>
          <p:nvPr>
            <p:ph type="title"/>
          </p:nvPr>
        </p:nvSpPr>
        <p:spPr/>
        <p:txBody>
          <a:bodyPr/>
          <a:lstStyle/>
          <a:p>
            <a:r>
              <a:rPr lang="en-US" dirty="0"/>
              <a:t>Topics Covered</a:t>
            </a:r>
          </a:p>
        </p:txBody>
      </p:sp>
    </p:spTree>
    <p:extLst>
      <p:ext uri="{BB962C8B-B14F-4D97-AF65-F5344CB8AC3E}">
        <p14:creationId xmlns:p14="http://schemas.microsoft.com/office/powerpoint/2010/main" val="857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33935D-D8F0-4506-801B-5F030A8F9CE7}"/>
              </a:ext>
            </a:extLst>
          </p:cNvPr>
          <p:cNvSpPr>
            <a:spLocks noGrp="1"/>
          </p:cNvSpPr>
          <p:nvPr>
            <p:ph sz="quarter" idx="13"/>
          </p:nvPr>
        </p:nvSpPr>
        <p:spPr>
          <a:xfrm>
            <a:off x="381001" y="1485898"/>
            <a:ext cx="11430002" cy="4445000"/>
          </a:xfrm>
        </p:spPr>
        <p:txBody>
          <a:bodyPr/>
          <a:lstStyle/>
          <a:p>
            <a:pPr marL="457200" indent="-457200">
              <a:buFont typeface="+mj-lt"/>
              <a:buAutoNum type="arabicPeriod"/>
            </a:pPr>
            <a:r>
              <a:rPr lang="en-US" dirty="0"/>
              <a:t>Start writing </a:t>
            </a:r>
          </a:p>
          <a:p>
            <a:pPr marL="422910" lvl="1" indent="-285750"/>
            <a:r>
              <a:rPr lang="en-US" b="0" dirty="0">
                <a:solidFill>
                  <a:schemeClr val="tx2"/>
                </a:solidFill>
              </a:rPr>
              <a:t>The most important thing is to get ideas (whatever they are) on paper</a:t>
            </a:r>
          </a:p>
          <a:p>
            <a:pPr marL="422910" lvl="1" indent="-285750"/>
            <a:r>
              <a:rPr lang="en-US" b="0" dirty="0">
                <a:solidFill>
                  <a:schemeClr val="tx2"/>
                </a:solidFill>
              </a:rPr>
              <a:t>Start with a crude outline and sub-bullets</a:t>
            </a:r>
          </a:p>
          <a:p>
            <a:pPr marL="422910" lvl="1" indent="-285750"/>
            <a:r>
              <a:rPr lang="en-US" b="0" dirty="0">
                <a:solidFill>
                  <a:schemeClr val="tx2"/>
                </a:solidFill>
              </a:rPr>
              <a:t>Write down all relevant information you would like to include without worrying about structure, grammar, etc. </a:t>
            </a:r>
          </a:p>
          <a:p>
            <a:r>
              <a:rPr lang="en-US" dirty="0"/>
              <a:t>2.     Edit </a:t>
            </a:r>
          </a:p>
          <a:p>
            <a:pPr marL="480060" lvl="1" indent="-342900"/>
            <a:r>
              <a:rPr lang="en-US" b="0" dirty="0">
                <a:solidFill>
                  <a:schemeClr val="tx2"/>
                </a:solidFill>
              </a:rPr>
              <a:t>Read through your paper and start to refine your ideas, formatting and sentence structure </a:t>
            </a:r>
            <a:endParaRPr lang="en-US" dirty="0"/>
          </a:p>
          <a:p>
            <a:r>
              <a:rPr lang="en-US" dirty="0"/>
              <a:t>3.     Gather feedback</a:t>
            </a:r>
          </a:p>
          <a:p>
            <a:pPr marL="480060" lvl="1" indent="-342900"/>
            <a:r>
              <a:rPr lang="en-US" b="0" dirty="0">
                <a:solidFill>
                  <a:schemeClr val="tx2"/>
                </a:solidFill>
              </a:rPr>
              <a:t>Share your draft and idea with your peers to gather feedback and get suggestions</a:t>
            </a:r>
          </a:p>
          <a:p>
            <a:r>
              <a:rPr lang="en-US" dirty="0"/>
              <a:t>4.     Edit </a:t>
            </a:r>
          </a:p>
          <a:p>
            <a:pPr marL="480060" lvl="1" indent="-342900"/>
            <a:r>
              <a:rPr lang="en-US" b="0" dirty="0">
                <a:solidFill>
                  <a:schemeClr val="tx2"/>
                </a:solidFill>
              </a:rPr>
              <a:t>Use feedback to make additional edits </a:t>
            </a:r>
          </a:p>
        </p:txBody>
      </p:sp>
      <p:sp>
        <p:nvSpPr>
          <p:cNvPr id="3" name="Title 2">
            <a:extLst>
              <a:ext uri="{FF2B5EF4-FFF2-40B4-BE49-F238E27FC236}">
                <a16:creationId xmlns:a16="http://schemas.microsoft.com/office/drawing/2014/main" id="{1D5BC39C-E2C0-406C-B192-0B7E341BD3EC}"/>
              </a:ext>
            </a:extLst>
          </p:cNvPr>
          <p:cNvSpPr>
            <a:spLocks noGrp="1"/>
          </p:cNvSpPr>
          <p:nvPr>
            <p:ph type="title"/>
          </p:nvPr>
        </p:nvSpPr>
        <p:spPr/>
        <p:txBody>
          <a:bodyPr/>
          <a:lstStyle/>
          <a:p>
            <a:r>
              <a:rPr lang="en-US" dirty="0"/>
              <a:t>Step 2: Decide How to Write What You Know </a:t>
            </a:r>
          </a:p>
        </p:txBody>
      </p:sp>
      <p:sp>
        <p:nvSpPr>
          <p:cNvPr id="4" name="Text Placeholder 3">
            <a:extLst>
              <a:ext uri="{FF2B5EF4-FFF2-40B4-BE49-F238E27FC236}">
                <a16:creationId xmlns:a16="http://schemas.microsoft.com/office/drawing/2014/main" id="{30BDE9C9-F33B-4B65-8AFC-CE44BEFBFFFF}"/>
              </a:ext>
            </a:extLst>
          </p:cNvPr>
          <p:cNvSpPr>
            <a:spLocks noGrp="1"/>
          </p:cNvSpPr>
          <p:nvPr>
            <p:ph type="body" sz="quarter" idx="11"/>
          </p:nvPr>
        </p:nvSpPr>
        <p:spPr/>
        <p:txBody>
          <a:bodyPr/>
          <a:lstStyle/>
          <a:p>
            <a:r>
              <a:rPr lang="en-US" dirty="0"/>
              <a:t>How do you develop the content of your paper/presentation?</a:t>
            </a:r>
          </a:p>
        </p:txBody>
      </p:sp>
    </p:spTree>
    <p:extLst>
      <p:ext uri="{BB962C8B-B14F-4D97-AF65-F5344CB8AC3E}">
        <p14:creationId xmlns:p14="http://schemas.microsoft.com/office/powerpoint/2010/main" val="12354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5AE802-25E4-4F73-B3FD-A4C67836DEFE}"/>
              </a:ext>
            </a:extLst>
          </p:cNvPr>
          <p:cNvSpPr>
            <a:spLocks noGrp="1"/>
          </p:cNvSpPr>
          <p:nvPr>
            <p:ph sz="quarter" idx="13"/>
          </p:nvPr>
        </p:nvSpPr>
        <p:spPr>
          <a:xfrm>
            <a:off x="381001" y="973483"/>
            <a:ext cx="11430002" cy="4445000"/>
          </a:xfrm>
        </p:spPr>
        <p:txBody>
          <a:bodyPr/>
          <a:lstStyle/>
          <a:p>
            <a:pPr marL="342900" indent="-342900">
              <a:buFont typeface="Arial" panose="020B0604020202020204" pitchFamily="34" charset="0"/>
              <a:buChar char="•"/>
            </a:pPr>
            <a:r>
              <a:rPr lang="en-US" b="0" dirty="0">
                <a:solidFill>
                  <a:schemeClr val="tx2"/>
                </a:solidFill>
              </a:rPr>
              <a:t>Language “bashing” the competition</a:t>
            </a:r>
          </a:p>
          <a:p>
            <a:pPr marL="342900" indent="-342900">
              <a:buFont typeface="Arial" panose="020B0604020202020204" pitchFamily="34" charset="0"/>
              <a:buChar char="•"/>
            </a:pPr>
            <a:r>
              <a:rPr lang="en-US" b="0" dirty="0">
                <a:solidFill>
                  <a:schemeClr val="tx2"/>
                </a:solidFill>
              </a:rPr>
              <a:t>Competitor company names or product names</a:t>
            </a:r>
          </a:p>
          <a:p>
            <a:pPr marL="342900" indent="-342900">
              <a:buFont typeface="Arial" panose="020B0604020202020204" pitchFamily="34" charset="0"/>
              <a:buChar char="•"/>
            </a:pPr>
            <a:r>
              <a:rPr lang="en-US" b="0" dirty="0">
                <a:solidFill>
                  <a:schemeClr val="tx2"/>
                </a:solidFill>
              </a:rPr>
              <a:t>Product code words/names that audience members won’t be familiar with </a:t>
            </a:r>
          </a:p>
          <a:p>
            <a:pPr marL="342900" indent="-342900">
              <a:buFont typeface="Arial" panose="020B0604020202020204" pitchFamily="34" charset="0"/>
              <a:buChar char="•"/>
            </a:pPr>
            <a:r>
              <a:rPr lang="en-US" b="0" dirty="0">
                <a:solidFill>
                  <a:schemeClr val="tx2"/>
                </a:solidFill>
              </a:rPr>
              <a:t>Products that have not been released yet </a:t>
            </a:r>
          </a:p>
          <a:p>
            <a:pPr marL="480060" lvl="1" indent="-342900"/>
            <a:r>
              <a:rPr lang="en-US" sz="1800" dirty="0"/>
              <a:t>T</a:t>
            </a:r>
            <a:r>
              <a:rPr lang="en-US" sz="1800" b="0" dirty="0">
                <a:solidFill>
                  <a:schemeClr val="tx2"/>
                </a:solidFill>
              </a:rPr>
              <a:t>here may be special </a:t>
            </a:r>
            <a:r>
              <a:rPr lang="en-US" sz="1800" dirty="0"/>
              <a:t>exceptions,</a:t>
            </a:r>
            <a:r>
              <a:rPr lang="en-US" sz="1800" b="0" dirty="0">
                <a:solidFill>
                  <a:schemeClr val="tx2"/>
                </a:solidFill>
              </a:rPr>
              <a:t> but they will require managements approval </a:t>
            </a:r>
          </a:p>
          <a:p>
            <a:pPr marL="342900" indent="-342900">
              <a:buFont typeface="Arial" panose="020B0604020202020204" pitchFamily="34" charset="0"/>
              <a:buChar char="•"/>
            </a:pPr>
            <a:r>
              <a:rPr lang="en-US" b="0" dirty="0">
                <a:solidFill>
                  <a:schemeClr val="tx2"/>
                </a:solidFill>
              </a:rPr>
              <a:t>Calling a feature a trademarked product name that is not officially a product of the company</a:t>
            </a:r>
          </a:p>
          <a:p>
            <a:pPr marL="480060" lvl="1" indent="-342900"/>
            <a:r>
              <a:rPr lang="en-US" sz="1800" b="0" dirty="0">
                <a:solidFill>
                  <a:schemeClr val="tx2"/>
                </a:solidFill>
              </a:rPr>
              <a:t>For example, calling a table of information: “Smart Table” </a:t>
            </a:r>
          </a:p>
          <a:p>
            <a:pPr marL="480060" lvl="1" indent="-342900"/>
            <a:r>
              <a:rPr lang="en-US" sz="1800" b="0" dirty="0">
                <a:solidFill>
                  <a:schemeClr val="tx2"/>
                </a:solidFill>
              </a:rPr>
              <a:t>Unless the company/management have officially approved it and made a press release, it can’t be called this in a paper</a:t>
            </a:r>
          </a:p>
          <a:p>
            <a:pPr marL="342900" indent="-342900">
              <a:buFont typeface="Arial" panose="020B0604020202020204" pitchFamily="34" charset="0"/>
              <a:buChar char="•"/>
            </a:pPr>
            <a:r>
              <a:rPr lang="en-US" b="0" dirty="0">
                <a:solidFill>
                  <a:schemeClr val="tx2"/>
                </a:solidFill>
              </a:rPr>
              <a:t>Roadmaps on products and/or development</a:t>
            </a:r>
          </a:p>
          <a:p>
            <a:pPr marL="480060" lvl="1" indent="-342900"/>
            <a:r>
              <a:rPr lang="en-US" sz="1800" b="0" dirty="0">
                <a:solidFill>
                  <a:schemeClr val="tx2"/>
                </a:solidFill>
              </a:rPr>
              <a:t>Talking about “next steps” you will do as a user/developer is OK</a:t>
            </a:r>
          </a:p>
          <a:p>
            <a:pPr marL="342900" indent="-342900">
              <a:buFont typeface="Arial" panose="020B0604020202020204" pitchFamily="34" charset="0"/>
              <a:buChar char="•"/>
            </a:pPr>
            <a:r>
              <a:rPr lang="en-US" b="0" dirty="0">
                <a:solidFill>
                  <a:schemeClr val="tx2"/>
                </a:solidFill>
              </a:rPr>
              <a:t>Product timeframes, as they change all the time</a:t>
            </a:r>
          </a:p>
          <a:p>
            <a:pPr marL="342900" indent="-342900">
              <a:buFont typeface="Arial" panose="020B0604020202020204" pitchFamily="34" charset="0"/>
              <a:buChar char="•"/>
            </a:pPr>
            <a:r>
              <a:rPr lang="en-US" b="0" dirty="0">
                <a:solidFill>
                  <a:schemeClr val="tx2"/>
                </a:solidFill>
              </a:rPr>
              <a:t>Deciding to drop a new feature that was on the roadmap – you are handing over to the competition what you are doing in the future</a:t>
            </a:r>
          </a:p>
          <a:p>
            <a:pPr marL="342900" indent="-342900">
              <a:buFont typeface="Arial" panose="020B0604020202020204" pitchFamily="34" charset="0"/>
              <a:buChar char="•"/>
            </a:pPr>
            <a:endParaRPr lang="en-US" b="0" dirty="0">
              <a:solidFill>
                <a:schemeClr val="tx2"/>
              </a:solidFill>
            </a:endParaRPr>
          </a:p>
        </p:txBody>
      </p:sp>
      <p:sp>
        <p:nvSpPr>
          <p:cNvPr id="3" name="Title 2">
            <a:extLst>
              <a:ext uri="{FF2B5EF4-FFF2-40B4-BE49-F238E27FC236}">
                <a16:creationId xmlns:a16="http://schemas.microsoft.com/office/drawing/2014/main" id="{B087DB70-3280-4D06-8130-91B8F2567C35}"/>
              </a:ext>
            </a:extLst>
          </p:cNvPr>
          <p:cNvSpPr>
            <a:spLocks noGrp="1"/>
          </p:cNvSpPr>
          <p:nvPr>
            <p:ph type="title"/>
          </p:nvPr>
        </p:nvSpPr>
        <p:spPr/>
        <p:txBody>
          <a:bodyPr>
            <a:normAutofit/>
          </a:bodyPr>
          <a:lstStyle/>
          <a:p>
            <a:r>
              <a:rPr lang="en-US" dirty="0"/>
              <a:t>Things to Avoid Putting in Your VOICE Paper</a:t>
            </a:r>
          </a:p>
        </p:txBody>
      </p:sp>
    </p:spTree>
    <p:extLst>
      <p:ext uri="{BB962C8B-B14F-4D97-AF65-F5344CB8AC3E}">
        <p14:creationId xmlns:p14="http://schemas.microsoft.com/office/powerpoint/2010/main" val="118611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54526-D3B1-4E5C-9C6D-CB0083442F4F}"/>
              </a:ext>
            </a:extLst>
          </p:cNvPr>
          <p:cNvSpPr>
            <a:spLocks noGrp="1"/>
          </p:cNvSpPr>
          <p:nvPr>
            <p:ph type="body" sz="quarter" idx="11"/>
          </p:nvPr>
        </p:nvSpPr>
        <p:spPr/>
        <p:txBody>
          <a:bodyPr/>
          <a:lstStyle/>
          <a:p>
            <a:r>
              <a:rPr lang="en-US" dirty="0"/>
              <a:t>Writing Basics, Dos, and Don’ts</a:t>
            </a:r>
          </a:p>
        </p:txBody>
      </p:sp>
    </p:spTree>
    <p:extLst>
      <p:ext uri="{BB962C8B-B14F-4D97-AF65-F5344CB8AC3E}">
        <p14:creationId xmlns:p14="http://schemas.microsoft.com/office/powerpoint/2010/main" val="300102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FB1D-FF0A-416D-AAF6-30C37E77F093}"/>
              </a:ext>
            </a:extLst>
          </p:cNvPr>
          <p:cNvSpPr>
            <a:spLocks noGrp="1"/>
          </p:cNvSpPr>
          <p:nvPr>
            <p:ph type="title"/>
          </p:nvPr>
        </p:nvSpPr>
        <p:spPr/>
        <p:txBody>
          <a:bodyPr/>
          <a:lstStyle/>
          <a:p>
            <a:r>
              <a:rPr lang="en-US" dirty="0"/>
              <a:t>Writing Tips</a:t>
            </a:r>
          </a:p>
        </p:txBody>
      </p:sp>
      <p:sp>
        <p:nvSpPr>
          <p:cNvPr id="3" name="Content Placeholder 2">
            <a:extLst>
              <a:ext uri="{FF2B5EF4-FFF2-40B4-BE49-F238E27FC236}">
                <a16:creationId xmlns:a16="http://schemas.microsoft.com/office/drawing/2014/main" id="{42FB4D2C-EECA-4920-BB02-599D52EC52BC}"/>
              </a:ext>
            </a:extLst>
          </p:cNvPr>
          <p:cNvSpPr>
            <a:spLocks noGrp="1"/>
          </p:cNvSpPr>
          <p:nvPr>
            <p:ph sz="quarter" idx="13"/>
          </p:nvPr>
        </p:nvSpPr>
        <p:spPr>
          <a:xfrm>
            <a:off x="381001" y="896178"/>
            <a:ext cx="11430000" cy="4800600"/>
          </a:xfrm>
        </p:spPr>
        <p:txBody>
          <a:bodyPr/>
          <a:lstStyle/>
          <a:p>
            <a:r>
              <a:rPr lang="en-US" b="1" dirty="0">
                <a:solidFill>
                  <a:schemeClr val="accent1"/>
                </a:solidFill>
              </a:rPr>
              <a:t>Abbreviations</a:t>
            </a:r>
          </a:p>
          <a:p>
            <a:pPr marL="342900" indent="-342900">
              <a:buFont typeface="Arial" panose="020B0604020202020204" pitchFamily="34" charset="0"/>
              <a:buChar char="•"/>
            </a:pPr>
            <a:r>
              <a:rPr lang="en-US" dirty="0"/>
              <a:t>First spell out term then add the abbreviation after. Once you have mentioned the abbreviation, you can continue to use it throughout your paper</a:t>
            </a:r>
          </a:p>
          <a:p>
            <a:pPr marL="617220" lvl="2" indent="-342900"/>
            <a:r>
              <a:rPr lang="en-US" b="1" dirty="0"/>
              <a:t>Example:   </a:t>
            </a:r>
            <a:r>
              <a:rPr lang="en-US" dirty="0"/>
              <a:t>Multi-Site Efficiency (MSE). – after that, just use “MSE”</a:t>
            </a:r>
          </a:p>
          <a:p>
            <a:pPr marL="342900" indent="-342900">
              <a:buFont typeface="Arial" panose="020B0604020202020204" pitchFamily="34" charset="0"/>
              <a:buChar char="•"/>
            </a:pPr>
            <a:r>
              <a:rPr lang="en-US" dirty="0"/>
              <a:t>Do not use colloquial/slang or texting abbreviations or terms (e.g. LOL, IMHO)</a:t>
            </a:r>
          </a:p>
          <a:p>
            <a:pPr marL="342900" indent="-342900">
              <a:buFont typeface="Arial" panose="020B0604020202020204" pitchFamily="34" charset="0"/>
              <a:buChar char="•"/>
            </a:pPr>
            <a:r>
              <a:rPr lang="en-US" dirty="0"/>
              <a:t>Remember these papers are archived for the future; will anyone know what they mean in 5 years?</a:t>
            </a:r>
            <a:br>
              <a:rPr lang="en-US" sz="2400" dirty="0"/>
            </a:br>
            <a:r>
              <a:rPr lang="en-US" sz="2400" dirty="0"/>
              <a:t> </a:t>
            </a:r>
            <a:endParaRPr lang="en-US" dirty="0"/>
          </a:p>
          <a:p>
            <a:r>
              <a:rPr lang="en-US" b="1" dirty="0">
                <a:solidFill>
                  <a:schemeClr val="accent1"/>
                </a:solidFill>
              </a:rPr>
              <a:t>Illustrations</a:t>
            </a:r>
          </a:p>
          <a:p>
            <a:pPr marL="342900" indent="-342900">
              <a:buFont typeface="Arial" panose="020B0604020202020204" pitchFamily="34" charset="0"/>
              <a:buChar char="•"/>
            </a:pPr>
            <a:r>
              <a:rPr lang="en-US" dirty="0"/>
              <a:t>Always reference </a:t>
            </a:r>
            <a:r>
              <a:rPr lang="en-US" i="1" dirty="0"/>
              <a:t>the same </a:t>
            </a:r>
            <a:r>
              <a:rPr lang="en-US" dirty="0"/>
              <a:t>code/circuit/GUI illustration example throughout the paper</a:t>
            </a:r>
          </a:p>
          <a:p>
            <a:pPr marL="617220" lvl="2" indent="-342900"/>
            <a:r>
              <a:rPr lang="en-US" dirty="0"/>
              <a:t>Two illustrations showing the same information will confuse readers</a:t>
            </a:r>
          </a:p>
          <a:p>
            <a:pPr lvl="1" indent="0">
              <a:buNone/>
            </a:pPr>
            <a:endParaRPr lang="en-US" dirty="0"/>
          </a:p>
          <a:p>
            <a:r>
              <a:rPr lang="en-US" b="1" dirty="0">
                <a:solidFill>
                  <a:schemeClr val="accent1"/>
                </a:solidFill>
              </a:rPr>
              <a:t>Condense concepts into crystallized ideas</a:t>
            </a:r>
          </a:p>
          <a:p>
            <a:pPr marL="342900" indent="-342900">
              <a:buFont typeface="Arial" panose="020B0604020202020204" pitchFamily="34" charset="0"/>
              <a:buChar char="•"/>
            </a:pPr>
            <a:r>
              <a:rPr lang="en-US" dirty="0"/>
              <a:t>Do not ramble on too much or talk around a point </a:t>
            </a:r>
          </a:p>
          <a:p>
            <a:pPr marL="617220" lvl="2" indent="-342900"/>
            <a:r>
              <a:rPr lang="en-US" dirty="0"/>
              <a:t>This can confuse readers or leave them disenchanted with your paper/presentation</a:t>
            </a:r>
          </a:p>
          <a:p>
            <a:pPr marL="342900" indent="-342900">
              <a:buFont typeface="Arial" panose="020B0604020202020204" pitchFamily="34" charset="0"/>
              <a:buChar char="•"/>
            </a:pPr>
            <a:r>
              <a:rPr lang="en-US" dirty="0"/>
              <a:t>Do not cram many concepts into one sentence when many sentences or paragraphs are required</a:t>
            </a:r>
          </a:p>
          <a:p>
            <a:endParaRPr lang="en-US" dirty="0"/>
          </a:p>
        </p:txBody>
      </p:sp>
    </p:spTree>
    <p:extLst>
      <p:ext uri="{BB962C8B-B14F-4D97-AF65-F5344CB8AC3E}">
        <p14:creationId xmlns:p14="http://schemas.microsoft.com/office/powerpoint/2010/main" val="219786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EA11-EB56-4317-911A-7901314E291C}"/>
              </a:ext>
            </a:extLst>
          </p:cNvPr>
          <p:cNvSpPr>
            <a:spLocks noGrp="1"/>
          </p:cNvSpPr>
          <p:nvPr>
            <p:ph type="title"/>
          </p:nvPr>
        </p:nvSpPr>
        <p:spPr/>
        <p:txBody>
          <a:bodyPr/>
          <a:lstStyle/>
          <a:p>
            <a:r>
              <a:rPr lang="en-US" dirty="0"/>
              <a:t>Writing Tips (cont.)</a:t>
            </a:r>
          </a:p>
        </p:txBody>
      </p:sp>
      <p:sp>
        <p:nvSpPr>
          <p:cNvPr id="3" name="Content Placeholder 2">
            <a:extLst>
              <a:ext uri="{FF2B5EF4-FFF2-40B4-BE49-F238E27FC236}">
                <a16:creationId xmlns:a16="http://schemas.microsoft.com/office/drawing/2014/main" id="{417FFAB3-6449-4BB5-9B34-A4CA58927EA9}"/>
              </a:ext>
            </a:extLst>
          </p:cNvPr>
          <p:cNvSpPr>
            <a:spLocks noGrp="1"/>
          </p:cNvSpPr>
          <p:nvPr>
            <p:ph sz="quarter" idx="13"/>
          </p:nvPr>
        </p:nvSpPr>
        <p:spPr/>
        <p:txBody>
          <a:bodyPr/>
          <a:lstStyle/>
          <a:p>
            <a:pPr marL="342900" indent="-342900">
              <a:buFont typeface="Arial" panose="020B0604020202020204" pitchFamily="34" charset="0"/>
              <a:buChar char="•"/>
            </a:pPr>
            <a:r>
              <a:rPr lang="en-US" dirty="0"/>
              <a:t>Add as much detail you think is needed</a:t>
            </a:r>
          </a:p>
          <a:p>
            <a:pPr marL="617220" lvl="2" indent="-342900"/>
            <a:r>
              <a:rPr lang="en-US" dirty="0"/>
              <a:t>Readers can skip over what they already know </a:t>
            </a:r>
          </a:p>
          <a:p>
            <a:pPr marL="342900" indent="-342900">
              <a:buFont typeface="Arial" panose="020B0604020202020204" pitchFamily="34" charset="0"/>
              <a:buChar char="•"/>
            </a:pPr>
            <a:r>
              <a:rPr lang="en-US" dirty="0"/>
              <a:t>After explaining the theory behind a concept, go step-by-step through it</a:t>
            </a:r>
          </a:p>
          <a:p>
            <a:pPr marL="342900" indent="-342900">
              <a:buFont typeface="Arial" panose="020B0604020202020204" pitchFamily="34" charset="0"/>
              <a:buChar char="•"/>
            </a:pPr>
            <a:r>
              <a:rPr lang="en-US" dirty="0"/>
              <a:t>Use illustrations of: code snippets / waveforms / schematics / GUI set ups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When the writing is complete, rework the conclusion into the introduction  </a:t>
            </a:r>
          </a:p>
          <a:p>
            <a:pPr marL="342900" indent="-342900">
              <a:buFont typeface="Arial" panose="020B0604020202020204" pitchFamily="34" charset="0"/>
              <a:buChar char="•"/>
            </a:pPr>
            <a:endParaRPr lang="en-US" dirty="0"/>
          </a:p>
          <a:p>
            <a:endParaRPr lang="en-US" dirty="0"/>
          </a:p>
        </p:txBody>
      </p:sp>
      <p:pic>
        <p:nvPicPr>
          <p:cNvPr id="4" name="Picture 17">
            <a:extLst>
              <a:ext uri="{FF2B5EF4-FFF2-40B4-BE49-F238E27FC236}">
                <a16:creationId xmlns:a16="http://schemas.microsoft.com/office/drawing/2014/main" id="{DB3AFD96-5DC6-466A-95F0-98C2A8E54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55" y="2931585"/>
            <a:ext cx="21812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descr="CalBoard0">
            <a:extLst>
              <a:ext uri="{FF2B5EF4-FFF2-40B4-BE49-F238E27FC236}">
                <a16:creationId xmlns:a16="http://schemas.microsoft.com/office/drawing/2014/main" id="{CD3186CD-5744-4602-BC7D-EC63092C38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8081" y="4022198"/>
            <a:ext cx="210610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1" descr="vb">
            <a:extLst>
              <a:ext uri="{FF2B5EF4-FFF2-40B4-BE49-F238E27FC236}">
                <a16:creationId xmlns:a16="http://schemas.microsoft.com/office/drawing/2014/main" id="{D5B64DCC-D948-422A-9DA6-E1A207F67E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6836" y="3074906"/>
            <a:ext cx="1781175" cy="94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24">
            <a:extLst>
              <a:ext uri="{FF2B5EF4-FFF2-40B4-BE49-F238E27FC236}">
                <a16:creationId xmlns:a16="http://schemas.microsoft.com/office/drawing/2014/main" id="{A6799D7D-95C4-4816-8F05-8B15E3136E69}"/>
              </a:ext>
            </a:extLst>
          </p:cNvPr>
          <p:cNvGraphicFramePr>
            <a:graphicFrameLocks noChangeAspect="1"/>
          </p:cNvGraphicFramePr>
          <p:nvPr>
            <p:extLst>
              <p:ext uri="{D42A27DB-BD31-4B8C-83A1-F6EECF244321}">
                <p14:modId xmlns:p14="http://schemas.microsoft.com/office/powerpoint/2010/main" val="4159361194"/>
              </p:ext>
            </p:extLst>
          </p:nvPr>
        </p:nvGraphicFramePr>
        <p:xfrm>
          <a:off x="7316836" y="4020179"/>
          <a:ext cx="1905000" cy="1154113"/>
        </p:xfrm>
        <a:graphic>
          <a:graphicData uri="http://schemas.openxmlformats.org/presentationml/2006/ole">
            <mc:AlternateContent xmlns:mc="http://schemas.openxmlformats.org/markup-compatibility/2006">
              <mc:Choice xmlns:v="urn:schemas-microsoft-com:vml" Requires="v">
                <p:oleObj spid="_x0000_s2110" name="Bitmap Image" r:id="rId6" imgW="8907118" imgH="5952381" progId="Paint.Picture">
                  <p:embed/>
                </p:oleObj>
              </mc:Choice>
              <mc:Fallback>
                <p:oleObj name="Bitmap Image" r:id="rId6" imgW="8907118" imgH="5952381" progId="Paint.Picture">
                  <p:embed/>
                  <p:pic>
                    <p:nvPicPr>
                      <p:cNvPr id="1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6836" y="4020179"/>
                        <a:ext cx="1905000" cy="1154113"/>
                      </a:xfrm>
                      <a:prstGeom prst="rect">
                        <a:avLst/>
                      </a:prstGeom>
                      <a:noFill/>
                      <a:ln>
                        <a:noFill/>
                      </a:ln>
                    </p:spPr>
                  </p:pic>
                </p:oleObj>
              </mc:Fallback>
            </mc:AlternateContent>
          </a:graphicData>
        </a:graphic>
      </p:graphicFrame>
      <p:pic>
        <p:nvPicPr>
          <p:cNvPr id="8" name="Picture 26">
            <a:extLst>
              <a:ext uri="{FF2B5EF4-FFF2-40B4-BE49-F238E27FC236}">
                <a16:creationId xmlns:a16="http://schemas.microsoft.com/office/drawing/2014/main" id="{71BDC93C-5C6D-483F-9B55-C46C76AB83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17018" y="2300203"/>
            <a:ext cx="2437999" cy="344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9">
            <a:extLst>
              <a:ext uri="{FF2B5EF4-FFF2-40B4-BE49-F238E27FC236}">
                <a16:creationId xmlns:a16="http://schemas.microsoft.com/office/drawing/2014/main" id="{9AD3AB08-E465-460E-A128-7F97DCCD7C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0409" y="2880188"/>
            <a:ext cx="2257425" cy="105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0" descr="RejectionBamp0To2ThetaTo180To180">
            <a:extLst>
              <a:ext uri="{FF2B5EF4-FFF2-40B4-BE49-F238E27FC236}">
                <a16:creationId xmlns:a16="http://schemas.microsoft.com/office/drawing/2014/main" id="{099CDFFA-A926-4F4E-8154-7B9417D603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09466" y="3158438"/>
            <a:ext cx="1455737" cy="186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69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2C36D-E941-4937-8FCA-5FFFBEA05819}"/>
              </a:ext>
            </a:extLst>
          </p:cNvPr>
          <p:cNvSpPr>
            <a:spLocks noGrp="1"/>
          </p:cNvSpPr>
          <p:nvPr>
            <p:ph type="title"/>
          </p:nvPr>
        </p:nvSpPr>
        <p:spPr/>
        <p:txBody>
          <a:bodyPr/>
          <a:lstStyle/>
          <a:p>
            <a:r>
              <a:rPr lang="en-US" dirty="0"/>
              <a:t>Writing Dos &amp; Don’ts</a:t>
            </a:r>
          </a:p>
        </p:txBody>
      </p:sp>
      <p:sp>
        <p:nvSpPr>
          <p:cNvPr id="3" name="Content Placeholder 2">
            <a:extLst>
              <a:ext uri="{FF2B5EF4-FFF2-40B4-BE49-F238E27FC236}">
                <a16:creationId xmlns:a16="http://schemas.microsoft.com/office/drawing/2014/main" id="{7233020B-1C02-4EA1-B84B-D8935B3CE99E}"/>
              </a:ext>
            </a:extLst>
          </p:cNvPr>
          <p:cNvSpPr>
            <a:spLocks noGrp="1"/>
          </p:cNvSpPr>
          <p:nvPr>
            <p:ph sz="quarter" idx="13"/>
          </p:nvPr>
        </p:nvSpPr>
        <p:spPr/>
        <p:txBody>
          <a:bodyPr/>
          <a:lstStyle/>
          <a:p>
            <a:pPr marL="342900" indent="-342900">
              <a:buFont typeface="Arial" panose="020B0604020202020204" pitchFamily="34" charset="0"/>
              <a:buChar char="•"/>
            </a:pPr>
            <a:r>
              <a:rPr lang="en-US" b="1" dirty="0">
                <a:solidFill>
                  <a:schemeClr val="accent6"/>
                </a:solidFill>
              </a:rPr>
              <a:t>DON’T</a:t>
            </a:r>
            <a:r>
              <a:rPr lang="en-US" dirty="0"/>
              <a:t> criticize any company’s (even competitor’s) products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solidFill>
                  <a:schemeClr val="accent6"/>
                </a:solidFill>
              </a:rPr>
              <a:t>DO</a:t>
            </a:r>
            <a:r>
              <a:rPr lang="en-US" dirty="0"/>
              <a:t> showcase the advantages of a new way to do something (e.g. saves time, reduces cost)</a:t>
            </a:r>
          </a:p>
          <a:p>
            <a:endParaRPr lang="en-US" dirty="0"/>
          </a:p>
          <a:p>
            <a:pPr marL="342900" indent="-342900">
              <a:buFont typeface="Arial" panose="020B0604020202020204" pitchFamily="34" charset="0"/>
              <a:buChar char="•"/>
            </a:pPr>
            <a:r>
              <a:rPr lang="en-US" b="1" dirty="0">
                <a:solidFill>
                  <a:schemeClr val="accent6"/>
                </a:solidFill>
              </a:rPr>
              <a:t>DON’T </a:t>
            </a:r>
            <a:r>
              <a:rPr lang="en-US" dirty="0"/>
              <a:t>hand your competition your weaknesses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solidFill>
                  <a:schemeClr val="accent6"/>
                </a:solidFill>
              </a:rPr>
              <a:t>DO</a:t>
            </a:r>
            <a:r>
              <a:rPr lang="en-US" dirty="0"/>
              <a:t> mention the latest products, solutions, and best practices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solidFill>
                  <a:schemeClr val="accent6"/>
                </a:solidFill>
              </a:rPr>
              <a:t>DON’T</a:t>
            </a:r>
            <a:r>
              <a:rPr lang="en-US" dirty="0"/>
              <a:t> make attendees view older products/services negatively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solidFill>
                  <a:schemeClr val="accent6"/>
                </a:solidFill>
              </a:rPr>
              <a:t>DO</a:t>
            </a:r>
            <a:r>
              <a:rPr lang="en-US" dirty="0"/>
              <a:t> check your facts before presenting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solidFill>
                  <a:schemeClr val="accent6"/>
                </a:solidFill>
              </a:rPr>
              <a:t>DON’T</a:t>
            </a:r>
            <a:r>
              <a:rPr lang="en-US" dirty="0"/>
              <a:t> present outdated or incorrect information as it can lead to a loss of credibility </a:t>
            </a:r>
          </a:p>
          <a:p>
            <a:pPr marL="342900" indent="-342900">
              <a:buFont typeface="Arial" panose="020B0604020202020204" pitchFamily="34" charset="0"/>
              <a:buChar char="•"/>
            </a:pPr>
            <a:endParaRPr lang="en-US" dirty="0"/>
          </a:p>
          <a:p>
            <a:pPr lvl="1" indent="0">
              <a:buNone/>
            </a:pPr>
            <a:endParaRPr lang="en-US" dirty="0"/>
          </a:p>
        </p:txBody>
      </p:sp>
    </p:spTree>
    <p:extLst>
      <p:ext uri="{BB962C8B-B14F-4D97-AF65-F5344CB8AC3E}">
        <p14:creationId xmlns:p14="http://schemas.microsoft.com/office/powerpoint/2010/main" val="188893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381000" y="920621"/>
            <a:ext cx="11464023" cy="526297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71475" indent="-371475">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marL="342900" lvl="0" indent="-342900">
              <a:buFont typeface="Arial" panose="020B0604020202020204" pitchFamily="34" charset="0"/>
              <a:buChar char="•"/>
            </a:pPr>
            <a:r>
              <a:rPr lang="en-US" sz="2000" b="1" dirty="0">
                <a:solidFill>
                  <a:schemeClr val="accent6"/>
                </a:solidFill>
                <a:latin typeface="+mj-lt"/>
              </a:rPr>
              <a:t>DO</a:t>
            </a:r>
            <a:r>
              <a:rPr lang="en-US" sz="2000" dirty="0">
                <a:solidFill>
                  <a:schemeClr val="tx2"/>
                </a:solidFill>
                <a:latin typeface="+mj-lt"/>
              </a:rPr>
              <a:t> use the proper commercial name for Advantest and non-Advantest products </a:t>
            </a:r>
          </a:p>
          <a:p>
            <a:pPr marL="657225" lvl="1">
              <a:buFont typeface="Arial" panose="020B0604020202020204" pitchFamily="34" charset="0"/>
              <a:buChar char="•"/>
            </a:pPr>
            <a:r>
              <a:rPr lang="en-US" sz="1800" dirty="0">
                <a:solidFill>
                  <a:schemeClr val="tx2"/>
                </a:solidFill>
                <a:latin typeface="+mj-lt"/>
              </a:rPr>
              <a:t>No 93k, v93k,V93k... but V93000, no t2k,T2k but T2000, no ISS or IPS but T2000 IPS/ISS, etc.</a:t>
            </a:r>
            <a:br>
              <a:rPr lang="en-US" sz="1800" dirty="0">
                <a:solidFill>
                  <a:schemeClr val="tx2"/>
                </a:solidFill>
                <a:latin typeface="+mj-lt"/>
              </a:rPr>
            </a:br>
            <a:endParaRPr lang="en-US" sz="1800" dirty="0">
              <a:solidFill>
                <a:schemeClr val="tx2"/>
              </a:solidFill>
              <a:latin typeface="+mj-lt"/>
            </a:endParaRPr>
          </a:p>
          <a:p>
            <a:pPr marL="342900" lvl="0" indent="-342900">
              <a:buFont typeface="Arial" panose="020B0604020202020204" pitchFamily="34" charset="0"/>
              <a:buChar char="•"/>
            </a:pPr>
            <a:r>
              <a:rPr lang="en-US" sz="2000" b="1" dirty="0">
                <a:solidFill>
                  <a:schemeClr val="accent6"/>
                </a:solidFill>
                <a:latin typeface="+mj-lt"/>
              </a:rPr>
              <a:t>DON’T </a:t>
            </a:r>
            <a:r>
              <a:rPr lang="en-US" sz="2000" dirty="0">
                <a:solidFill>
                  <a:schemeClr val="tx2"/>
                </a:solidFill>
                <a:latin typeface="+mj-lt"/>
              </a:rPr>
              <a:t>go outside of the editing area defined in the PowerPoint template and overlap with slide title, logo, and footer</a:t>
            </a:r>
            <a:br>
              <a:rPr lang="en-US" sz="2000" dirty="0">
                <a:solidFill>
                  <a:schemeClr val="tx2"/>
                </a:solidFill>
                <a:latin typeface="+mj-lt"/>
              </a:rPr>
            </a:br>
            <a:endParaRPr lang="en-US" sz="2000" dirty="0">
              <a:solidFill>
                <a:schemeClr val="tx2"/>
              </a:solidFill>
              <a:latin typeface="+mj-lt"/>
            </a:endParaRPr>
          </a:p>
          <a:p>
            <a:pPr marL="342900" lvl="0" indent="-342900">
              <a:buFont typeface="Arial" panose="020B0604020202020204" pitchFamily="34" charset="0"/>
              <a:buChar char="•"/>
            </a:pPr>
            <a:r>
              <a:rPr lang="en-US" sz="2000" b="1" dirty="0">
                <a:solidFill>
                  <a:schemeClr val="accent6"/>
                </a:solidFill>
                <a:latin typeface="+mj-lt"/>
              </a:rPr>
              <a:t>DO</a:t>
            </a:r>
            <a:r>
              <a:rPr lang="en-US" sz="2000" dirty="0">
                <a:solidFill>
                  <a:schemeClr val="tx2"/>
                </a:solidFill>
                <a:latin typeface="+mj-lt"/>
              </a:rPr>
              <a:t> cite photos used in your presentation taken from the internet (at least include web address)</a:t>
            </a:r>
          </a:p>
          <a:p>
            <a:pPr marL="342900" lvl="0" indent="-342900">
              <a:buFont typeface="Arial" panose="020B0604020202020204" pitchFamily="34" charset="0"/>
              <a:buChar char="•"/>
            </a:pPr>
            <a:endParaRPr lang="en-US" sz="2000" dirty="0">
              <a:solidFill>
                <a:schemeClr val="tx2"/>
              </a:solidFill>
              <a:latin typeface="+mj-lt"/>
            </a:endParaRPr>
          </a:p>
          <a:p>
            <a:pPr marL="342900" lvl="0" indent="-342900">
              <a:buFont typeface="Arial" panose="020B0604020202020204" pitchFamily="34" charset="0"/>
              <a:buChar char="•"/>
            </a:pPr>
            <a:r>
              <a:rPr lang="en-US" sz="2000" b="1" dirty="0">
                <a:solidFill>
                  <a:schemeClr val="accent6"/>
                </a:solidFill>
                <a:latin typeface="+mj-lt"/>
              </a:rPr>
              <a:t>DON’T</a:t>
            </a:r>
            <a:r>
              <a:rPr lang="en-US" sz="2000" dirty="0">
                <a:solidFill>
                  <a:schemeClr val="tx2"/>
                </a:solidFill>
                <a:latin typeface="+mj-lt"/>
              </a:rPr>
              <a:t> make slides too dense or hard to follow </a:t>
            </a:r>
          </a:p>
          <a:p>
            <a:pPr marL="714375" lvl="1" indent="-342900">
              <a:buFont typeface="Arial" panose="020B0604020202020204" pitchFamily="34" charset="0"/>
              <a:buChar char="•"/>
            </a:pPr>
            <a:r>
              <a:rPr lang="en-US" sz="1800" dirty="0">
                <a:solidFill>
                  <a:schemeClr val="tx2"/>
                </a:solidFill>
                <a:latin typeface="+mj-lt"/>
              </a:rPr>
              <a:t>Slide text is meant to be easily read at a glance </a:t>
            </a:r>
          </a:p>
          <a:p>
            <a:pPr marL="714375" lvl="1" indent="-342900">
              <a:buFont typeface="Arial" panose="020B0604020202020204" pitchFamily="34" charset="0"/>
              <a:buChar char="•"/>
            </a:pPr>
            <a:r>
              <a:rPr lang="en-US" sz="1800" b="1" dirty="0">
                <a:solidFill>
                  <a:schemeClr val="accent6"/>
                </a:solidFill>
                <a:latin typeface="+mj-lt"/>
              </a:rPr>
              <a:t>DO</a:t>
            </a:r>
            <a:r>
              <a:rPr lang="en-US" sz="1800" dirty="0">
                <a:solidFill>
                  <a:schemeClr val="tx2"/>
                </a:solidFill>
                <a:latin typeface="+mj-lt"/>
              </a:rPr>
              <a:t> break content (applies text and photos) into 2 slides if necessary </a:t>
            </a:r>
          </a:p>
          <a:p>
            <a:pPr marL="342900" lvl="0" indent="-342900">
              <a:buFont typeface="Arial" panose="020B0604020202020204" pitchFamily="34" charset="0"/>
              <a:buChar char="•"/>
            </a:pPr>
            <a:endParaRPr lang="en-US" sz="2000" dirty="0">
              <a:solidFill>
                <a:schemeClr val="tx2"/>
              </a:solidFill>
              <a:latin typeface="+mj-lt"/>
            </a:endParaRPr>
          </a:p>
          <a:p>
            <a:pPr marL="342900" lvl="0" indent="-342900">
              <a:buFont typeface="Arial" panose="020B0604020202020204" pitchFamily="34" charset="0"/>
              <a:buChar char="•"/>
            </a:pPr>
            <a:r>
              <a:rPr lang="en-US" sz="2000" b="1" dirty="0">
                <a:solidFill>
                  <a:schemeClr val="accent6"/>
                </a:solidFill>
                <a:latin typeface="+mj-lt"/>
              </a:rPr>
              <a:t>DO</a:t>
            </a:r>
            <a:r>
              <a:rPr lang="en-US" sz="2000" dirty="0">
                <a:solidFill>
                  <a:schemeClr val="tx2"/>
                </a:solidFill>
                <a:latin typeface="+mj-lt"/>
              </a:rPr>
              <a:t> use the appropriate IP protection symbols whenever needed (©, ™,®) as these are read by other companies</a:t>
            </a:r>
            <a:br>
              <a:rPr lang="en-US" sz="2000" dirty="0">
                <a:solidFill>
                  <a:schemeClr val="tx2"/>
                </a:solidFill>
                <a:latin typeface="+mj-lt"/>
              </a:rPr>
            </a:br>
            <a:endParaRPr lang="en-US" sz="2000" dirty="0">
              <a:solidFill>
                <a:schemeClr val="tx2"/>
              </a:solidFill>
              <a:latin typeface="+mj-lt"/>
            </a:endParaRPr>
          </a:p>
          <a:p>
            <a:pPr marL="342900" lvl="0" indent="-342900">
              <a:buFont typeface="Arial" panose="020B0604020202020204" pitchFamily="34" charset="0"/>
              <a:buChar char="•"/>
            </a:pPr>
            <a:r>
              <a:rPr lang="en-US" sz="2000" b="1" dirty="0">
                <a:solidFill>
                  <a:schemeClr val="accent6"/>
                </a:solidFill>
                <a:latin typeface="+mj-lt"/>
              </a:rPr>
              <a:t>DON’T FORGET </a:t>
            </a:r>
            <a:r>
              <a:rPr lang="en-US" sz="2000" dirty="0">
                <a:solidFill>
                  <a:schemeClr val="tx2"/>
                </a:solidFill>
                <a:latin typeface="+mj-lt"/>
              </a:rPr>
              <a:t>to get any co-authors’ company’s approval</a:t>
            </a:r>
          </a:p>
          <a:p>
            <a:pPr marL="714375" lvl="1" indent="-342900">
              <a:buFont typeface="Arial" panose="020B0604020202020204" pitchFamily="34" charset="0"/>
              <a:buChar char="•"/>
            </a:pPr>
            <a:r>
              <a:rPr lang="en-US" sz="1800" dirty="0">
                <a:solidFill>
                  <a:schemeClr val="tx2"/>
                </a:solidFill>
                <a:latin typeface="+mj-lt"/>
              </a:rPr>
              <a:t>In most cases a legal department is involved and it takes time</a:t>
            </a:r>
          </a:p>
        </p:txBody>
      </p:sp>
      <p:sp>
        <p:nvSpPr>
          <p:cNvPr id="4" name="Title 1">
            <a:extLst>
              <a:ext uri="{FF2B5EF4-FFF2-40B4-BE49-F238E27FC236}">
                <a16:creationId xmlns:a16="http://schemas.microsoft.com/office/drawing/2014/main" id="{C62E19D8-6845-4CEF-B4B3-57ABE0714197}"/>
              </a:ext>
            </a:extLst>
          </p:cNvPr>
          <p:cNvSpPr>
            <a:spLocks noGrp="1"/>
          </p:cNvSpPr>
          <p:nvPr>
            <p:ph type="title"/>
          </p:nvPr>
        </p:nvSpPr>
        <p:spPr>
          <a:xfrm>
            <a:off x="381000" y="146306"/>
            <a:ext cx="11430000" cy="640080"/>
          </a:xfrm>
        </p:spPr>
        <p:txBody>
          <a:bodyPr/>
          <a:lstStyle/>
          <a:p>
            <a:r>
              <a:rPr lang="en-US" dirty="0"/>
              <a:t>Writing Dos &amp; Don’ts</a:t>
            </a:r>
          </a:p>
        </p:txBody>
      </p:sp>
    </p:spTree>
    <p:extLst>
      <p:ext uri="{BB962C8B-B14F-4D97-AF65-F5344CB8AC3E}">
        <p14:creationId xmlns:p14="http://schemas.microsoft.com/office/powerpoint/2010/main" val="148163744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54526-D3B1-4E5C-9C6D-CB0083442F4F}"/>
              </a:ext>
            </a:extLst>
          </p:cNvPr>
          <p:cNvSpPr>
            <a:spLocks noGrp="1"/>
          </p:cNvSpPr>
          <p:nvPr>
            <p:ph type="body" sz="quarter" idx="11"/>
          </p:nvPr>
        </p:nvSpPr>
        <p:spPr/>
        <p:txBody>
          <a:bodyPr/>
          <a:lstStyle/>
          <a:p>
            <a:r>
              <a:rPr lang="en-US" dirty="0"/>
              <a:t>Presentation Formatting &amp; Guidelines</a:t>
            </a:r>
          </a:p>
        </p:txBody>
      </p:sp>
    </p:spTree>
    <p:extLst>
      <p:ext uri="{BB962C8B-B14F-4D97-AF65-F5344CB8AC3E}">
        <p14:creationId xmlns:p14="http://schemas.microsoft.com/office/powerpoint/2010/main" val="162980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31195" y="270104"/>
            <a:ext cx="10846358" cy="584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a:spcBef>
                <a:spcPct val="50000"/>
              </a:spcBef>
            </a:pPr>
            <a:r>
              <a:rPr lang="en-US" sz="3200" b="1" dirty="0">
                <a:solidFill>
                  <a:schemeClr val="tx2"/>
                </a:solidFill>
                <a:latin typeface="+mj-lt"/>
              </a:rPr>
              <a:t>PowerPoint Guidelines</a:t>
            </a:r>
          </a:p>
        </p:txBody>
      </p:sp>
      <p:sp>
        <p:nvSpPr>
          <p:cNvPr id="3" name="Text Box 11"/>
          <p:cNvSpPr txBox="1">
            <a:spLocks noChangeArrowheads="1"/>
          </p:cNvSpPr>
          <p:nvPr/>
        </p:nvSpPr>
        <p:spPr bwMode="auto">
          <a:xfrm>
            <a:off x="331194" y="1086608"/>
            <a:ext cx="11529501" cy="39703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71475" indent="-371475">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marL="285750" indent="-285750">
              <a:buFont typeface="Arial" panose="020B0604020202020204" pitchFamily="34" charset="0"/>
              <a:buChar char="•"/>
            </a:pPr>
            <a:r>
              <a:rPr lang="en-US" sz="2000" dirty="0">
                <a:solidFill>
                  <a:schemeClr val="tx2"/>
                </a:solidFill>
                <a:latin typeface="+mj-lt"/>
              </a:rPr>
              <a:t>You must use the VOICE PowerPoint template provided to you</a:t>
            </a:r>
          </a:p>
          <a:p>
            <a:pPr marL="285750" indent="-285750">
              <a:buFont typeface="Arial" panose="020B0604020202020204" pitchFamily="34" charset="0"/>
              <a:buChar char="•"/>
            </a:pPr>
            <a:endParaRPr lang="en-US" sz="2000" dirty="0">
              <a:solidFill>
                <a:schemeClr val="tx2"/>
              </a:solidFill>
              <a:latin typeface="+mj-lt"/>
            </a:endParaRPr>
          </a:p>
          <a:p>
            <a:pPr marL="285750" indent="-285750">
              <a:buFont typeface="Arial" panose="020B0604020202020204" pitchFamily="34" charset="0"/>
              <a:buChar char="•"/>
            </a:pPr>
            <a:r>
              <a:rPr lang="en-US" sz="2000" dirty="0">
                <a:solidFill>
                  <a:schemeClr val="tx2"/>
                </a:solidFill>
                <a:latin typeface="+mj-lt"/>
              </a:rPr>
              <a:t>There is a </a:t>
            </a:r>
            <a:r>
              <a:rPr lang="en-US" sz="2000" b="1" dirty="0">
                <a:solidFill>
                  <a:schemeClr val="accent6"/>
                </a:solidFill>
                <a:latin typeface="+mj-lt"/>
              </a:rPr>
              <a:t>minimum requirement of 20 slides</a:t>
            </a:r>
            <a:r>
              <a:rPr lang="en-US" sz="2000" dirty="0">
                <a:solidFill>
                  <a:schemeClr val="tx2"/>
                </a:solidFill>
                <a:latin typeface="+mj-lt"/>
              </a:rPr>
              <a:t> although the final number will vary depending on:</a:t>
            </a:r>
          </a:p>
          <a:p>
            <a:pPr lvl="1">
              <a:buFont typeface="Arial" panose="020B0604020202020204" pitchFamily="34" charset="0"/>
              <a:buChar char="‒"/>
            </a:pPr>
            <a:r>
              <a:rPr lang="en-US" sz="1800" dirty="0">
                <a:solidFill>
                  <a:schemeClr val="tx2"/>
                </a:solidFill>
                <a:latin typeface="+mj-lt"/>
              </a:rPr>
              <a:t>Complexity of the topic</a:t>
            </a:r>
          </a:p>
          <a:p>
            <a:pPr lvl="1">
              <a:buFont typeface="Arial" panose="020B0604020202020204" pitchFamily="34" charset="0"/>
              <a:buChar char="‒"/>
            </a:pPr>
            <a:r>
              <a:rPr lang="en-US" sz="1800" dirty="0">
                <a:solidFill>
                  <a:schemeClr val="tx2"/>
                </a:solidFill>
                <a:latin typeface="+mj-lt"/>
              </a:rPr>
              <a:t>How fast the presenter speaks (rule of thumb should be 1 minute per slide)</a:t>
            </a:r>
          </a:p>
          <a:p>
            <a:pPr lvl="1">
              <a:buFont typeface="Arial" panose="020B0604020202020204" pitchFamily="34" charset="0"/>
              <a:buChar char="‒"/>
            </a:pPr>
            <a:r>
              <a:rPr lang="en-US" sz="1800" dirty="0">
                <a:solidFill>
                  <a:schemeClr val="tx2"/>
                </a:solidFill>
                <a:latin typeface="+mj-lt"/>
              </a:rPr>
              <a:t>Under rare circumstances should you try to do</a:t>
            </a:r>
            <a:r>
              <a:rPr lang="en-US" sz="1800" b="1" i="1" u="sng" dirty="0">
                <a:solidFill>
                  <a:schemeClr val="tx2"/>
                </a:solidFill>
                <a:latin typeface="+mj-lt"/>
              </a:rPr>
              <a:t> more </a:t>
            </a:r>
            <a:r>
              <a:rPr lang="en-US" sz="1800" dirty="0">
                <a:solidFill>
                  <a:schemeClr val="tx2"/>
                </a:solidFill>
                <a:latin typeface="+mj-lt"/>
              </a:rPr>
              <a:t>that 1 slide per minute (e.g. if a slide is entirely photos)</a:t>
            </a:r>
          </a:p>
          <a:p>
            <a:pPr marL="285750" indent="-285750">
              <a:buFont typeface="Arial" panose="020B0604020202020204" pitchFamily="34" charset="0"/>
              <a:buChar char="•"/>
            </a:pPr>
            <a:endParaRPr lang="en-US" sz="2000" dirty="0">
              <a:solidFill>
                <a:schemeClr val="tx2"/>
              </a:solidFill>
              <a:latin typeface="+mj-lt"/>
            </a:endParaRPr>
          </a:p>
          <a:p>
            <a:pPr marL="285750" indent="-285750">
              <a:buFont typeface="Arial" panose="020B0604020202020204" pitchFamily="34" charset="0"/>
              <a:buChar char="•"/>
            </a:pPr>
            <a:r>
              <a:rPr lang="en-US" sz="2000" dirty="0">
                <a:solidFill>
                  <a:schemeClr val="tx2"/>
                </a:solidFill>
                <a:latin typeface="+mj-lt"/>
              </a:rPr>
              <a:t>If you need a “script” for the presentation, use the powerpoint notes function/view</a:t>
            </a:r>
          </a:p>
          <a:p>
            <a:pPr marL="657225" lvl="1">
              <a:buFont typeface="Arial" panose="020B0604020202020204" pitchFamily="34" charset="0"/>
              <a:buChar char="•"/>
            </a:pPr>
            <a:r>
              <a:rPr lang="en-US" sz="2000" dirty="0" err="1">
                <a:solidFill>
                  <a:schemeClr val="tx2"/>
                </a:solidFill>
                <a:latin typeface="+mj-lt"/>
              </a:rPr>
              <a:t>Powerpoint</a:t>
            </a:r>
            <a:r>
              <a:rPr lang="en-US" sz="2000" dirty="0">
                <a:solidFill>
                  <a:schemeClr val="tx2"/>
                </a:solidFill>
                <a:latin typeface="+mj-lt"/>
              </a:rPr>
              <a:t> :   View &gt; Presentation Views &gt; Notes page</a:t>
            </a:r>
            <a:br>
              <a:rPr lang="en-US" sz="2000" dirty="0">
                <a:solidFill>
                  <a:schemeClr val="tx2"/>
                </a:solidFill>
                <a:latin typeface="+mj-lt"/>
              </a:rPr>
            </a:br>
            <a:endParaRPr lang="en-US" sz="2000" dirty="0">
              <a:solidFill>
                <a:schemeClr val="tx2"/>
              </a:solidFill>
              <a:latin typeface="+mj-lt"/>
            </a:endParaRPr>
          </a:p>
          <a:p>
            <a:pPr marL="285750" indent="-285750">
              <a:buFont typeface="Arial" panose="020B0604020202020204" pitchFamily="34" charset="0"/>
              <a:buChar char="•"/>
            </a:pPr>
            <a:r>
              <a:rPr lang="en-US" sz="2000" dirty="0">
                <a:solidFill>
                  <a:schemeClr val="tx2"/>
                </a:solidFill>
                <a:latin typeface="+mj-lt"/>
              </a:rPr>
              <a:t>You can print out a copy of your notes pages and have them as a backup </a:t>
            </a:r>
            <a:r>
              <a:rPr lang="en-US" sz="2000" i="1" dirty="0">
                <a:solidFill>
                  <a:schemeClr val="tx2"/>
                </a:solidFill>
                <a:latin typeface="+mj-lt"/>
              </a:rPr>
              <a:t>but,</a:t>
            </a:r>
            <a:r>
              <a:rPr lang="en-US" sz="2000" dirty="0">
                <a:solidFill>
                  <a:schemeClr val="tx2"/>
                </a:solidFill>
                <a:latin typeface="+mj-lt"/>
              </a:rPr>
              <a:t> don’t read directly from the notes when you present</a:t>
            </a:r>
          </a:p>
        </p:txBody>
      </p:sp>
    </p:spTree>
    <p:extLst>
      <p:ext uri="{BB962C8B-B14F-4D97-AF65-F5344CB8AC3E}">
        <p14:creationId xmlns:p14="http://schemas.microsoft.com/office/powerpoint/2010/main" val="254274623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977EA-AAE8-4E38-BA80-5B4A1F7793EF}"/>
              </a:ext>
            </a:extLst>
          </p:cNvPr>
          <p:cNvSpPr>
            <a:spLocks noGrp="1"/>
          </p:cNvSpPr>
          <p:nvPr>
            <p:ph type="title"/>
          </p:nvPr>
        </p:nvSpPr>
        <p:spPr/>
        <p:txBody>
          <a:bodyPr/>
          <a:lstStyle/>
          <a:p>
            <a:r>
              <a:rPr lang="en-US" dirty="0"/>
              <a:t>Presentation Guidelines</a:t>
            </a:r>
          </a:p>
        </p:txBody>
      </p:sp>
      <p:sp>
        <p:nvSpPr>
          <p:cNvPr id="3" name="Content Placeholder 2">
            <a:extLst>
              <a:ext uri="{FF2B5EF4-FFF2-40B4-BE49-F238E27FC236}">
                <a16:creationId xmlns:a16="http://schemas.microsoft.com/office/drawing/2014/main" id="{59AC6CBA-D8DC-4A7B-A0B1-7078CA0CE5E9}"/>
              </a:ext>
            </a:extLst>
          </p:cNvPr>
          <p:cNvSpPr>
            <a:spLocks noGrp="1"/>
          </p:cNvSpPr>
          <p:nvPr>
            <p:ph sz="quarter" idx="13"/>
          </p:nvPr>
        </p:nvSpPr>
        <p:spPr/>
        <p:txBody>
          <a:bodyPr/>
          <a:lstStyle/>
          <a:p>
            <a:r>
              <a:rPr lang="en-US" b="1" dirty="0">
                <a:solidFill>
                  <a:schemeClr val="accent1"/>
                </a:solidFill>
              </a:rPr>
              <a:t>Entertainment</a:t>
            </a:r>
          </a:p>
          <a:p>
            <a:pPr marL="342900" indent="-342900">
              <a:buFont typeface="Arial" panose="020B0604020202020204" pitchFamily="34" charset="0"/>
              <a:buChar char="•"/>
            </a:pPr>
            <a:r>
              <a:rPr lang="en-US" dirty="0"/>
              <a:t>Don’t try to out do Hollywood and overly preform your presentation</a:t>
            </a:r>
          </a:p>
          <a:p>
            <a:pPr marL="342900" indent="-342900">
              <a:buFont typeface="Arial" panose="020B0604020202020204" pitchFamily="34" charset="0"/>
              <a:buChar char="•"/>
            </a:pPr>
            <a:r>
              <a:rPr lang="en-US" dirty="0"/>
              <a:t>We are engineers trying to communicate technical content to other engineers/managers/customers</a:t>
            </a:r>
          </a:p>
          <a:p>
            <a:endParaRPr lang="en-US" b="1" dirty="0">
              <a:solidFill>
                <a:schemeClr val="accent1"/>
              </a:solidFill>
            </a:endParaRPr>
          </a:p>
          <a:p>
            <a:r>
              <a:rPr lang="en-US" b="1" dirty="0">
                <a:solidFill>
                  <a:schemeClr val="accent1"/>
                </a:solidFill>
              </a:rPr>
              <a:t>Humor </a:t>
            </a:r>
          </a:p>
          <a:p>
            <a:pPr marL="342900" indent="-342900">
              <a:buFont typeface="Arial" panose="020B0604020202020204" pitchFamily="34" charset="0"/>
              <a:buChar char="•"/>
            </a:pPr>
            <a:r>
              <a:rPr lang="en-US" dirty="0"/>
              <a:t>Be mindful that most humor is language, culture, and individual dependent</a:t>
            </a:r>
            <a:br>
              <a:rPr lang="en-US" dirty="0"/>
            </a:br>
            <a:r>
              <a:rPr lang="en-US" dirty="0"/>
              <a:t>Because of individual’s personal experiences, they may take offense to your humor and that could reflect badly on you and make the audience uncomfortable </a:t>
            </a:r>
          </a:p>
          <a:p>
            <a:pPr marL="342900" indent="-342900">
              <a:buFont typeface="Arial" panose="020B0604020202020204" pitchFamily="34" charset="0"/>
              <a:buChar char="•"/>
            </a:pPr>
            <a:r>
              <a:rPr lang="en-US" dirty="0"/>
              <a:t>If in any doubt:  It is not recommended to incorporate humor into your presentation </a:t>
            </a:r>
          </a:p>
          <a:p>
            <a:pPr marL="342900" indent="-342900">
              <a:buFont typeface="Arial" panose="020B0604020202020204" pitchFamily="34" charset="0"/>
              <a:buChar char="•"/>
            </a:pPr>
            <a:endParaRPr lang="en-US" dirty="0"/>
          </a:p>
          <a:p>
            <a:r>
              <a:rPr lang="en-US" b="1" dirty="0">
                <a:solidFill>
                  <a:schemeClr val="accent1"/>
                </a:solidFill>
              </a:rPr>
              <a:t>Eye Contact</a:t>
            </a:r>
          </a:p>
          <a:p>
            <a:r>
              <a:rPr lang="en-US" dirty="0"/>
              <a:t>Don’t read directly from notes when you are presenting; remember to make eye contact with the audience members </a:t>
            </a:r>
          </a:p>
          <a:p>
            <a:endParaRPr lang="en-US" dirty="0"/>
          </a:p>
        </p:txBody>
      </p:sp>
    </p:spTree>
    <p:extLst>
      <p:ext uri="{BB962C8B-B14F-4D97-AF65-F5344CB8AC3E}">
        <p14:creationId xmlns:p14="http://schemas.microsoft.com/office/powerpoint/2010/main" val="68041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228662-8AF8-49DC-BD73-DE289C0C2FFE}"/>
              </a:ext>
            </a:extLst>
          </p:cNvPr>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Paper Confidentiality &amp; Confidential IP</a:t>
            </a:r>
            <a:endParaRPr lang="en-US" dirty="0"/>
          </a:p>
        </p:txBody>
      </p:sp>
    </p:spTree>
    <p:extLst>
      <p:ext uri="{BB962C8B-B14F-4D97-AF65-F5344CB8AC3E}">
        <p14:creationId xmlns:p14="http://schemas.microsoft.com/office/powerpoint/2010/main" val="382078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90CA02-FD80-4AB6-B688-B1B3C78C6274}"/>
              </a:ext>
            </a:extLst>
          </p:cNvPr>
          <p:cNvSpPr>
            <a:spLocks noGrp="1"/>
          </p:cNvSpPr>
          <p:nvPr>
            <p:ph type="body" sz="quarter" idx="11"/>
          </p:nvPr>
        </p:nvSpPr>
        <p:spPr/>
        <p:txBody>
          <a:bodyPr/>
          <a:lstStyle/>
          <a:p>
            <a:r>
              <a:rPr lang="en-US" dirty="0"/>
              <a:t>Final Reminders</a:t>
            </a:r>
          </a:p>
        </p:txBody>
      </p:sp>
    </p:spTree>
    <p:extLst>
      <p:ext uri="{BB962C8B-B14F-4D97-AF65-F5344CB8AC3E}">
        <p14:creationId xmlns:p14="http://schemas.microsoft.com/office/powerpoint/2010/main" val="387503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57059" y="851371"/>
            <a:ext cx="10928572" cy="5324535"/>
          </a:xfrm>
          <a:prstGeom prst="rect">
            <a:avLst/>
          </a:prstGeom>
          <a:noFill/>
          <a:ln w="9525">
            <a:no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marL="342900" indent="-342900">
              <a:spcBef>
                <a:spcPct val="50000"/>
              </a:spcBef>
              <a:buFont typeface="Arial" panose="020B0604020202020204" pitchFamily="34" charset="0"/>
              <a:buChar char="•"/>
            </a:pPr>
            <a:r>
              <a:rPr lang="en-US" sz="2000" dirty="0">
                <a:solidFill>
                  <a:schemeClr val="tx2"/>
                </a:solidFill>
                <a:latin typeface="+mj-lt"/>
              </a:rPr>
              <a:t>Make sure your company approves any IP content in the paper before publishing, including:</a:t>
            </a:r>
          </a:p>
          <a:p>
            <a:pPr marL="1028700" lvl="1">
              <a:spcBef>
                <a:spcPct val="50000"/>
              </a:spcBef>
              <a:buFont typeface="Arial" panose="020B0604020202020204" pitchFamily="34" charset="0"/>
              <a:buChar char="•"/>
            </a:pPr>
            <a:r>
              <a:rPr lang="en-US" sz="2000" dirty="0">
                <a:solidFill>
                  <a:schemeClr val="tx2"/>
                </a:solidFill>
                <a:latin typeface="+mj-lt"/>
              </a:rPr>
              <a:t>Company names</a:t>
            </a:r>
          </a:p>
          <a:p>
            <a:pPr marL="1028700" lvl="1">
              <a:spcBef>
                <a:spcPct val="50000"/>
              </a:spcBef>
              <a:buFont typeface="Arial" panose="020B0604020202020204" pitchFamily="34" charset="0"/>
              <a:buChar char="•"/>
            </a:pPr>
            <a:r>
              <a:rPr lang="en-US" sz="2000" dirty="0" err="1">
                <a:solidFill>
                  <a:schemeClr val="tx2"/>
                </a:solidFill>
                <a:latin typeface="+mj-lt"/>
              </a:rPr>
              <a:t>Datalog</a:t>
            </a:r>
            <a:r>
              <a:rPr lang="en-US" sz="2000" dirty="0">
                <a:solidFill>
                  <a:schemeClr val="tx2"/>
                </a:solidFill>
                <a:latin typeface="+mj-lt"/>
              </a:rPr>
              <a:t> names</a:t>
            </a:r>
          </a:p>
          <a:p>
            <a:pPr marL="1028700" lvl="1">
              <a:spcBef>
                <a:spcPct val="50000"/>
              </a:spcBef>
              <a:buFont typeface="Arial" panose="020B0604020202020204" pitchFamily="34" charset="0"/>
              <a:buChar char="•"/>
            </a:pPr>
            <a:r>
              <a:rPr lang="en-US" sz="2000" dirty="0">
                <a:solidFill>
                  <a:schemeClr val="tx2"/>
                </a:solidFill>
                <a:latin typeface="+mj-lt"/>
              </a:rPr>
              <a:t>Product names</a:t>
            </a:r>
          </a:p>
          <a:p>
            <a:pPr marL="1028700" lvl="1">
              <a:spcBef>
                <a:spcPct val="50000"/>
              </a:spcBef>
              <a:buFont typeface="Arial" panose="020B0604020202020204" pitchFamily="34" charset="0"/>
              <a:buChar char="•"/>
            </a:pPr>
            <a:r>
              <a:rPr lang="en-US" sz="2000" dirty="0">
                <a:solidFill>
                  <a:schemeClr val="tx2"/>
                </a:solidFill>
                <a:latin typeface="+mj-lt"/>
              </a:rPr>
              <a:t>Sometimes test parameters</a:t>
            </a:r>
          </a:p>
          <a:p>
            <a:pPr marL="1028700" lvl="1">
              <a:spcBef>
                <a:spcPct val="50000"/>
              </a:spcBef>
              <a:buFont typeface="Arial" panose="020B0604020202020204" pitchFamily="34" charset="0"/>
              <a:buChar char="•"/>
            </a:pPr>
            <a:r>
              <a:rPr lang="en-US" sz="2000" dirty="0">
                <a:solidFill>
                  <a:schemeClr val="tx2"/>
                </a:solidFill>
                <a:latin typeface="+mj-lt"/>
              </a:rPr>
              <a:t>Complete test lists</a:t>
            </a:r>
          </a:p>
          <a:p>
            <a:pPr marL="1028700" lvl="1">
              <a:spcBef>
                <a:spcPct val="50000"/>
              </a:spcBef>
              <a:buFont typeface="Arial" panose="020B0604020202020204" pitchFamily="34" charset="0"/>
              <a:buChar char="•"/>
            </a:pPr>
            <a:r>
              <a:rPr lang="en-US" sz="2000" dirty="0">
                <a:solidFill>
                  <a:schemeClr val="tx2"/>
                </a:solidFill>
                <a:latin typeface="+mj-lt"/>
              </a:rPr>
              <a:t>Could even be anything which shows a specific company or product</a:t>
            </a:r>
          </a:p>
          <a:p>
            <a:pPr marL="1028700" lvl="1">
              <a:spcBef>
                <a:spcPct val="50000"/>
              </a:spcBef>
              <a:buFont typeface="Arial" panose="020B0604020202020204" pitchFamily="34" charset="0"/>
              <a:buChar char="•"/>
            </a:pPr>
            <a:endParaRPr lang="en-US" sz="2000" dirty="0">
              <a:solidFill>
                <a:schemeClr val="tx2"/>
              </a:solidFill>
              <a:latin typeface="+mj-lt"/>
            </a:endParaRPr>
          </a:p>
          <a:p>
            <a:pPr marL="457200" indent="-457200">
              <a:spcBef>
                <a:spcPct val="50000"/>
              </a:spcBef>
              <a:buFont typeface="Arial" panose="020B0604020202020204" pitchFamily="34" charset="0"/>
              <a:buChar char="•"/>
            </a:pPr>
            <a:r>
              <a:rPr lang="en-US" sz="2000" dirty="0">
                <a:solidFill>
                  <a:schemeClr val="tx2"/>
                </a:solidFill>
                <a:latin typeface="+mj-lt"/>
              </a:rPr>
              <a:t> Your paper should be a “balance” of company specific and generic information </a:t>
            </a:r>
          </a:p>
          <a:p>
            <a:pPr marL="457200" indent="-457200">
              <a:spcBef>
                <a:spcPct val="50000"/>
              </a:spcBef>
              <a:buFont typeface="Arial" panose="020B0604020202020204" pitchFamily="34" charset="0"/>
              <a:buChar char="•"/>
            </a:pPr>
            <a:endParaRPr lang="en-US" sz="2000" b="1" dirty="0">
              <a:solidFill>
                <a:schemeClr val="tx2"/>
              </a:solidFill>
              <a:latin typeface="+mj-lt"/>
            </a:endParaRPr>
          </a:p>
          <a:p>
            <a:pPr marL="457200" indent="-457200">
              <a:spcBef>
                <a:spcPct val="50000"/>
              </a:spcBef>
              <a:buFont typeface="Arial" panose="020B0604020202020204" pitchFamily="34" charset="0"/>
              <a:buChar char="•"/>
            </a:pPr>
            <a:r>
              <a:rPr lang="en-US" sz="2000" b="1" dirty="0">
                <a:solidFill>
                  <a:schemeClr val="accent6"/>
                </a:solidFill>
                <a:latin typeface="+mj-lt"/>
              </a:rPr>
              <a:t>Practice, practice, practice your presentation and make sure you will finish in the allotted time!</a:t>
            </a:r>
          </a:p>
        </p:txBody>
      </p:sp>
      <p:sp>
        <p:nvSpPr>
          <p:cNvPr id="3" name="Rectangle 2">
            <a:extLst>
              <a:ext uri="{FF2B5EF4-FFF2-40B4-BE49-F238E27FC236}">
                <a16:creationId xmlns:a16="http://schemas.microsoft.com/office/drawing/2014/main" id="{51E1C84F-4051-4978-9D2A-204B79DF4CC1}"/>
              </a:ext>
            </a:extLst>
          </p:cNvPr>
          <p:cNvSpPr/>
          <p:nvPr/>
        </p:nvSpPr>
        <p:spPr>
          <a:xfrm>
            <a:off x="357059" y="244431"/>
            <a:ext cx="6096000" cy="584775"/>
          </a:xfrm>
          <a:prstGeom prst="rect">
            <a:avLst/>
          </a:prstGeom>
        </p:spPr>
        <p:txBody>
          <a:bodyPr wrap="square">
            <a:spAutoFit/>
          </a:bodyPr>
          <a:lstStyle/>
          <a:p>
            <a:r>
              <a:rPr lang="en-US" sz="3200" b="1" dirty="0">
                <a:solidFill>
                  <a:schemeClr val="tx2"/>
                </a:solidFill>
              </a:rPr>
              <a:t>Final Reminders</a:t>
            </a:r>
          </a:p>
        </p:txBody>
      </p:sp>
    </p:spTree>
    <p:extLst>
      <p:ext uri="{BB962C8B-B14F-4D97-AF65-F5344CB8AC3E}">
        <p14:creationId xmlns:p14="http://schemas.microsoft.com/office/powerpoint/2010/main" val="169378771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69094" y="237707"/>
            <a:ext cx="8839200" cy="584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a:spcBef>
                <a:spcPct val="50000"/>
              </a:spcBef>
            </a:pPr>
            <a:r>
              <a:rPr lang="en-US" sz="3200" b="1" dirty="0">
                <a:solidFill>
                  <a:schemeClr val="tx2"/>
                </a:solidFill>
                <a:latin typeface="+mn-lt"/>
              </a:rPr>
              <a:t>VOICE Paper Confidentiality</a:t>
            </a:r>
          </a:p>
        </p:txBody>
      </p:sp>
      <p:sp>
        <p:nvSpPr>
          <p:cNvPr id="3" name="Text Box 3"/>
          <p:cNvSpPr txBox="1">
            <a:spLocks noChangeArrowheads="1"/>
          </p:cNvSpPr>
          <p:nvPr/>
        </p:nvSpPr>
        <p:spPr bwMode="auto">
          <a:xfrm>
            <a:off x="369093" y="966753"/>
            <a:ext cx="11557863" cy="532453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a:spcBef>
                <a:spcPct val="50000"/>
              </a:spcBef>
              <a:buFont typeface="Arial" panose="020B0604020202020204" pitchFamily="34" charset="0"/>
              <a:buChar char="•"/>
            </a:pPr>
            <a:r>
              <a:rPr lang="en-US" sz="2000" dirty="0">
                <a:solidFill>
                  <a:schemeClr val="tx2"/>
                </a:solidFill>
                <a:latin typeface="+mj-lt"/>
              </a:rPr>
              <a:t>All the papers at VOICE are classified as confidential IP</a:t>
            </a:r>
          </a:p>
          <a:p>
            <a:pPr lvl="1">
              <a:spcBef>
                <a:spcPct val="50000"/>
              </a:spcBef>
              <a:buFont typeface="Arial" panose="020B0604020202020204" pitchFamily="34" charset="0"/>
              <a:buChar char="•"/>
            </a:pPr>
            <a:r>
              <a:rPr lang="en-US" sz="2000" dirty="0">
                <a:solidFill>
                  <a:schemeClr val="tx2"/>
                </a:solidFill>
                <a:latin typeface="+mj-lt"/>
              </a:rPr>
              <a:t>This includes paper title, content, author names and companies</a:t>
            </a:r>
          </a:p>
          <a:p>
            <a:pPr>
              <a:spcBef>
                <a:spcPct val="50000"/>
              </a:spcBef>
              <a:buFont typeface="Arial" panose="020B0604020202020204" pitchFamily="34" charset="0"/>
              <a:buChar char="•"/>
            </a:pPr>
            <a:r>
              <a:rPr lang="en-US" sz="2000" dirty="0">
                <a:solidFill>
                  <a:schemeClr val="tx2"/>
                </a:solidFill>
                <a:latin typeface="+mj-lt"/>
              </a:rPr>
              <a:t>All companies have confidential IP standards that their employees must abide by</a:t>
            </a:r>
          </a:p>
          <a:p>
            <a:pPr>
              <a:spcBef>
                <a:spcPct val="50000"/>
              </a:spcBef>
              <a:buFont typeface="Arial" panose="020B0604020202020204" pitchFamily="34" charset="0"/>
              <a:buChar char="•"/>
            </a:pPr>
            <a:r>
              <a:rPr lang="en-US" sz="2000" dirty="0">
                <a:solidFill>
                  <a:schemeClr val="tx2"/>
                </a:solidFill>
                <a:latin typeface="+mj-lt"/>
              </a:rPr>
              <a:t>The resources used for VOICE should only be used for the purpose they are intended for: to complete your presentation with the best quality possible</a:t>
            </a:r>
          </a:p>
          <a:p>
            <a:pPr lvl="1">
              <a:spcBef>
                <a:spcPct val="50000"/>
              </a:spcBef>
              <a:buFont typeface="Arial" panose="020B0604020202020204" pitchFamily="34" charset="0"/>
              <a:buChar char="•"/>
            </a:pPr>
            <a:r>
              <a:rPr lang="en-US" sz="2000" b="1" dirty="0">
                <a:solidFill>
                  <a:schemeClr val="tx2"/>
                </a:solidFill>
                <a:latin typeface="+mj-lt"/>
              </a:rPr>
              <a:t>All other uses for these resources are in violation of Advantest confidential IP policies</a:t>
            </a:r>
          </a:p>
          <a:p>
            <a:pPr lvl="1">
              <a:spcBef>
                <a:spcPct val="50000"/>
              </a:spcBef>
              <a:buFont typeface="Arial" panose="020B0604020202020204" pitchFamily="34" charset="0"/>
              <a:buChar char="•"/>
            </a:pPr>
            <a:r>
              <a:rPr lang="en-US" sz="2000" dirty="0">
                <a:solidFill>
                  <a:schemeClr val="tx2"/>
                </a:solidFill>
                <a:latin typeface="+mj-lt"/>
              </a:rPr>
              <a:t>These resources include (but are not limited to):  </a:t>
            </a:r>
          </a:p>
          <a:p>
            <a:pPr lvl="2">
              <a:spcBef>
                <a:spcPct val="50000"/>
              </a:spcBef>
              <a:buFont typeface="Arial" panose="020B0604020202020204" pitchFamily="34" charset="0"/>
              <a:buChar char="•"/>
            </a:pPr>
            <a:r>
              <a:rPr lang="en-US" sz="1800" dirty="0" err="1">
                <a:solidFill>
                  <a:schemeClr val="tx2"/>
                </a:solidFill>
                <a:latin typeface="+mj-lt"/>
              </a:rPr>
              <a:t>Teamforge</a:t>
            </a:r>
            <a:endParaRPr lang="en-US" sz="1800" dirty="0">
              <a:solidFill>
                <a:schemeClr val="tx2"/>
              </a:solidFill>
              <a:latin typeface="+mj-lt"/>
            </a:endParaRPr>
          </a:p>
          <a:p>
            <a:pPr lvl="2">
              <a:spcBef>
                <a:spcPct val="50000"/>
              </a:spcBef>
              <a:buFont typeface="Arial" panose="020B0604020202020204" pitchFamily="34" charset="0"/>
              <a:buChar char="•"/>
            </a:pPr>
            <a:r>
              <a:rPr lang="en-US" sz="1800" dirty="0">
                <a:solidFill>
                  <a:schemeClr val="tx2"/>
                </a:solidFill>
                <a:latin typeface="+mj-lt"/>
              </a:rPr>
              <a:t>VOICE website</a:t>
            </a:r>
          </a:p>
          <a:p>
            <a:pPr lvl="2">
              <a:spcBef>
                <a:spcPct val="50000"/>
              </a:spcBef>
              <a:buFont typeface="Arial" panose="020B0604020202020204" pitchFamily="34" charset="0"/>
              <a:buChar char="•"/>
            </a:pPr>
            <a:r>
              <a:rPr lang="en-US" sz="1800" dirty="0">
                <a:solidFill>
                  <a:schemeClr val="tx2"/>
                </a:solidFill>
                <a:latin typeface="+mj-lt"/>
              </a:rPr>
              <a:t>Email</a:t>
            </a:r>
          </a:p>
          <a:p>
            <a:pPr lvl="2">
              <a:spcBef>
                <a:spcPct val="50000"/>
              </a:spcBef>
              <a:buFont typeface="Arial" panose="020B0604020202020204" pitchFamily="34" charset="0"/>
              <a:buChar char="•"/>
            </a:pPr>
            <a:r>
              <a:rPr lang="en-US" sz="1800" dirty="0">
                <a:solidFill>
                  <a:schemeClr val="tx2"/>
                </a:solidFill>
                <a:latin typeface="+mj-lt"/>
              </a:rPr>
              <a:t>Resources used at the VOICE event itself</a:t>
            </a:r>
          </a:p>
          <a:p>
            <a:pPr>
              <a:spcBef>
                <a:spcPct val="50000"/>
              </a:spcBef>
              <a:buFontTx/>
              <a:buAutoNum type="arabicPeriod"/>
            </a:pPr>
            <a:endParaRPr lang="en-US" sz="2000" dirty="0">
              <a:solidFill>
                <a:schemeClr val="tx2"/>
              </a:solidFill>
            </a:endParaRPr>
          </a:p>
        </p:txBody>
      </p:sp>
    </p:spTree>
    <p:extLst>
      <p:ext uri="{BB962C8B-B14F-4D97-AF65-F5344CB8AC3E}">
        <p14:creationId xmlns:p14="http://schemas.microsoft.com/office/powerpoint/2010/main" val="341134254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92604" y="221550"/>
            <a:ext cx="11568092" cy="64325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a:spcBef>
                <a:spcPct val="50000"/>
              </a:spcBef>
            </a:pPr>
            <a:r>
              <a:rPr lang="en-US" sz="3200" b="1" dirty="0">
                <a:solidFill>
                  <a:schemeClr val="tx2"/>
                </a:solidFill>
                <a:latin typeface="+mn-lt"/>
              </a:rPr>
              <a:t>Confidential IP</a:t>
            </a:r>
          </a:p>
          <a:p>
            <a:pPr marL="342900" indent="-342900">
              <a:spcBef>
                <a:spcPct val="50000"/>
              </a:spcBef>
              <a:buFont typeface="Arial" panose="020B0604020202020204" pitchFamily="34" charset="0"/>
              <a:buChar char="•"/>
            </a:pPr>
            <a:r>
              <a:rPr lang="en-US" sz="2000" dirty="0">
                <a:solidFill>
                  <a:schemeClr val="tx2"/>
                </a:solidFill>
                <a:latin typeface="+mj-lt"/>
              </a:rPr>
              <a:t>If possible, customer company names should be left out of papers</a:t>
            </a:r>
          </a:p>
          <a:p>
            <a:pPr marL="1085850" lvl="1" indent="-342900">
              <a:spcBef>
                <a:spcPct val="50000"/>
              </a:spcBef>
              <a:buFont typeface="Arial" panose="020B0604020202020204" pitchFamily="34" charset="0"/>
              <a:buChar char="•"/>
            </a:pPr>
            <a:r>
              <a:rPr lang="en-US" sz="2000" dirty="0">
                <a:solidFill>
                  <a:schemeClr val="tx2"/>
                </a:solidFill>
                <a:latin typeface="+mj-lt"/>
              </a:rPr>
              <a:t>You </a:t>
            </a:r>
            <a:r>
              <a:rPr lang="en-US" sz="2000" i="1" u="sng" dirty="0">
                <a:solidFill>
                  <a:schemeClr val="tx2"/>
                </a:solidFill>
                <a:latin typeface="+mj-lt"/>
              </a:rPr>
              <a:t>must</a:t>
            </a:r>
            <a:r>
              <a:rPr lang="en-US" sz="2000" dirty="0">
                <a:solidFill>
                  <a:schemeClr val="tx2"/>
                </a:solidFill>
                <a:latin typeface="+mj-lt"/>
              </a:rPr>
              <a:t> have permission to use a customer company name and there is often not enough time to receive it between the final draft and when the paper is presented</a:t>
            </a:r>
          </a:p>
          <a:p>
            <a:pPr>
              <a:spcBef>
                <a:spcPct val="50000"/>
              </a:spcBef>
            </a:pPr>
            <a:endParaRPr lang="en-US" sz="2000" dirty="0">
              <a:solidFill>
                <a:schemeClr val="tx2"/>
              </a:solidFill>
              <a:latin typeface="+mj-lt"/>
            </a:endParaRPr>
          </a:p>
          <a:p>
            <a:pPr>
              <a:spcBef>
                <a:spcPct val="50000"/>
              </a:spcBef>
            </a:pPr>
            <a:r>
              <a:rPr lang="en-US" sz="2000" b="1" dirty="0">
                <a:solidFill>
                  <a:schemeClr val="tx2"/>
                </a:solidFill>
                <a:latin typeface="+mj-lt"/>
              </a:rPr>
              <a:t> </a:t>
            </a:r>
          </a:p>
          <a:p>
            <a:pPr>
              <a:spcBef>
                <a:spcPct val="50000"/>
              </a:spcBef>
            </a:pPr>
            <a:endParaRPr lang="en-US" sz="2000" b="1" dirty="0">
              <a:solidFill>
                <a:schemeClr val="tx2"/>
              </a:solidFill>
              <a:latin typeface="+mj-lt"/>
            </a:endParaRPr>
          </a:p>
          <a:p>
            <a:pPr>
              <a:spcBef>
                <a:spcPct val="50000"/>
              </a:spcBef>
            </a:pPr>
            <a:endParaRPr lang="en-US" sz="2000" b="1" dirty="0">
              <a:solidFill>
                <a:schemeClr val="tx2"/>
              </a:solidFill>
              <a:latin typeface="+mj-lt"/>
            </a:endParaRPr>
          </a:p>
          <a:p>
            <a:pPr>
              <a:spcBef>
                <a:spcPct val="50000"/>
              </a:spcBef>
            </a:pPr>
            <a:endParaRPr lang="en-US" sz="2000" b="1" dirty="0">
              <a:solidFill>
                <a:schemeClr val="tx2"/>
              </a:solidFill>
              <a:latin typeface="+mj-lt"/>
            </a:endParaRPr>
          </a:p>
          <a:p>
            <a:pPr>
              <a:spcBef>
                <a:spcPct val="50000"/>
              </a:spcBef>
            </a:pPr>
            <a:endParaRPr lang="en-US" sz="2000" b="1" dirty="0">
              <a:solidFill>
                <a:schemeClr val="tx2"/>
              </a:solidFill>
              <a:latin typeface="+mj-lt"/>
            </a:endParaRPr>
          </a:p>
          <a:p>
            <a:pPr marL="342900" indent="-342900">
              <a:spcBef>
                <a:spcPct val="50000"/>
              </a:spcBef>
              <a:buFont typeface="Arial" panose="020B0604020202020204" pitchFamily="34" charset="0"/>
              <a:buChar char="•"/>
            </a:pPr>
            <a:r>
              <a:rPr lang="en-US" sz="2000" dirty="0">
                <a:solidFill>
                  <a:schemeClr val="tx2"/>
                </a:solidFill>
                <a:latin typeface="+mj-lt"/>
              </a:rPr>
              <a:t>Generally, if a customer is an author, consent is implied</a:t>
            </a:r>
          </a:p>
          <a:p>
            <a:pPr marL="342900" indent="-342900">
              <a:spcBef>
                <a:spcPct val="50000"/>
              </a:spcBef>
              <a:buFont typeface="Arial" panose="020B0604020202020204" pitchFamily="34" charset="0"/>
              <a:buChar char="•"/>
            </a:pPr>
            <a:r>
              <a:rPr lang="en-US" sz="2000" b="1" dirty="0">
                <a:solidFill>
                  <a:schemeClr val="accent6"/>
                </a:solidFill>
                <a:latin typeface="+mj-lt"/>
              </a:rPr>
              <a:t>A customer company name should not be used if a customer author is not listed on the paper</a:t>
            </a:r>
            <a:br>
              <a:rPr lang="en-US" sz="2000" b="1" dirty="0">
                <a:solidFill>
                  <a:schemeClr val="accent6"/>
                </a:solidFill>
              </a:rPr>
            </a:br>
            <a:br>
              <a:rPr lang="en-US" sz="2000" b="1" dirty="0">
                <a:solidFill>
                  <a:schemeClr val="tx2"/>
                </a:solidFill>
              </a:rPr>
            </a:br>
            <a:endParaRPr lang="en-US" sz="2000" b="1" dirty="0">
              <a:solidFill>
                <a:schemeClr val="tx2"/>
              </a:solidFill>
            </a:endParaRPr>
          </a:p>
        </p:txBody>
      </p:sp>
      <p:sp>
        <p:nvSpPr>
          <p:cNvPr id="3" name="Text Box 11"/>
          <p:cNvSpPr txBox="1">
            <a:spLocks noChangeArrowheads="1"/>
          </p:cNvSpPr>
          <p:nvPr/>
        </p:nvSpPr>
        <p:spPr bwMode="auto">
          <a:xfrm>
            <a:off x="1049980" y="2167116"/>
            <a:ext cx="10065536" cy="267765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71475" indent="-371475">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lvl="0">
              <a:buFont typeface="Arial" panose="020B0604020202020204" pitchFamily="34" charset="0"/>
              <a:buChar char="•"/>
            </a:pPr>
            <a:r>
              <a:rPr lang="en-US" sz="2000" dirty="0">
                <a:solidFill>
                  <a:schemeClr val="tx2"/>
                </a:solidFill>
                <a:latin typeface="+mj-lt"/>
              </a:rPr>
              <a:t>It advertises how a customer either does something, endorses something, etc. Generally, customers do not want this</a:t>
            </a:r>
            <a:br>
              <a:rPr lang="en-US" sz="2000" dirty="0">
                <a:solidFill>
                  <a:schemeClr val="tx2"/>
                </a:solidFill>
                <a:latin typeface="+mj-lt"/>
              </a:rPr>
            </a:br>
            <a:r>
              <a:rPr lang="en-US" sz="2000" dirty="0">
                <a:solidFill>
                  <a:schemeClr val="tx2"/>
                </a:solidFill>
                <a:latin typeface="+mj-lt"/>
              </a:rPr>
              <a:t>Leave out all identifying information from a customer’s data</a:t>
            </a:r>
          </a:p>
          <a:p>
            <a:pPr marL="1200150" lvl="2" indent="-285750">
              <a:buFont typeface="Arial" panose="020B0604020202020204" pitchFamily="34" charset="0"/>
              <a:buChar char="‒"/>
            </a:pPr>
            <a:r>
              <a:rPr lang="en-US" sz="1800" dirty="0">
                <a:solidFill>
                  <a:schemeClr val="tx2"/>
                </a:solidFill>
                <a:latin typeface="+mj-lt"/>
              </a:rPr>
              <a:t>Company name</a:t>
            </a:r>
          </a:p>
          <a:p>
            <a:pPr marL="1200150" lvl="2" indent="-285750">
              <a:buFont typeface="Arial" panose="020B0604020202020204" pitchFamily="34" charset="0"/>
              <a:buChar char="‒"/>
            </a:pPr>
            <a:r>
              <a:rPr lang="en-US" sz="1800" dirty="0">
                <a:solidFill>
                  <a:schemeClr val="tx2"/>
                </a:solidFill>
                <a:latin typeface="+mj-lt"/>
              </a:rPr>
              <a:t>Device part number</a:t>
            </a:r>
          </a:p>
          <a:p>
            <a:pPr marL="1200150" lvl="2" indent="-285750">
              <a:buFont typeface="Arial" panose="020B0604020202020204" pitchFamily="34" charset="0"/>
              <a:buChar char="‒"/>
            </a:pPr>
            <a:r>
              <a:rPr lang="en-US" sz="1800" dirty="0">
                <a:solidFill>
                  <a:schemeClr val="tx2"/>
                </a:solidFill>
                <a:latin typeface="+mj-lt"/>
              </a:rPr>
              <a:t>Directory path (often has company name in it)</a:t>
            </a:r>
          </a:p>
          <a:p>
            <a:pPr marL="1200150" lvl="2" indent="-285750">
              <a:buFont typeface="Arial" panose="020B0604020202020204" pitchFamily="34" charset="0"/>
              <a:buChar char="‒"/>
            </a:pPr>
            <a:r>
              <a:rPr lang="en-US" sz="1800" dirty="0">
                <a:solidFill>
                  <a:schemeClr val="tx2"/>
                </a:solidFill>
                <a:latin typeface="+mj-lt"/>
              </a:rPr>
              <a:t>Company initials (example: BCM for Broadcom)</a:t>
            </a:r>
          </a:p>
          <a:p>
            <a:pPr marL="1200150" lvl="2" indent="-285750">
              <a:buFont typeface="Arial" panose="020B0604020202020204" pitchFamily="34" charset="0"/>
              <a:buChar char="‒"/>
            </a:pPr>
            <a:r>
              <a:rPr lang="en-US" sz="1800" dirty="0">
                <a:solidFill>
                  <a:schemeClr val="tx2"/>
                </a:solidFill>
                <a:latin typeface="+mj-lt"/>
              </a:rPr>
              <a:t>It should be easy to blank this kind of info out of a screen shot. If you cannot, just flag it on the slide that “xxx needs blanked out”.</a:t>
            </a:r>
          </a:p>
        </p:txBody>
      </p:sp>
    </p:spTree>
    <p:extLst>
      <p:ext uri="{BB962C8B-B14F-4D97-AF65-F5344CB8AC3E}">
        <p14:creationId xmlns:p14="http://schemas.microsoft.com/office/powerpoint/2010/main" val="214518216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228662-8AF8-49DC-BD73-DE289C0C2FFE}"/>
              </a:ext>
            </a:extLst>
          </p:cNvPr>
          <p:cNvSpPr>
            <a:spLocks noGrp="1"/>
          </p:cNvSpPr>
          <p:nvPr>
            <p:ph type="body" sz="quarter" idx="11"/>
          </p:nvPr>
        </p:nvSpPr>
        <p:spPr/>
        <p:txBody>
          <a:bodyPr/>
          <a:lstStyle/>
          <a:p>
            <a:r>
              <a:rPr lang="en-US" altLang="en-US" dirty="0">
                <a:latin typeface="Arial" panose="020B0604020202020204" pitchFamily="34" charset="0"/>
                <a:cs typeface="Arial" panose="020B0604020202020204" pitchFamily="34" charset="0"/>
              </a:rPr>
              <a:t>Importance of Content and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Paper Scoring</a:t>
            </a:r>
            <a:endParaRPr lang="en-US" dirty="0"/>
          </a:p>
        </p:txBody>
      </p:sp>
    </p:spTree>
    <p:extLst>
      <p:ext uri="{BB962C8B-B14F-4D97-AF65-F5344CB8AC3E}">
        <p14:creationId xmlns:p14="http://schemas.microsoft.com/office/powerpoint/2010/main" val="71716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A3CF5E-C219-46DE-B0EA-794DA9FA37A3}"/>
              </a:ext>
            </a:extLst>
          </p:cNvPr>
          <p:cNvSpPr>
            <a:spLocks noGrp="1"/>
          </p:cNvSpPr>
          <p:nvPr>
            <p:ph sz="quarter" idx="13"/>
          </p:nvPr>
        </p:nvSpPr>
        <p:spPr>
          <a:xfrm>
            <a:off x="381001" y="1485898"/>
            <a:ext cx="11430002" cy="4445000"/>
          </a:xfrm>
        </p:spPr>
        <p:txBody>
          <a:bodyPr/>
          <a:lstStyle/>
          <a:p>
            <a:pPr marL="342900" indent="-342900">
              <a:buFont typeface="Arial" panose="020B0604020202020204" pitchFamily="34" charset="0"/>
              <a:buChar char="•"/>
            </a:pPr>
            <a:r>
              <a:rPr lang="en-US" b="0" dirty="0">
                <a:solidFill>
                  <a:schemeClr val="tx2"/>
                </a:solidFill>
              </a:rPr>
              <a:t>Whether a paper is selected depends on the level and quality of other papers submitted. In other words, if 2022 papers are significantly higher in quality overall, the selection process will be more difficult.  So even if a paper is viewed as “excellent,” there may be other papers viewed as “excellent” as well. The criteria then becomes more difficult.  </a:t>
            </a:r>
          </a:p>
          <a:p>
            <a:pPr marL="342900" indent="-342900">
              <a:buFont typeface="Arial" panose="020B0604020202020204" pitchFamily="34" charset="0"/>
              <a:buChar char="•"/>
            </a:pPr>
            <a:endParaRPr lang="en-US" b="0" dirty="0">
              <a:solidFill>
                <a:schemeClr val="tx2"/>
              </a:solidFill>
            </a:endParaRPr>
          </a:p>
          <a:p>
            <a:pPr marL="342900" indent="-342900">
              <a:buFont typeface="Arial" panose="020B0604020202020204" pitchFamily="34" charset="0"/>
              <a:buChar char="•"/>
            </a:pPr>
            <a:r>
              <a:rPr lang="en-US" b="0" dirty="0">
                <a:solidFill>
                  <a:schemeClr val="tx2"/>
                </a:solidFill>
              </a:rPr>
              <a:t>This is why you must keep in mind the other aspects of scoring/rating papers as we will discuss in greater detail shortly.</a:t>
            </a:r>
            <a:br>
              <a:rPr lang="en-US" b="0" dirty="0">
                <a:solidFill>
                  <a:schemeClr val="tx2"/>
                </a:solidFill>
              </a:rPr>
            </a:br>
            <a:br>
              <a:rPr lang="en-US" b="0" dirty="0">
                <a:solidFill>
                  <a:schemeClr val="tx2"/>
                </a:solidFill>
              </a:rPr>
            </a:br>
            <a:r>
              <a:rPr lang="en-US" b="0" dirty="0">
                <a:solidFill>
                  <a:schemeClr val="tx2"/>
                </a:solidFill>
              </a:rPr>
              <a:t>      </a:t>
            </a:r>
            <a:br>
              <a:rPr lang="en-US" b="0" dirty="0">
                <a:solidFill>
                  <a:schemeClr val="tx2"/>
                </a:solidFill>
              </a:rPr>
            </a:br>
            <a:endParaRPr lang="en-US" b="0" dirty="0">
              <a:solidFill>
                <a:schemeClr val="tx2"/>
              </a:solidFill>
            </a:endParaRPr>
          </a:p>
          <a:p>
            <a:pPr marL="342900" indent="-342900">
              <a:buFont typeface="Arial" panose="020B0604020202020204" pitchFamily="34" charset="0"/>
              <a:buChar char="•"/>
            </a:pPr>
            <a:endParaRPr lang="en-US" b="0" dirty="0">
              <a:solidFill>
                <a:schemeClr val="tx2"/>
              </a:solidFill>
            </a:endParaRPr>
          </a:p>
          <a:p>
            <a:pPr marL="342900" indent="-342900">
              <a:buFont typeface="Arial" panose="020B0604020202020204" pitchFamily="34" charset="0"/>
              <a:buChar char="•"/>
            </a:pPr>
            <a:endParaRPr lang="en-US" b="0" dirty="0">
              <a:solidFill>
                <a:schemeClr val="tx2"/>
              </a:solidFill>
            </a:endParaRPr>
          </a:p>
        </p:txBody>
      </p:sp>
      <p:sp>
        <p:nvSpPr>
          <p:cNvPr id="3" name="Title 2">
            <a:extLst>
              <a:ext uri="{FF2B5EF4-FFF2-40B4-BE49-F238E27FC236}">
                <a16:creationId xmlns:a16="http://schemas.microsoft.com/office/drawing/2014/main" id="{69A016EC-E336-4F63-8466-24247811574C}"/>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Variations Year-by-Year</a:t>
            </a:r>
            <a:endParaRPr lang="en-US" dirty="0"/>
          </a:p>
        </p:txBody>
      </p:sp>
      <p:sp>
        <p:nvSpPr>
          <p:cNvPr id="4" name="Text Placeholder 3">
            <a:extLst>
              <a:ext uri="{FF2B5EF4-FFF2-40B4-BE49-F238E27FC236}">
                <a16:creationId xmlns:a16="http://schemas.microsoft.com/office/drawing/2014/main" id="{F2CB3B1B-12DD-4EEA-82E1-24F132B7F106}"/>
              </a:ext>
            </a:extLst>
          </p:cNvPr>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The paper selection process is a relative process.  What does this mean?</a:t>
            </a:r>
          </a:p>
          <a:p>
            <a:endParaRPr lang="en-US" dirty="0"/>
          </a:p>
        </p:txBody>
      </p:sp>
    </p:spTree>
    <p:extLst>
      <p:ext uri="{BB962C8B-B14F-4D97-AF65-F5344CB8AC3E}">
        <p14:creationId xmlns:p14="http://schemas.microsoft.com/office/powerpoint/2010/main" val="145717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48370" y="296998"/>
            <a:ext cx="8839200" cy="584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a:spcBef>
                <a:spcPct val="50000"/>
              </a:spcBef>
            </a:pPr>
            <a:r>
              <a:rPr lang="en-US" sz="3200" b="1" dirty="0">
                <a:solidFill>
                  <a:schemeClr val="tx2"/>
                </a:solidFill>
                <a:latin typeface="Arial" panose="020B0604020202020204" pitchFamily="34" charset="0"/>
                <a:cs typeface="Arial" panose="020B0604020202020204" pitchFamily="34" charset="0"/>
              </a:rPr>
              <a:t>Motivation of VOICE Attendees</a:t>
            </a:r>
          </a:p>
        </p:txBody>
      </p:sp>
      <p:sp>
        <p:nvSpPr>
          <p:cNvPr id="3" name="Text Box 3"/>
          <p:cNvSpPr txBox="1">
            <a:spLocks noChangeArrowheads="1"/>
          </p:cNvSpPr>
          <p:nvPr/>
        </p:nvSpPr>
        <p:spPr bwMode="auto">
          <a:xfrm>
            <a:off x="548370" y="1129504"/>
            <a:ext cx="10459156" cy="30162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marL="243834" indent="-243834">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Attendees spend time away from the office as well as company expenses (in some cases, personal expenses) to attend VOICE. </a:t>
            </a:r>
          </a:p>
          <a:p>
            <a:pPr marL="243834" indent="-243834">
              <a:buFont typeface="Arial" panose="020B0604020202020204" pitchFamily="34" charset="0"/>
              <a:buChar char="•"/>
            </a:pPr>
            <a:endParaRPr lang="en-US" sz="2000" dirty="0">
              <a:solidFill>
                <a:schemeClr val="tx2"/>
              </a:solidFill>
              <a:latin typeface="Arial" panose="020B0604020202020204" pitchFamily="34" charset="0"/>
              <a:cs typeface="Arial" panose="020B0604020202020204" pitchFamily="34" charset="0"/>
            </a:endParaRPr>
          </a:p>
          <a:p>
            <a:pPr marL="243834" indent="-243834">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They attend to obtain exclusive understanding of an application, use-case know-how, or technical demonstration from a credible subject matter “expert.”</a:t>
            </a:r>
            <a:br>
              <a:rPr lang="en-US" sz="2000" dirty="0">
                <a:solidFill>
                  <a:schemeClr val="tx2"/>
                </a:solidFill>
                <a:latin typeface="Arial" panose="020B0604020202020204" pitchFamily="34" charset="0"/>
                <a:cs typeface="Arial" panose="020B0604020202020204" pitchFamily="34" charset="0"/>
              </a:rPr>
            </a:br>
            <a:br>
              <a:rPr lang="en-US" sz="2000" dirty="0">
                <a:solidFill>
                  <a:schemeClr val="tx2"/>
                </a:solidFill>
                <a:latin typeface="Arial" panose="020B0604020202020204" pitchFamily="34" charset="0"/>
                <a:cs typeface="Arial" panose="020B0604020202020204" pitchFamily="34" charset="0"/>
              </a:rPr>
            </a:br>
            <a:r>
              <a:rPr lang="en-US" sz="2000" dirty="0">
                <a:solidFill>
                  <a:schemeClr val="tx2"/>
                </a:solidFill>
                <a:latin typeface="Arial" panose="020B0604020202020204" pitchFamily="34" charset="0"/>
                <a:cs typeface="Arial" panose="020B0604020202020204" pitchFamily="34" charset="0"/>
              </a:rPr>
              <a:t>      </a:t>
            </a:r>
            <a:br>
              <a:rPr lang="en-US" sz="2000" dirty="0">
                <a:solidFill>
                  <a:schemeClr val="tx2"/>
                </a:solidFill>
                <a:latin typeface="Arial" panose="020B0604020202020204" pitchFamily="34" charset="0"/>
                <a:cs typeface="Arial" panose="020B0604020202020204" pitchFamily="34" charset="0"/>
              </a:rPr>
            </a:br>
            <a:endParaRPr lang="en-US" sz="2000" dirty="0">
              <a:solidFill>
                <a:schemeClr val="tx2"/>
              </a:solidFill>
              <a:latin typeface="Arial" panose="020B0604020202020204" pitchFamily="34" charset="0"/>
              <a:cs typeface="Arial" panose="020B0604020202020204" pitchFamily="34" charset="0"/>
            </a:endParaRPr>
          </a:p>
          <a:p>
            <a:pPr>
              <a:spcBef>
                <a:spcPct val="50000"/>
              </a:spcBef>
              <a:buFontTx/>
              <a:buAutoNum type="arabicPeriod"/>
            </a:pPr>
            <a:endParaRPr 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785317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A22245-80D5-4140-AD5B-61650730CD41}"/>
              </a:ext>
            </a:extLst>
          </p:cNvPr>
          <p:cNvSpPr>
            <a:spLocks noGrp="1"/>
          </p:cNvSpPr>
          <p:nvPr>
            <p:ph sz="quarter" idx="13"/>
          </p:nvPr>
        </p:nvSpPr>
        <p:spPr>
          <a:xfrm>
            <a:off x="381001" y="1491972"/>
            <a:ext cx="11430002" cy="4445000"/>
          </a:xfrm>
        </p:spPr>
        <p:txBody>
          <a:bodyPr/>
          <a:lstStyle/>
          <a:p>
            <a:pPr marL="952485" lvl="3"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Expertise</a:t>
            </a:r>
          </a:p>
          <a:p>
            <a:pPr marL="952485" lvl="3"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Relevancy</a:t>
            </a:r>
          </a:p>
          <a:p>
            <a:pPr marL="952485" lvl="3"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Problem Solving</a:t>
            </a:r>
          </a:p>
          <a:p>
            <a:pPr marL="952485" lvl="3"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Innovation</a:t>
            </a:r>
          </a:p>
          <a:p>
            <a:pPr marL="952485" lvl="3"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Quality</a:t>
            </a:r>
          </a:p>
          <a:p>
            <a:endParaRPr lang="en-US" dirty="0"/>
          </a:p>
        </p:txBody>
      </p:sp>
      <p:sp>
        <p:nvSpPr>
          <p:cNvPr id="3" name="Title 2">
            <a:extLst>
              <a:ext uri="{FF2B5EF4-FFF2-40B4-BE49-F238E27FC236}">
                <a16:creationId xmlns:a16="http://schemas.microsoft.com/office/drawing/2014/main" id="{F8A8F6BB-E85B-4C16-AE11-16555FC74383}"/>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Content and Scoring/Rating Criteria</a:t>
            </a:r>
            <a:endParaRPr lang="en-US" dirty="0"/>
          </a:p>
        </p:txBody>
      </p:sp>
      <p:sp>
        <p:nvSpPr>
          <p:cNvPr id="4" name="Text Placeholder 3">
            <a:extLst>
              <a:ext uri="{FF2B5EF4-FFF2-40B4-BE49-F238E27FC236}">
                <a16:creationId xmlns:a16="http://schemas.microsoft.com/office/drawing/2014/main" id="{E1DE0043-1F0A-434D-B97E-AA20AEE548F1}"/>
              </a:ext>
            </a:extLst>
          </p:cNvPr>
          <p:cNvSpPr>
            <a:spLocks noGrp="1"/>
          </p:cNvSpPr>
          <p:nvPr>
            <p:ph type="body" sz="quarter" idx="11"/>
          </p:nvPr>
        </p:nvSpPr>
        <p:spPr/>
        <p:txBody>
          <a:bodyPr/>
          <a:lstStyle/>
          <a:p>
            <a:r>
              <a:rPr lang="en-US" dirty="0"/>
              <a:t>Scoring Categories</a:t>
            </a:r>
          </a:p>
        </p:txBody>
      </p:sp>
    </p:spTree>
    <p:extLst>
      <p:ext uri="{BB962C8B-B14F-4D97-AF65-F5344CB8AC3E}">
        <p14:creationId xmlns:p14="http://schemas.microsoft.com/office/powerpoint/2010/main" val="231764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_Advantest Confidential">
  <a:themeElements>
    <a:clrScheme name="Advantest">
      <a:dk1>
        <a:sysClr val="windowText" lastClr="000000"/>
      </a:dk1>
      <a:lt1>
        <a:sysClr val="window" lastClr="FFFFFF"/>
      </a:lt1>
      <a:dk2>
        <a:srgbClr val="3F3F3F"/>
      </a:dk2>
      <a:lt2>
        <a:srgbClr val="F8F8F8"/>
      </a:lt2>
      <a:accent1>
        <a:srgbClr val="8C003D"/>
      </a:accent1>
      <a:accent2>
        <a:srgbClr val="00AEEF"/>
      </a:accent2>
      <a:accent3>
        <a:srgbClr val="FF7E00"/>
      </a:accent3>
      <a:accent4>
        <a:srgbClr val="7F7F7F"/>
      </a:accent4>
      <a:accent5>
        <a:srgbClr val="00297A"/>
      </a:accent5>
      <a:accent6>
        <a:srgbClr val="EAA221"/>
      </a:accent6>
      <a:hlink>
        <a:srgbClr val="FF7E00"/>
      </a:hlink>
      <a:folHlink>
        <a:srgbClr val="EE4BBE"/>
      </a:folHlink>
    </a:clrScheme>
    <a:fontScheme name="Custom 13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800" dirty="0" err="1" smtClean="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dvantest Confidential">
  <a:themeElements>
    <a:clrScheme name="ADVANTEST Color Template">
      <a:dk1>
        <a:sysClr val="windowText" lastClr="000000"/>
      </a:dk1>
      <a:lt1>
        <a:sysClr val="window" lastClr="FFFFFF"/>
      </a:lt1>
      <a:dk2>
        <a:srgbClr val="3F3F3F"/>
      </a:dk2>
      <a:lt2>
        <a:srgbClr val="F8F8F8"/>
      </a:lt2>
      <a:accent1>
        <a:srgbClr val="005777"/>
      </a:accent1>
      <a:accent2>
        <a:srgbClr val="FF7E00"/>
      </a:accent2>
      <a:accent3>
        <a:srgbClr val="651366"/>
      </a:accent3>
      <a:accent4>
        <a:srgbClr val="25993F"/>
      </a:accent4>
      <a:accent5>
        <a:srgbClr val="05A8B3"/>
      </a:accent5>
      <a:accent6>
        <a:srgbClr val="8C003D"/>
      </a:accent6>
      <a:hlink>
        <a:srgbClr val="0082B3"/>
      </a:hlink>
      <a:folHlink>
        <a:srgbClr val="00297A"/>
      </a:folHlink>
    </a:clrScheme>
    <a:fontScheme name="ADVANTEST Font Template">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800" dirty="0" err="1" smtClean="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E760D158B51B4F8994777A31334C3A" ma:contentTypeVersion="10" ma:contentTypeDescription="Create a new document." ma:contentTypeScope="" ma:versionID="4e26778e546ab8c81e53b12473b78edd">
  <xsd:schema xmlns:xsd="http://www.w3.org/2001/XMLSchema" xmlns:xs="http://www.w3.org/2001/XMLSchema" xmlns:p="http://schemas.microsoft.com/office/2006/metadata/properties" xmlns:ns3="646ac7d1-ff4e-4819-a8c9-94fe02c48552" targetNamespace="http://schemas.microsoft.com/office/2006/metadata/properties" ma:root="true" ma:fieldsID="56f8784b3daefc5711e994faf83614bc" ns3:_="">
    <xsd:import namespace="646ac7d1-ff4e-4819-a8c9-94fe02c4855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6ac7d1-ff4e-4819-a8c9-94fe02c485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194F73-9C2F-41BF-B565-F91E9965331E}">
  <ds:schemaRefs>
    <ds:schemaRef ds:uri="http://schemas.microsoft.com/sharepoint/v3/contenttype/forms"/>
  </ds:schemaRefs>
</ds:datastoreItem>
</file>

<file path=customXml/itemProps2.xml><?xml version="1.0" encoding="utf-8"?>
<ds:datastoreItem xmlns:ds="http://schemas.openxmlformats.org/officeDocument/2006/customXml" ds:itemID="{3595E673-BDF7-4733-AB4C-AE19F49E96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6ac7d1-ff4e-4819-a8c9-94fe02c485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9A34D6-4817-4CCC-B67A-D084BA3759CD}">
  <ds:schemaRef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646ac7d1-ff4e-4819-a8c9-94fe02c48552"/>
    <ds:schemaRef ds:uri="http://purl.org/dc/dcmitype/"/>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2185</TotalTime>
  <Words>2513</Words>
  <Application>Microsoft Office PowerPoint</Application>
  <PresentationFormat>Widescreen</PresentationFormat>
  <Paragraphs>285</Paragraphs>
  <Slides>31</Slides>
  <Notes>10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0" baseType="lpstr">
      <vt:lpstr>Arial</vt:lpstr>
      <vt:lpstr>Calibri</vt:lpstr>
      <vt:lpstr>Corbel</vt:lpstr>
      <vt:lpstr>Courier New</vt:lpstr>
      <vt:lpstr>Times New Roman</vt:lpstr>
      <vt:lpstr>Wingdings</vt:lpstr>
      <vt:lpstr>4_Advantest Confidential</vt:lpstr>
      <vt:lpstr>Advantest Confidential</vt:lpstr>
      <vt:lpstr>Bitmap Image</vt:lpstr>
      <vt:lpstr>PowerPoint Presentation</vt:lpstr>
      <vt:lpstr>Topics Covered</vt:lpstr>
      <vt:lpstr>PowerPoint Presentation</vt:lpstr>
      <vt:lpstr>PowerPoint Presentation</vt:lpstr>
      <vt:lpstr>PowerPoint Presentation</vt:lpstr>
      <vt:lpstr>PowerPoint Presentation</vt:lpstr>
      <vt:lpstr>Variations Year-by-Year</vt:lpstr>
      <vt:lpstr>PowerPoint Presentation</vt:lpstr>
      <vt:lpstr>Content and Scoring/Rating Criteria</vt:lpstr>
      <vt:lpstr>PowerPoint Presentation</vt:lpstr>
      <vt:lpstr>Relevancy (High Degree of)</vt:lpstr>
      <vt:lpstr>PowerPoint Presentation</vt:lpstr>
      <vt:lpstr>Innovation</vt:lpstr>
      <vt:lpstr>PowerPoint Presentation</vt:lpstr>
      <vt:lpstr>Quality (High Degree of)</vt:lpstr>
      <vt:lpstr>PowerPoint Presentation</vt:lpstr>
      <vt:lpstr>Basic Formula for Writing Technical Papers</vt:lpstr>
      <vt:lpstr>PowerPoint Presentation</vt:lpstr>
      <vt:lpstr>Step 2: Decide How to Write What You Know </vt:lpstr>
      <vt:lpstr>Step 2: Decide How to Write What You Know </vt:lpstr>
      <vt:lpstr>Things to Avoid Putting in Your VOICE Paper</vt:lpstr>
      <vt:lpstr>PowerPoint Presentation</vt:lpstr>
      <vt:lpstr>Writing Tips</vt:lpstr>
      <vt:lpstr>Writing Tips (cont.)</vt:lpstr>
      <vt:lpstr>Writing Dos &amp; Don’ts</vt:lpstr>
      <vt:lpstr>Writing Dos &amp; Don’ts</vt:lpstr>
      <vt:lpstr>PowerPoint Presentation</vt:lpstr>
      <vt:lpstr>PowerPoint Presentation</vt:lpstr>
      <vt:lpstr>Presentation Guidelines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Nakaya, Junko</dc:creator>
  <cp:lastModifiedBy>Nguyen, Jess</cp:lastModifiedBy>
  <cp:revision>113</cp:revision>
  <dcterms:created xsi:type="dcterms:W3CDTF">2019-08-15T17:30:30Z</dcterms:created>
  <dcterms:modified xsi:type="dcterms:W3CDTF">2021-10-01T22:28:51Z</dcterms:modified>
</cp:coreProperties>
</file>